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sldIdLst>
    <p:sldId id="358" r:id="rId3"/>
    <p:sldId id="261" r:id="rId4"/>
    <p:sldId id="262" r:id="rId5"/>
    <p:sldId id="263" r:id="rId6"/>
    <p:sldId id="264" r:id="rId7"/>
    <p:sldId id="258" r:id="rId8"/>
    <p:sldId id="265" r:id="rId9"/>
    <p:sldId id="269" r:id="rId10"/>
    <p:sldId id="260" r:id="rId11"/>
    <p:sldId id="267" r:id="rId12"/>
    <p:sldId id="268" r:id="rId13"/>
    <p:sldId id="270" r:id="rId14"/>
    <p:sldId id="271" r:id="rId15"/>
    <p:sldId id="272" r:id="rId16"/>
    <p:sldId id="275" r:id="rId17"/>
    <p:sldId id="273" r:id="rId18"/>
    <p:sldId id="278" r:id="rId19"/>
    <p:sldId id="274" r:id="rId20"/>
    <p:sldId id="276" r:id="rId21"/>
    <p:sldId id="277" r:id="rId22"/>
    <p:sldId id="279" r:id="rId23"/>
    <p:sldId id="280" r:id="rId24"/>
    <p:sldId id="281" r:id="rId25"/>
    <p:sldId id="282" r:id="rId26"/>
    <p:sldId id="283" r:id="rId27"/>
    <p:sldId id="287" r:id="rId28"/>
    <p:sldId id="286" r:id="rId29"/>
    <p:sldId id="284" r:id="rId30"/>
    <p:sldId id="285" r:id="rId31"/>
    <p:sldId id="296" r:id="rId32"/>
    <p:sldId id="288" r:id="rId33"/>
    <p:sldId id="289" r:id="rId34"/>
    <p:sldId id="291" r:id="rId35"/>
    <p:sldId id="290" r:id="rId36"/>
    <p:sldId id="294" r:id="rId37"/>
    <p:sldId id="295" r:id="rId38"/>
    <p:sldId id="292" r:id="rId39"/>
    <p:sldId id="293" r:id="rId40"/>
    <p:sldId id="298" r:id="rId41"/>
    <p:sldId id="297" r:id="rId42"/>
    <p:sldId id="302" r:id="rId43"/>
    <p:sldId id="303" r:id="rId44"/>
    <p:sldId id="304" r:id="rId45"/>
    <p:sldId id="305" r:id="rId46"/>
    <p:sldId id="306" r:id="rId47"/>
    <p:sldId id="307" r:id="rId48"/>
    <p:sldId id="301" r:id="rId49"/>
    <p:sldId id="308" r:id="rId50"/>
    <p:sldId id="309" r:id="rId51"/>
    <p:sldId id="310" r:id="rId52"/>
    <p:sldId id="312" r:id="rId53"/>
    <p:sldId id="311" r:id="rId54"/>
    <p:sldId id="313" r:id="rId55"/>
    <p:sldId id="314" r:id="rId56"/>
    <p:sldId id="315" r:id="rId57"/>
    <p:sldId id="320" r:id="rId58"/>
    <p:sldId id="321" r:id="rId59"/>
    <p:sldId id="322" r:id="rId60"/>
    <p:sldId id="323" r:id="rId61"/>
    <p:sldId id="324" r:id="rId62"/>
    <p:sldId id="316" r:id="rId63"/>
    <p:sldId id="300" r:id="rId64"/>
    <p:sldId id="325" r:id="rId65"/>
    <p:sldId id="317" r:id="rId66"/>
    <p:sldId id="318" r:id="rId67"/>
    <p:sldId id="326" r:id="rId68"/>
    <p:sldId id="327" r:id="rId69"/>
    <p:sldId id="330" r:id="rId70"/>
    <p:sldId id="328" r:id="rId71"/>
    <p:sldId id="329" r:id="rId72"/>
    <p:sldId id="331" r:id="rId73"/>
    <p:sldId id="332" r:id="rId74"/>
    <p:sldId id="333" r:id="rId75"/>
    <p:sldId id="336" r:id="rId76"/>
    <p:sldId id="334" r:id="rId77"/>
    <p:sldId id="337" r:id="rId78"/>
    <p:sldId id="338" r:id="rId79"/>
    <p:sldId id="339" r:id="rId80"/>
    <p:sldId id="340" r:id="rId81"/>
    <p:sldId id="335" r:id="rId82"/>
    <p:sldId id="341" r:id="rId83"/>
    <p:sldId id="342" r:id="rId84"/>
    <p:sldId id="344" r:id="rId85"/>
    <p:sldId id="345" r:id="rId86"/>
    <p:sldId id="343" r:id="rId87"/>
    <p:sldId id="349" r:id="rId88"/>
    <p:sldId id="346" r:id="rId89"/>
    <p:sldId id="347" r:id="rId90"/>
    <p:sldId id="348" r:id="rId91"/>
    <p:sldId id="352" r:id="rId92"/>
    <p:sldId id="350" r:id="rId93"/>
    <p:sldId id="351" r:id="rId94"/>
    <p:sldId id="353" r:id="rId95"/>
    <p:sldId id="354" r:id="rId96"/>
    <p:sldId id="355" r:id="rId97"/>
    <p:sldId id="356" r:id="rId98"/>
    <p:sldId id="357" r:id="rId99"/>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006699"/>
    <a:srgbClr val="006600"/>
    <a:srgbClr val="7B2952"/>
    <a:srgbClr val="6E2449"/>
    <a:srgbClr val="E2004B"/>
    <a:srgbClr val="990033"/>
    <a:srgbClr val="003399"/>
    <a:srgbClr val="006666"/>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914" autoAdjust="0"/>
    <p:restoredTop sz="94660"/>
  </p:normalViewPr>
  <p:slideViewPr>
    <p:cSldViewPr>
      <p:cViewPr varScale="1">
        <p:scale>
          <a:sx n="68" d="100"/>
          <a:sy n="68" d="100"/>
        </p:scale>
        <p:origin x="15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jpeg"/></Relationships>
</file>

<file path=ppt/diagrams/_rels/data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image" Target="../media/image14.jpg"/><Relationship Id="rId4" Type="http://schemas.openxmlformats.org/officeDocument/2006/relationships/image" Target="../media/image17.jpeg"/></Relationships>
</file>

<file path=ppt/diagrams/_rels/data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5.jpg"/><Relationship Id="rId1" Type="http://schemas.openxmlformats.org/officeDocument/2006/relationships/image" Target="../media/image20.png"/><Relationship Id="rId5" Type="http://schemas.openxmlformats.org/officeDocument/2006/relationships/image" Target="../media/image23.jpeg"/><Relationship Id="rId4" Type="http://schemas.openxmlformats.org/officeDocument/2006/relationships/image" Target="../media/image22.png"/></Relationships>
</file>

<file path=ppt/diagrams/_rels/data21.xml.rels><?xml version="1.0" encoding="UTF-8" standalone="yes"?>
<Relationships xmlns="http://schemas.openxmlformats.org/package/2006/relationships"><Relationship Id="rId1" Type="http://schemas.openxmlformats.org/officeDocument/2006/relationships/image" Target="../media/image25.jpeg"/></Relationships>
</file>

<file path=ppt/diagrams/_rels/data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image" Target="../media/image27.jpeg"/></Relationships>
</file>

<file path=ppt/diagrams/_rels/data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image" Target="../media/image31.jpeg"/></Relationships>
</file>

<file path=ppt/diagrams/_rels/data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image" Target="../media/image32.jpeg"/></Relationships>
</file>

<file path=ppt/diagrams/_rels/data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image" Target="../media/image26.jpg"/></Relationships>
</file>

<file path=ppt/diagrams/_rels/data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3.png"/><Relationship Id="rId5" Type="http://schemas.openxmlformats.org/officeDocument/2006/relationships/image" Target="../media/image39.jpeg"/><Relationship Id="rId4" Type="http://schemas.openxmlformats.org/officeDocument/2006/relationships/image" Target="../media/image38.jpeg"/></Relationships>
</file>

<file path=ppt/diagrams/_rels/data37.xml.rels><?xml version="1.0" encoding="UTF-8" standalone="yes"?>
<Relationships xmlns="http://schemas.openxmlformats.org/package/2006/relationships"><Relationship Id="rId1" Type="http://schemas.openxmlformats.org/officeDocument/2006/relationships/image" Target="../media/image42.jpg"/></Relationships>
</file>

<file path=ppt/diagrams/_rels/data4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image" Target="../media/image44.jpeg"/></Relationships>
</file>

<file path=ppt/diagrams/_rels/data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g"/><Relationship Id="rId1" Type="http://schemas.openxmlformats.org/officeDocument/2006/relationships/image" Target="../media/image49.jpg"/></Relationships>
</file>

<file path=ppt/diagrams/_rels/data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jpeg"/></Relationships>
</file>

<file path=ppt/diagrams/_rels/drawing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image" Target="../media/image14.jpg"/><Relationship Id="rId4" Type="http://schemas.openxmlformats.org/officeDocument/2006/relationships/image" Target="../media/image17.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5.jpg"/><Relationship Id="rId1" Type="http://schemas.openxmlformats.org/officeDocument/2006/relationships/image" Target="../media/image20.png"/><Relationship Id="rId5" Type="http://schemas.openxmlformats.org/officeDocument/2006/relationships/image" Target="../media/image23.jpeg"/><Relationship Id="rId4" Type="http://schemas.openxmlformats.org/officeDocument/2006/relationships/image" Target="../media/image22.png"/></Relationships>
</file>

<file path=ppt/diagrams/_rels/drawing21.xml.rels><?xml version="1.0" encoding="UTF-8" standalone="yes"?>
<Relationships xmlns="http://schemas.openxmlformats.org/package/2006/relationships"><Relationship Id="rId1" Type="http://schemas.openxmlformats.org/officeDocument/2006/relationships/image" Target="../media/image25.jpeg"/></Relationships>
</file>

<file path=ppt/diagrams/_rels/drawing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image" Target="../media/image27.jpeg"/></Relationships>
</file>

<file path=ppt/diagrams/_rels/drawing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image" Target="../media/image31.jpeg"/></Relationships>
</file>

<file path=ppt/diagrams/_rels/drawing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jpeg"/><Relationship Id="rId1" Type="http://schemas.openxmlformats.org/officeDocument/2006/relationships/image" Target="../media/image33.png"/></Relationships>
</file>

<file path=ppt/diagrams/_rels/drawing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image" Target="../media/image26.jpg"/></Relationships>
</file>

<file path=ppt/diagrams/_rels/drawing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3.png"/><Relationship Id="rId5" Type="http://schemas.openxmlformats.org/officeDocument/2006/relationships/image" Target="../media/image39.jpeg"/><Relationship Id="rId4" Type="http://schemas.openxmlformats.org/officeDocument/2006/relationships/image" Target="../media/image38.jpeg"/></Relationships>
</file>

<file path=ppt/diagrams/_rels/drawing37.xml.rels><?xml version="1.0" encoding="UTF-8" standalone="yes"?>
<Relationships xmlns="http://schemas.openxmlformats.org/package/2006/relationships"><Relationship Id="rId1" Type="http://schemas.openxmlformats.org/officeDocument/2006/relationships/image" Target="../media/image42.jpg"/></Relationships>
</file>

<file path=ppt/diagrams/_rels/drawing4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image" Target="../media/image44.jpeg"/></Relationships>
</file>

<file path=ppt/diagrams/_rels/drawing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g"/><Relationship Id="rId1" Type="http://schemas.openxmlformats.org/officeDocument/2006/relationships/image" Target="../media/image49.jpg"/></Relationships>
</file>

<file path=ppt/diagrams/_rels/drawing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87866D-ACFD-4D38-9255-D0946C83FB38}" type="doc">
      <dgm:prSet loTypeId="urn:microsoft.com/office/officeart/2008/layout/AscendingPictureAccentProcess" loCatId="picture" qsTypeId="urn:microsoft.com/office/officeart/2005/8/quickstyle/3d1" qsCatId="3D" csTypeId="urn:microsoft.com/office/officeart/2005/8/colors/colorful4" csCatId="colorful" phldr="1"/>
      <dgm:spPr/>
      <dgm:t>
        <a:bodyPr/>
        <a:lstStyle/>
        <a:p>
          <a:pPr rtl="1"/>
          <a:endParaRPr lang="ar-EG"/>
        </a:p>
      </dgm:t>
    </dgm:pt>
    <dgm:pt modelId="{8B484194-222E-493D-A420-4CA7B62DE10D}">
      <dgm:prSet phldrT="[Text]" custT="1"/>
      <dgm:spPr>
        <a:solidFill>
          <a:schemeClr val="accent2">
            <a:lumMod val="60000"/>
            <a:lumOff val="40000"/>
          </a:schemeClr>
        </a:solidFill>
      </dgm:spPr>
      <dgm:t>
        <a:bodyPr/>
        <a:lstStyle/>
        <a:p>
          <a:pPr algn="ctr" rtl="1"/>
          <a:r>
            <a:rPr lang="ar-SA" sz="3200" b="1" dirty="0">
              <a:effectLst>
                <a:outerShdw blurRad="38100" dist="38100" dir="2700000" algn="tl">
                  <a:srgbClr val="000000">
                    <a:alpha val="43137"/>
                  </a:srgbClr>
                </a:outerShdw>
              </a:effectLst>
              <a:latin typeface="Calibri"/>
              <a:ea typeface="Calibri"/>
              <a:cs typeface="Traditional Arabic"/>
            </a:rPr>
            <a:t>الأسس التي يقوم عليها التوجيه والإرشاد  </a:t>
          </a:r>
          <a:endParaRPr lang="ar-EG"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gm:t>
    </dgm:pt>
    <dgm:pt modelId="{28690B70-7EA2-4B44-8082-B02451A7202B}" type="parTrans" cxnId="{CC559401-9706-4709-899D-B5659ADF5BF1}">
      <dgm:prSet/>
      <dgm:spPr/>
      <dgm:t>
        <a:bodyPr/>
        <a:lstStyle/>
        <a:p>
          <a:pPr rtl="1"/>
          <a:endParaRPr lang="ar-EG"/>
        </a:p>
      </dgm:t>
    </dgm:pt>
    <dgm:pt modelId="{0D92AC4C-F005-4007-9A37-B1E318761245}" type="sibTrans" cxnId="{CC559401-9706-4709-899D-B5659ADF5BF1}">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dgm:spPr>
      <dgm:t>
        <a:bodyPr/>
        <a:lstStyle/>
        <a:p>
          <a:pPr rtl="1"/>
          <a:endParaRPr lang="ar-EG"/>
        </a:p>
      </dgm:t>
    </dgm:pt>
    <dgm:pt modelId="{B62CF0BF-ED5F-4FE1-8D76-D9EB64C7E08F}">
      <dgm:prSet phldrT="[Text]" custT="1"/>
      <dgm:spPr>
        <a:solidFill>
          <a:schemeClr val="accent1">
            <a:lumMod val="60000"/>
            <a:lumOff val="40000"/>
          </a:schemeClr>
        </a:solidFill>
      </dgm:spPr>
      <dgm:t>
        <a:bodyPr/>
        <a:lstStyle/>
        <a:p>
          <a:pPr algn="ctr" rtl="1"/>
          <a:r>
            <a:rPr lang="ar-SA" sz="4400" b="1" dirty="0">
              <a:effectLst>
                <a:outerShdw blurRad="38100" dist="38100" dir="2700000" algn="tl">
                  <a:srgbClr val="000000">
                    <a:alpha val="43137"/>
                  </a:srgbClr>
                </a:outerShdw>
              </a:effectLst>
              <a:latin typeface="Calibri"/>
              <a:ea typeface="Calibri"/>
              <a:cs typeface="Traditional Arabic"/>
            </a:rPr>
            <a:t>الإرشاد  </a:t>
          </a:r>
          <a:endParaRPr lang="ar-EG" sz="4400" b="1"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gm:t>
    </dgm:pt>
    <dgm:pt modelId="{080A7779-9493-47CF-8DF8-18BF1915F58D}" type="parTrans" cxnId="{C2F2E546-A025-442F-B9D0-7DFCA3E5B6B4}">
      <dgm:prSet/>
      <dgm:spPr/>
      <dgm:t>
        <a:bodyPr/>
        <a:lstStyle/>
        <a:p>
          <a:pPr rtl="1"/>
          <a:endParaRPr lang="ar-EG"/>
        </a:p>
      </dgm:t>
    </dgm:pt>
    <dgm:pt modelId="{06101329-71D2-4743-94E4-9EDAFC189E7B}" type="sibTrans" cxnId="{C2F2E546-A025-442F-B9D0-7DFCA3E5B6B4}">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48000" r="-48000"/>
          </a:stretch>
        </a:blipFill>
      </dgm:spPr>
      <dgm:t>
        <a:bodyPr/>
        <a:lstStyle/>
        <a:p>
          <a:pPr rtl="1"/>
          <a:endParaRPr lang="ar-EG"/>
        </a:p>
      </dgm:t>
    </dgm:pt>
    <dgm:pt modelId="{751F78CA-FAAC-4CAD-B119-EA4DF330A01E}" type="pres">
      <dgm:prSet presAssocID="{9E87866D-ACFD-4D38-9255-D0946C83FB38}" presName="Name0" presStyleCnt="0">
        <dgm:presLayoutVars>
          <dgm:chMax val="7"/>
          <dgm:chPref val="7"/>
          <dgm:dir/>
        </dgm:presLayoutVars>
      </dgm:prSet>
      <dgm:spPr/>
    </dgm:pt>
    <dgm:pt modelId="{7AD1376B-E0B0-4A80-8EA0-D962ADFD9A70}" type="pres">
      <dgm:prSet presAssocID="{9E87866D-ACFD-4D38-9255-D0946C83FB38}" presName="dot1" presStyleLbl="alignNode1" presStyleIdx="0" presStyleCnt="10" custLinFactX="-265287" custLinFactY="100000" custLinFactNeighborX="-300000" custLinFactNeighborY="108345"/>
      <dgm:spPr/>
    </dgm:pt>
    <dgm:pt modelId="{47E228D0-576A-4C1A-98CE-CB40CCEC09E5}" type="pres">
      <dgm:prSet presAssocID="{9E87866D-ACFD-4D38-9255-D0946C83FB38}" presName="dot2" presStyleLbl="alignNode1" presStyleIdx="1" presStyleCnt="10" custLinFactX="-325681" custLinFactY="100000" custLinFactNeighborX="-400000" custLinFactNeighborY="165957"/>
      <dgm:spPr/>
    </dgm:pt>
    <dgm:pt modelId="{75ED8DC7-2C83-413B-8311-6C51A3A3E2FE}" type="pres">
      <dgm:prSet presAssocID="{9E87866D-ACFD-4D38-9255-D0946C83FB38}" presName="dot3" presStyleLbl="alignNode1" presStyleIdx="2" presStyleCnt="10" custLinFactX="-401274" custLinFactY="142410" custLinFactNeighborX="-500000" custLinFactNeighborY="200000"/>
      <dgm:spPr/>
    </dgm:pt>
    <dgm:pt modelId="{0EA68E7D-01CB-4E7A-8085-16C8BF055C60}" type="pres">
      <dgm:prSet presAssocID="{9E87866D-ACFD-4D38-9255-D0946C83FB38}" presName="dotArrow1" presStyleLbl="alignNode1" presStyleIdx="3" presStyleCnt="10"/>
      <dgm:spPr/>
    </dgm:pt>
    <dgm:pt modelId="{99C72C0E-6DCB-4F6C-B109-4AB7EAD9597C}" type="pres">
      <dgm:prSet presAssocID="{9E87866D-ACFD-4D38-9255-D0946C83FB38}" presName="dotArrow2" presStyleLbl="alignNode1" presStyleIdx="4" presStyleCnt="10"/>
      <dgm:spPr/>
    </dgm:pt>
    <dgm:pt modelId="{5730C116-8AB7-463A-AA65-498ACF055992}" type="pres">
      <dgm:prSet presAssocID="{9E87866D-ACFD-4D38-9255-D0946C83FB38}" presName="dotArrow3" presStyleLbl="alignNode1" presStyleIdx="5" presStyleCnt="10"/>
      <dgm:spPr/>
    </dgm:pt>
    <dgm:pt modelId="{DE8CEBAD-0465-4553-B721-528017DBF76B}" type="pres">
      <dgm:prSet presAssocID="{9E87866D-ACFD-4D38-9255-D0946C83FB38}" presName="dotArrow4" presStyleLbl="alignNode1" presStyleIdx="6" presStyleCnt="10"/>
      <dgm:spPr/>
    </dgm:pt>
    <dgm:pt modelId="{0D065CA4-3B41-4CC3-80A2-776E7A604D38}" type="pres">
      <dgm:prSet presAssocID="{9E87866D-ACFD-4D38-9255-D0946C83FB38}" presName="dotArrow5" presStyleLbl="alignNode1" presStyleIdx="7" presStyleCnt="10"/>
      <dgm:spPr/>
    </dgm:pt>
    <dgm:pt modelId="{D6B1ED11-184A-4F33-A456-477FFFEE7480}" type="pres">
      <dgm:prSet presAssocID="{9E87866D-ACFD-4D38-9255-D0946C83FB38}" presName="dotArrow6" presStyleLbl="alignNode1" presStyleIdx="8" presStyleCnt="10"/>
      <dgm:spPr/>
    </dgm:pt>
    <dgm:pt modelId="{2F6AC83D-B4B8-4597-AF4B-867B1AEF2A2A}" type="pres">
      <dgm:prSet presAssocID="{9E87866D-ACFD-4D38-9255-D0946C83FB38}" presName="dotArrow7" presStyleLbl="alignNode1" presStyleIdx="9" presStyleCnt="10"/>
      <dgm:spPr/>
    </dgm:pt>
    <dgm:pt modelId="{118C5208-E60F-4577-9AF1-3A1F5B18DB79}" type="pres">
      <dgm:prSet presAssocID="{8B484194-222E-493D-A420-4CA7B62DE10D}" presName="parTx1" presStyleLbl="node1" presStyleIdx="0" presStyleCnt="2" custScaleX="181287" custScaleY="156689" custLinFactNeighborX="3122" custLinFactNeighborY="58618"/>
      <dgm:spPr/>
    </dgm:pt>
    <dgm:pt modelId="{51677C50-3497-4989-A2E7-F8C1CA4DA8C9}" type="pres">
      <dgm:prSet presAssocID="{0D92AC4C-F005-4007-9A37-B1E318761245}" presName="picture1" presStyleCnt="0"/>
      <dgm:spPr/>
    </dgm:pt>
    <dgm:pt modelId="{BF02EB4D-1EEA-4980-8C34-AF2806584B6E}" type="pres">
      <dgm:prSet presAssocID="{0D92AC4C-F005-4007-9A37-B1E318761245}" presName="imageRepeatNode" presStyleLbl="fgImgPlace1" presStyleIdx="0" presStyleCnt="2" custScaleX="137594" custScaleY="139602" custLinFactX="-56801" custLinFactNeighborX="-100000" custLinFactNeighborY="-17857"/>
      <dgm:spPr/>
    </dgm:pt>
    <dgm:pt modelId="{998AA9ED-586E-41DE-8B3C-22721B4D6025}" type="pres">
      <dgm:prSet presAssocID="{B62CF0BF-ED5F-4FE1-8D76-D9EB64C7E08F}" presName="parTx2" presStyleLbl="node1" presStyleIdx="1" presStyleCnt="2" custScaleX="156710" custScaleY="137550" custLinFactNeighborX="-8282" custLinFactNeighborY="-39966"/>
      <dgm:spPr/>
    </dgm:pt>
    <dgm:pt modelId="{60380C3D-2500-42DA-9E87-72861C985AAB}" type="pres">
      <dgm:prSet presAssocID="{06101329-71D2-4743-94E4-9EDAFC189E7B}" presName="picture2" presStyleCnt="0"/>
      <dgm:spPr/>
    </dgm:pt>
    <dgm:pt modelId="{3EB3F97B-1DC0-4EAE-B493-47AF5139412D}" type="pres">
      <dgm:prSet presAssocID="{06101329-71D2-4743-94E4-9EDAFC189E7B}" presName="imageRepeatNode" presStyleLbl="fgImgPlace1" presStyleIdx="1" presStyleCnt="2" custLinFactX="-15580" custLinFactNeighborX="-100000" custLinFactNeighborY="-63101"/>
      <dgm:spPr/>
    </dgm:pt>
  </dgm:ptLst>
  <dgm:cxnLst>
    <dgm:cxn modelId="{CC559401-9706-4709-899D-B5659ADF5BF1}" srcId="{9E87866D-ACFD-4D38-9255-D0946C83FB38}" destId="{8B484194-222E-493D-A420-4CA7B62DE10D}" srcOrd="0" destOrd="0" parTransId="{28690B70-7EA2-4B44-8082-B02451A7202B}" sibTransId="{0D92AC4C-F005-4007-9A37-B1E318761245}"/>
    <dgm:cxn modelId="{96323139-7FB9-4682-BC7C-A201F6E10D78}" type="presOf" srcId="{9E87866D-ACFD-4D38-9255-D0946C83FB38}" destId="{751F78CA-FAAC-4CAD-B119-EA4DF330A01E}" srcOrd="0" destOrd="0" presId="urn:microsoft.com/office/officeart/2008/layout/AscendingPictureAccentProcess"/>
    <dgm:cxn modelId="{88F44040-D23B-42D3-B762-4A2C0F706674}" type="presOf" srcId="{0D92AC4C-F005-4007-9A37-B1E318761245}" destId="{BF02EB4D-1EEA-4980-8C34-AF2806584B6E}" srcOrd="0" destOrd="0" presId="urn:microsoft.com/office/officeart/2008/layout/AscendingPictureAccentProcess"/>
    <dgm:cxn modelId="{D9DAA75F-4AD2-4EB1-A86B-95B11946FA0B}" type="presOf" srcId="{06101329-71D2-4743-94E4-9EDAFC189E7B}" destId="{3EB3F97B-1DC0-4EAE-B493-47AF5139412D}" srcOrd="0" destOrd="0" presId="urn:microsoft.com/office/officeart/2008/layout/AscendingPictureAccentProcess"/>
    <dgm:cxn modelId="{C2F2E546-A025-442F-B9D0-7DFCA3E5B6B4}" srcId="{9E87866D-ACFD-4D38-9255-D0946C83FB38}" destId="{B62CF0BF-ED5F-4FE1-8D76-D9EB64C7E08F}" srcOrd="1" destOrd="0" parTransId="{080A7779-9493-47CF-8DF8-18BF1915F58D}" sibTransId="{06101329-71D2-4743-94E4-9EDAFC189E7B}"/>
    <dgm:cxn modelId="{4DD6F168-657A-4F70-B2F7-99841DEB877B}" type="presOf" srcId="{B62CF0BF-ED5F-4FE1-8D76-D9EB64C7E08F}" destId="{998AA9ED-586E-41DE-8B3C-22721B4D6025}" srcOrd="0" destOrd="0" presId="urn:microsoft.com/office/officeart/2008/layout/AscendingPictureAccentProcess"/>
    <dgm:cxn modelId="{D13803A7-7CAB-43A1-B9E7-4E869C19B77E}" type="presOf" srcId="{8B484194-222E-493D-A420-4CA7B62DE10D}" destId="{118C5208-E60F-4577-9AF1-3A1F5B18DB79}" srcOrd="0" destOrd="0" presId="urn:microsoft.com/office/officeart/2008/layout/AscendingPictureAccentProcess"/>
    <dgm:cxn modelId="{D9077A4D-57DC-48C9-A457-C2B9C7726488}" type="presParOf" srcId="{751F78CA-FAAC-4CAD-B119-EA4DF330A01E}" destId="{7AD1376B-E0B0-4A80-8EA0-D962ADFD9A70}" srcOrd="0" destOrd="0" presId="urn:microsoft.com/office/officeart/2008/layout/AscendingPictureAccentProcess"/>
    <dgm:cxn modelId="{16495C83-EC52-4DE0-A6E8-C844B4BCC7C7}" type="presParOf" srcId="{751F78CA-FAAC-4CAD-B119-EA4DF330A01E}" destId="{47E228D0-576A-4C1A-98CE-CB40CCEC09E5}" srcOrd="1" destOrd="0" presId="urn:microsoft.com/office/officeart/2008/layout/AscendingPictureAccentProcess"/>
    <dgm:cxn modelId="{F47A9520-A058-4D82-A5F2-C22EA64FA9AF}" type="presParOf" srcId="{751F78CA-FAAC-4CAD-B119-EA4DF330A01E}" destId="{75ED8DC7-2C83-413B-8311-6C51A3A3E2FE}" srcOrd="2" destOrd="0" presId="urn:microsoft.com/office/officeart/2008/layout/AscendingPictureAccentProcess"/>
    <dgm:cxn modelId="{DFBCBCB6-9D64-4FB8-9CAC-93FDD4B98F56}" type="presParOf" srcId="{751F78CA-FAAC-4CAD-B119-EA4DF330A01E}" destId="{0EA68E7D-01CB-4E7A-8085-16C8BF055C60}" srcOrd="3" destOrd="0" presId="urn:microsoft.com/office/officeart/2008/layout/AscendingPictureAccentProcess"/>
    <dgm:cxn modelId="{B979987F-82A1-4452-8321-329758FFBBA7}" type="presParOf" srcId="{751F78CA-FAAC-4CAD-B119-EA4DF330A01E}" destId="{99C72C0E-6DCB-4F6C-B109-4AB7EAD9597C}" srcOrd="4" destOrd="0" presId="urn:microsoft.com/office/officeart/2008/layout/AscendingPictureAccentProcess"/>
    <dgm:cxn modelId="{49E6B874-DFFC-483D-BFB4-D1DDB7ADEC4F}" type="presParOf" srcId="{751F78CA-FAAC-4CAD-B119-EA4DF330A01E}" destId="{5730C116-8AB7-463A-AA65-498ACF055992}" srcOrd="5" destOrd="0" presId="urn:microsoft.com/office/officeart/2008/layout/AscendingPictureAccentProcess"/>
    <dgm:cxn modelId="{CAC61BE9-C49C-4040-AE68-99C390EA678C}" type="presParOf" srcId="{751F78CA-FAAC-4CAD-B119-EA4DF330A01E}" destId="{DE8CEBAD-0465-4553-B721-528017DBF76B}" srcOrd="6" destOrd="0" presId="urn:microsoft.com/office/officeart/2008/layout/AscendingPictureAccentProcess"/>
    <dgm:cxn modelId="{18205E7C-C8CB-470D-9CCD-C84B5E719BDF}" type="presParOf" srcId="{751F78CA-FAAC-4CAD-B119-EA4DF330A01E}" destId="{0D065CA4-3B41-4CC3-80A2-776E7A604D38}" srcOrd="7" destOrd="0" presId="urn:microsoft.com/office/officeart/2008/layout/AscendingPictureAccentProcess"/>
    <dgm:cxn modelId="{BEB1A58D-A30F-44A1-B101-FB3F7460C2EC}" type="presParOf" srcId="{751F78CA-FAAC-4CAD-B119-EA4DF330A01E}" destId="{D6B1ED11-184A-4F33-A456-477FFFEE7480}" srcOrd="8" destOrd="0" presId="urn:microsoft.com/office/officeart/2008/layout/AscendingPictureAccentProcess"/>
    <dgm:cxn modelId="{1BD82658-A110-459D-BD2B-110D5C16332C}" type="presParOf" srcId="{751F78CA-FAAC-4CAD-B119-EA4DF330A01E}" destId="{2F6AC83D-B4B8-4597-AF4B-867B1AEF2A2A}" srcOrd="9" destOrd="0" presId="urn:microsoft.com/office/officeart/2008/layout/AscendingPictureAccentProcess"/>
    <dgm:cxn modelId="{85D62950-F605-4E53-8438-8638D6EABC0C}" type="presParOf" srcId="{751F78CA-FAAC-4CAD-B119-EA4DF330A01E}" destId="{118C5208-E60F-4577-9AF1-3A1F5B18DB79}" srcOrd="10" destOrd="0" presId="urn:microsoft.com/office/officeart/2008/layout/AscendingPictureAccentProcess"/>
    <dgm:cxn modelId="{DF0019A5-BB90-4A6C-B519-4E34F40535AB}" type="presParOf" srcId="{751F78CA-FAAC-4CAD-B119-EA4DF330A01E}" destId="{51677C50-3497-4989-A2E7-F8C1CA4DA8C9}" srcOrd="11" destOrd="0" presId="urn:microsoft.com/office/officeart/2008/layout/AscendingPictureAccentProcess"/>
    <dgm:cxn modelId="{57C8C58B-76B1-4769-B61C-FE3BDC2EC19D}" type="presParOf" srcId="{51677C50-3497-4989-A2E7-F8C1CA4DA8C9}" destId="{BF02EB4D-1EEA-4980-8C34-AF2806584B6E}" srcOrd="0" destOrd="0" presId="urn:microsoft.com/office/officeart/2008/layout/AscendingPictureAccentProcess"/>
    <dgm:cxn modelId="{943289BC-CB7D-41D9-85A0-CBE01FB548FA}" type="presParOf" srcId="{751F78CA-FAAC-4CAD-B119-EA4DF330A01E}" destId="{998AA9ED-586E-41DE-8B3C-22721B4D6025}" srcOrd="12" destOrd="0" presId="urn:microsoft.com/office/officeart/2008/layout/AscendingPictureAccentProcess"/>
    <dgm:cxn modelId="{73E9B392-7FA3-4B0D-9B03-B1D900FA744A}" type="presParOf" srcId="{751F78CA-FAAC-4CAD-B119-EA4DF330A01E}" destId="{60380C3D-2500-42DA-9E87-72861C985AAB}" srcOrd="13" destOrd="0" presId="urn:microsoft.com/office/officeart/2008/layout/AscendingPictureAccentProcess"/>
    <dgm:cxn modelId="{AB2ED92E-3ABC-47C9-A070-4179439EFF35}" type="presParOf" srcId="{60380C3D-2500-42DA-9E87-72861C985AAB}" destId="{3EB3F97B-1DC0-4EAE-B493-47AF5139412D}"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5A7215-D171-4191-A95D-4116CB0384B1}" type="doc">
      <dgm:prSet loTypeId="urn:microsoft.com/office/officeart/2005/8/layout/hList6" loCatId="list" qsTypeId="urn:microsoft.com/office/officeart/2005/8/quickstyle/3d1" qsCatId="3D" csTypeId="urn:microsoft.com/office/officeart/2005/8/colors/colorful1" csCatId="colorful" phldr="1"/>
      <dgm:spPr/>
      <dgm:t>
        <a:bodyPr/>
        <a:lstStyle/>
        <a:p>
          <a:pPr rtl="1"/>
          <a:endParaRPr lang="ar-EG"/>
        </a:p>
      </dgm:t>
    </dgm:pt>
    <dgm:pt modelId="{F0B29F72-72AE-4ADF-9783-5B6CAD6F920B}">
      <dgm:prSet phldrT="[Text]" custT="1"/>
      <dgm:spPr/>
      <dgm:t>
        <a:bodyPr/>
        <a:lstStyle/>
        <a:p>
          <a:pPr rtl="1"/>
          <a:r>
            <a:rPr lang="ar-EG" sz="3600" b="1"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أولا: مباديء عامة </a:t>
          </a:r>
          <a:endParaRPr lang="ar-EG" sz="36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6E16930-1BF8-4E40-AFD3-2BD9DF3262D7}" type="parTrans" cxnId="{1A231724-0B90-4D1E-AB01-59289FAB942C}">
      <dgm:prSet/>
      <dgm:spPr/>
      <dgm:t>
        <a:bodyPr/>
        <a:lstStyle/>
        <a:p>
          <a:pPr rtl="1"/>
          <a:endParaRPr lang="ar-EG"/>
        </a:p>
      </dgm:t>
    </dgm:pt>
    <dgm:pt modelId="{10B56057-1AD4-4473-BFBB-8F4893CA2EDA}" type="sibTrans" cxnId="{1A231724-0B90-4D1E-AB01-59289FAB942C}">
      <dgm:prSet/>
      <dgm:spPr/>
      <dgm:t>
        <a:bodyPr/>
        <a:lstStyle/>
        <a:p>
          <a:pPr rtl="1"/>
          <a:endParaRPr lang="ar-EG"/>
        </a:p>
      </dgm:t>
    </dgm:pt>
    <dgm:pt modelId="{F2887D11-97F5-408E-BC38-375FC7E2BB3C}">
      <dgm:prSet phldrT="[Text]" custT="1"/>
      <dgm:spPr/>
      <dgm:t>
        <a:bodyPr/>
        <a:lstStyle/>
        <a:p>
          <a:pPr rtl="1"/>
          <a:r>
            <a:rPr lang="ar-EG" sz="2800" b="1">
              <a:latin typeface="Traditional Arabic" pitchFamily="18" charset="-78"/>
              <a:cs typeface="Traditional Arabic" pitchFamily="18" charset="-78"/>
            </a:rPr>
            <a:t>أن يتحلى المرشد التربوي بالأخلاق الفاضلة قولاً وعملاً</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0EC9EFC-D801-4160-B981-23D0903024C2}" type="parTrans" cxnId="{FFE5314E-A86C-4235-A509-8DE4FF23519D}">
      <dgm:prSet/>
      <dgm:spPr/>
      <dgm:t>
        <a:bodyPr/>
        <a:lstStyle/>
        <a:p>
          <a:pPr rtl="1"/>
          <a:endParaRPr lang="ar-EG"/>
        </a:p>
      </dgm:t>
    </dgm:pt>
    <dgm:pt modelId="{0DE7C2C1-5B45-4E54-ABC2-CBEC1F2937E8}" type="sibTrans" cxnId="{FFE5314E-A86C-4235-A509-8DE4FF23519D}">
      <dgm:prSet/>
      <dgm:spPr/>
      <dgm:t>
        <a:bodyPr/>
        <a:lstStyle/>
        <a:p>
          <a:pPr rtl="1"/>
          <a:endParaRPr lang="ar-EG"/>
        </a:p>
      </dgm:t>
    </dgm:pt>
    <dgm:pt modelId="{E69B7A3C-6799-4503-B03E-E07C773426A3}">
      <dgm:prSet phldrT="[Text]" custT="1"/>
      <dgm:spPr/>
      <dgm:t>
        <a:bodyPr/>
        <a:lstStyle/>
        <a:p>
          <a:pPr rtl="1"/>
          <a:r>
            <a:rPr lang="ar-EG" sz="3600" b="1"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ثانيا: السرية</a:t>
          </a:r>
          <a:endParaRPr lang="ar-EG" sz="36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AE3E2CB-2C8D-4CED-88E6-65E6989F0F13}" type="parTrans" cxnId="{1FBD4D9B-8085-47A1-A411-B72C4066F81B}">
      <dgm:prSet/>
      <dgm:spPr/>
      <dgm:t>
        <a:bodyPr/>
        <a:lstStyle/>
        <a:p>
          <a:pPr rtl="1"/>
          <a:endParaRPr lang="ar-EG"/>
        </a:p>
      </dgm:t>
    </dgm:pt>
    <dgm:pt modelId="{0B3468EF-470B-44D6-883A-B749C1FEFE74}" type="sibTrans" cxnId="{1FBD4D9B-8085-47A1-A411-B72C4066F81B}">
      <dgm:prSet/>
      <dgm:spPr/>
      <dgm:t>
        <a:bodyPr/>
        <a:lstStyle/>
        <a:p>
          <a:pPr rtl="1"/>
          <a:endParaRPr lang="ar-EG"/>
        </a:p>
      </dgm:t>
    </dgm:pt>
    <dgm:pt modelId="{60BAD1C3-3D8A-4265-9C0F-2A4EFED83AA6}">
      <dgm:prSet phldrT="[Text]" custT="1"/>
      <dgm:spPr/>
      <dgm:t>
        <a:bodyPr/>
        <a:lstStyle/>
        <a:p>
          <a:pPr rtl="1"/>
          <a:r>
            <a:rPr lang="ar-EG" sz="2800" b="1">
              <a:effectLst/>
              <a:ea typeface="Calibri"/>
              <a:cs typeface="Traditional Arabic"/>
            </a:rPr>
            <a:t>يلتزم بالأمانة على ما يقدم له أو يطلع عليه من أسرار خاصة بالطالب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E6013F1-5825-439E-BB57-F881A24B3B85}" type="parTrans" cxnId="{C1FFE279-25F8-49CA-A3C3-47D6AE17531B}">
      <dgm:prSet/>
      <dgm:spPr/>
      <dgm:t>
        <a:bodyPr/>
        <a:lstStyle/>
        <a:p>
          <a:pPr rtl="1"/>
          <a:endParaRPr lang="ar-EG"/>
        </a:p>
      </dgm:t>
    </dgm:pt>
    <dgm:pt modelId="{8E858409-77D7-4A24-BDCC-2B7C8E5EF086}" type="sibTrans" cxnId="{C1FFE279-25F8-49CA-A3C3-47D6AE17531B}">
      <dgm:prSet/>
      <dgm:spPr/>
      <dgm:t>
        <a:bodyPr/>
        <a:lstStyle/>
        <a:p>
          <a:pPr rtl="1"/>
          <a:endParaRPr lang="ar-EG"/>
        </a:p>
      </dgm:t>
    </dgm:pt>
    <dgm:pt modelId="{2C64456C-3CFE-4CEE-84E2-12D5A27F71C6}">
      <dgm:prSet phldrT="[Text]" custT="1"/>
      <dgm:spPr/>
      <dgm:t>
        <a:bodyPr/>
        <a:lstStyle/>
        <a:p>
          <a:pPr rtl="1"/>
          <a:r>
            <a:rPr lang="ar-EG" sz="2800" b="1">
              <a:effectLst/>
              <a:ea typeface="Calibri"/>
              <a:cs typeface="Traditional Arabic"/>
            </a:rPr>
            <a:t>يلتزم عدم نشر المعلومات الخاصة بالحالات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AE016A-3DF4-4158-ADB7-451833203BFF}" type="parTrans" cxnId="{8B406718-B0E4-4E9B-BF81-C9E7AEE1F0AC}">
      <dgm:prSet/>
      <dgm:spPr/>
      <dgm:t>
        <a:bodyPr/>
        <a:lstStyle/>
        <a:p>
          <a:pPr rtl="1"/>
          <a:endParaRPr lang="ar-EG"/>
        </a:p>
      </dgm:t>
    </dgm:pt>
    <dgm:pt modelId="{AFBF2013-74E4-462C-95D1-2F82EA521A7E}" type="sibTrans" cxnId="{8B406718-B0E4-4E9B-BF81-C9E7AEE1F0AC}">
      <dgm:prSet/>
      <dgm:spPr/>
      <dgm:t>
        <a:bodyPr/>
        <a:lstStyle/>
        <a:p>
          <a:pPr rtl="1"/>
          <a:endParaRPr lang="ar-EG"/>
        </a:p>
      </dgm:t>
    </dgm:pt>
    <dgm:pt modelId="{8AB13630-BBC0-4104-8BE5-65A4F84D18E6}">
      <dgm:prSet phldrT="[Text]" custT="1"/>
      <dgm:spPr/>
      <dgm:t>
        <a:bodyPr/>
        <a:lstStyle/>
        <a:p>
          <a:pPr rtl="1"/>
          <a:r>
            <a:rPr lang="ar-EG" sz="3600" b="1" u="none" dirty="0">
              <a:solidFill>
                <a:schemeClr val="tx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ثالثا:العلم والمعرفة</a:t>
          </a:r>
          <a:endParaRPr lang="ar-EG" sz="36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2D2CE2D-4B96-402C-90B7-A0898972A75B}" type="parTrans" cxnId="{C4576A31-7414-4BD0-B85A-8852565F4B51}">
      <dgm:prSet/>
      <dgm:spPr/>
      <dgm:t>
        <a:bodyPr/>
        <a:lstStyle/>
        <a:p>
          <a:pPr rtl="1"/>
          <a:endParaRPr lang="ar-EG"/>
        </a:p>
      </dgm:t>
    </dgm:pt>
    <dgm:pt modelId="{47321695-693A-46B7-AE29-4EEE2AB735CE}" type="sibTrans" cxnId="{C4576A31-7414-4BD0-B85A-8852565F4B51}">
      <dgm:prSet/>
      <dgm:spPr/>
      <dgm:t>
        <a:bodyPr/>
        <a:lstStyle/>
        <a:p>
          <a:pPr rtl="1"/>
          <a:endParaRPr lang="ar-EG"/>
        </a:p>
      </dgm:t>
    </dgm:pt>
    <dgm:pt modelId="{D58E4665-F807-45C5-9CC8-B817179CBC66}">
      <dgm:prSet phldrT="[Text]" custT="1"/>
      <dgm:spPr/>
      <dgm:t>
        <a:bodyPr/>
        <a:lstStyle/>
        <a:p>
          <a:pPr rtl="1"/>
          <a:r>
            <a:rPr lang="ar-EG" sz="2800" b="1" dirty="0">
              <a:latin typeface="Traditional Arabic" pitchFamily="18" charset="-78"/>
              <a:cs typeface="Traditional Arabic" pitchFamily="18" charset="-78"/>
            </a:rPr>
            <a:t>مواكبة المجلات المتخصصة والمراجع الحديثة</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C9A28F6-6DF4-4CAB-82FF-6E5BD83841F2}" type="parTrans" cxnId="{08896854-3E2A-4433-8CC8-76789F3764D5}">
      <dgm:prSet/>
      <dgm:spPr/>
      <dgm:t>
        <a:bodyPr/>
        <a:lstStyle/>
        <a:p>
          <a:pPr rtl="1"/>
          <a:endParaRPr lang="ar-EG"/>
        </a:p>
      </dgm:t>
    </dgm:pt>
    <dgm:pt modelId="{FD359017-34AA-4FCD-9826-0CF119337C5E}" type="sibTrans" cxnId="{08896854-3E2A-4433-8CC8-76789F3764D5}">
      <dgm:prSet/>
      <dgm:spPr/>
      <dgm:t>
        <a:bodyPr/>
        <a:lstStyle/>
        <a:p>
          <a:pPr rtl="1"/>
          <a:endParaRPr lang="ar-EG"/>
        </a:p>
      </dgm:t>
    </dgm:pt>
    <dgm:pt modelId="{8E665296-7422-4CA7-9B81-F15DF5DD91DE}">
      <dgm:prSet custT="1"/>
      <dgm:spPr/>
      <dgm:t>
        <a:bodyPr/>
        <a:lstStyle/>
        <a:p>
          <a:pPr rtl="1"/>
          <a:r>
            <a:rPr lang="ar-EG" sz="2800" b="1">
              <a:latin typeface="Traditional Arabic" pitchFamily="18" charset="-78"/>
              <a:cs typeface="Traditional Arabic" pitchFamily="18" charset="-78"/>
            </a:rPr>
            <a:t>أن يتحلى المرشد بالمرونة في التعامل مع حالات الطلاب</a:t>
          </a:r>
          <a:endParaRPr lang="en-US" sz="2800" dirty="0">
            <a:latin typeface="Traditional Arabic" pitchFamily="18" charset="-78"/>
            <a:cs typeface="Traditional Arabic" pitchFamily="18" charset="-78"/>
          </a:endParaRPr>
        </a:p>
      </dgm:t>
    </dgm:pt>
    <dgm:pt modelId="{922622AC-7BC1-4F1A-9057-87BE806B0418}" type="parTrans" cxnId="{7E3291F8-390C-4034-A03D-0EAAB281AB3C}">
      <dgm:prSet/>
      <dgm:spPr/>
      <dgm:t>
        <a:bodyPr/>
        <a:lstStyle/>
        <a:p>
          <a:pPr rtl="1"/>
          <a:endParaRPr lang="ar-EG"/>
        </a:p>
      </dgm:t>
    </dgm:pt>
    <dgm:pt modelId="{852EA5AB-5996-4F76-9EC9-13CB5E169185}" type="sibTrans" cxnId="{7E3291F8-390C-4034-A03D-0EAAB281AB3C}">
      <dgm:prSet/>
      <dgm:spPr/>
      <dgm:t>
        <a:bodyPr/>
        <a:lstStyle/>
        <a:p>
          <a:pPr rtl="1"/>
          <a:endParaRPr lang="ar-EG"/>
        </a:p>
      </dgm:t>
    </dgm:pt>
    <dgm:pt modelId="{13DBC08E-F8A7-4853-9BAC-21730EA65943}">
      <dgm:prSet custT="1"/>
      <dgm:spPr/>
      <dgm:t>
        <a:bodyPr/>
        <a:lstStyle/>
        <a:p>
          <a:pPr rtl="1"/>
          <a:r>
            <a:rPr lang="ar-EG" sz="2800" b="1">
              <a:latin typeface="Traditional Arabic" pitchFamily="18" charset="-78"/>
              <a:cs typeface="Traditional Arabic" pitchFamily="18" charset="-78"/>
            </a:rPr>
            <a:t>الاستفادة من خبرات الآخرين والزملاء في المهنة</a:t>
          </a:r>
          <a:endParaRPr lang="ar-EG" sz="2800" dirty="0">
            <a:latin typeface="Traditional Arabic" pitchFamily="18" charset="-78"/>
            <a:cs typeface="Traditional Arabic" pitchFamily="18" charset="-78"/>
          </a:endParaRPr>
        </a:p>
      </dgm:t>
    </dgm:pt>
    <dgm:pt modelId="{0E917790-35A8-4352-8AF7-CD690BE9956C}" type="parTrans" cxnId="{6552483F-E948-4CBD-894C-170938C7E7C4}">
      <dgm:prSet/>
      <dgm:spPr/>
      <dgm:t>
        <a:bodyPr/>
        <a:lstStyle/>
        <a:p>
          <a:pPr rtl="1"/>
          <a:endParaRPr lang="ar-EG"/>
        </a:p>
      </dgm:t>
    </dgm:pt>
    <dgm:pt modelId="{471C3AC4-CF17-4821-BBB9-88CFAC78CBDF}" type="sibTrans" cxnId="{6552483F-E948-4CBD-894C-170938C7E7C4}">
      <dgm:prSet/>
      <dgm:spPr/>
      <dgm:t>
        <a:bodyPr/>
        <a:lstStyle/>
        <a:p>
          <a:pPr rtl="1"/>
          <a:endParaRPr lang="ar-EG"/>
        </a:p>
      </dgm:t>
    </dgm:pt>
    <dgm:pt modelId="{E1B7BD43-3CFF-4447-A08D-2ED59F4382A7}" type="pres">
      <dgm:prSet presAssocID="{705A7215-D171-4191-A95D-4116CB0384B1}" presName="Name0" presStyleCnt="0">
        <dgm:presLayoutVars>
          <dgm:dir val="rev"/>
          <dgm:resizeHandles val="exact"/>
        </dgm:presLayoutVars>
      </dgm:prSet>
      <dgm:spPr/>
    </dgm:pt>
    <dgm:pt modelId="{06597C3E-0F9C-43F3-A621-112EEEAE7799}" type="pres">
      <dgm:prSet presAssocID="{F0B29F72-72AE-4ADF-9783-5B6CAD6F920B}" presName="node" presStyleLbl="node1" presStyleIdx="0" presStyleCnt="3">
        <dgm:presLayoutVars>
          <dgm:bulletEnabled val="1"/>
        </dgm:presLayoutVars>
      </dgm:prSet>
      <dgm:spPr/>
    </dgm:pt>
    <dgm:pt modelId="{D8E52982-ECD7-4DBC-B1B7-F38091FE5A8B}" type="pres">
      <dgm:prSet presAssocID="{10B56057-1AD4-4473-BFBB-8F4893CA2EDA}" presName="sibTrans" presStyleCnt="0"/>
      <dgm:spPr/>
    </dgm:pt>
    <dgm:pt modelId="{A40B0211-58AD-4B5A-9429-19F0E4E0CB8C}" type="pres">
      <dgm:prSet presAssocID="{E69B7A3C-6799-4503-B03E-E07C773426A3}" presName="node" presStyleLbl="node1" presStyleIdx="1" presStyleCnt="3">
        <dgm:presLayoutVars>
          <dgm:bulletEnabled val="1"/>
        </dgm:presLayoutVars>
      </dgm:prSet>
      <dgm:spPr/>
    </dgm:pt>
    <dgm:pt modelId="{02EE622A-B8AE-464F-9674-844AA08016EC}" type="pres">
      <dgm:prSet presAssocID="{0B3468EF-470B-44D6-883A-B749C1FEFE74}" presName="sibTrans" presStyleCnt="0"/>
      <dgm:spPr/>
    </dgm:pt>
    <dgm:pt modelId="{D3E72F81-4C76-4E5B-9770-4CC7BF9E7CE8}" type="pres">
      <dgm:prSet presAssocID="{8AB13630-BBC0-4104-8BE5-65A4F84D18E6}" presName="node" presStyleLbl="node1" presStyleIdx="2" presStyleCnt="3">
        <dgm:presLayoutVars>
          <dgm:bulletEnabled val="1"/>
        </dgm:presLayoutVars>
      </dgm:prSet>
      <dgm:spPr/>
    </dgm:pt>
  </dgm:ptLst>
  <dgm:cxnLst>
    <dgm:cxn modelId="{097D8007-AC8A-4C73-988A-3CEF3073085C}" type="presOf" srcId="{E69B7A3C-6799-4503-B03E-E07C773426A3}" destId="{A40B0211-58AD-4B5A-9429-19F0E4E0CB8C}" srcOrd="0" destOrd="0" presId="urn:microsoft.com/office/officeart/2005/8/layout/hList6"/>
    <dgm:cxn modelId="{8B406718-B0E4-4E9B-BF81-C9E7AEE1F0AC}" srcId="{E69B7A3C-6799-4503-B03E-E07C773426A3}" destId="{2C64456C-3CFE-4CEE-84E2-12D5A27F71C6}" srcOrd="1" destOrd="0" parTransId="{67AE016A-3DF4-4158-ADB7-451833203BFF}" sibTransId="{AFBF2013-74E4-462C-95D1-2F82EA521A7E}"/>
    <dgm:cxn modelId="{45391D1A-E3DB-45D8-A7B4-A59668EFBA4A}" type="presOf" srcId="{F2887D11-97F5-408E-BC38-375FC7E2BB3C}" destId="{06597C3E-0F9C-43F3-A621-112EEEAE7799}" srcOrd="0" destOrd="1" presId="urn:microsoft.com/office/officeart/2005/8/layout/hList6"/>
    <dgm:cxn modelId="{38588B23-7DD5-4405-AF3C-F63B1589BE83}" type="presOf" srcId="{2C64456C-3CFE-4CEE-84E2-12D5A27F71C6}" destId="{A40B0211-58AD-4B5A-9429-19F0E4E0CB8C}" srcOrd="0" destOrd="2" presId="urn:microsoft.com/office/officeart/2005/8/layout/hList6"/>
    <dgm:cxn modelId="{1A231724-0B90-4D1E-AB01-59289FAB942C}" srcId="{705A7215-D171-4191-A95D-4116CB0384B1}" destId="{F0B29F72-72AE-4ADF-9783-5B6CAD6F920B}" srcOrd="0" destOrd="0" parTransId="{66E16930-1BF8-4E40-AFD3-2BD9DF3262D7}" sibTransId="{10B56057-1AD4-4473-BFBB-8F4893CA2EDA}"/>
    <dgm:cxn modelId="{C4576A31-7414-4BD0-B85A-8852565F4B51}" srcId="{705A7215-D171-4191-A95D-4116CB0384B1}" destId="{8AB13630-BBC0-4104-8BE5-65A4F84D18E6}" srcOrd="2" destOrd="0" parTransId="{62D2CE2D-4B96-402C-90B7-A0898972A75B}" sibTransId="{47321695-693A-46B7-AE29-4EEE2AB735CE}"/>
    <dgm:cxn modelId="{C0D04334-83F8-40EF-8FD7-239CEBB7C66C}" type="presOf" srcId="{8AB13630-BBC0-4104-8BE5-65A4F84D18E6}" destId="{D3E72F81-4C76-4E5B-9770-4CC7BF9E7CE8}" srcOrd="0" destOrd="0" presId="urn:microsoft.com/office/officeart/2005/8/layout/hList6"/>
    <dgm:cxn modelId="{6552483F-E948-4CBD-894C-170938C7E7C4}" srcId="{8AB13630-BBC0-4104-8BE5-65A4F84D18E6}" destId="{13DBC08E-F8A7-4853-9BAC-21730EA65943}" srcOrd="1" destOrd="0" parTransId="{0E917790-35A8-4352-8AF7-CD690BE9956C}" sibTransId="{471C3AC4-CF17-4821-BBB9-88CFAC78CBDF}"/>
    <dgm:cxn modelId="{F6180244-6962-4721-91F1-BCE99E4D144C}" type="presOf" srcId="{F0B29F72-72AE-4ADF-9783-5B6CAD6F920B}" destId="{06597C3E-0F9C-43F3-A621-112EEEAE7799}" srcOrd="0" destOrd="0" presId="urn:microsoft.com/office/officeart/2005/8/layout/hList6"/>
    <dgm:cxn modelId="{FFE5314E-A86C-4235-A509-8DE4FF23519D}" srcId="{F0B29F72-72AE-4ADF-9783-5B6CAD6F920B}" destId="{F2887D11-97F5-408E-BC38-375FC7E2BB3C}" srcOrd="0" destOrd="0" parTransId="{30EC9EFC-D801-4160-B981-23D0903024C2}" sibTransId="{0DE7C2C1-5B45-4E54-ABC2-CBEC1F2937E8}"/>
    <dgm:cxn modelId="{92D9B753-AF6F-4804-82CF-A479633B3B39}" type="presOf" srcId="{60BAD1C3-3D8A-4265-9C0F-2A4EFED83AA6}" destId="{A40B0211-58AD-4B5A-9429-19F0E4E0CB8C}" srcOrd="0" destOrd="1" presId="urn:microsoft.com/office/officeart/2005/8/layout/hList6"/>
    <dgm:cxn modelId="{08896854-3E2A-4433-8CC8-76789F3764D5}" srcId="{8AB13630-BBC0-4104-8BE5-65A4F84D18E6}" destId="{D58E4665-F807-45C5-9CC8-B817179CBC66}" srcOrd="0" destOrd="0" parTransId="{BC9A28F6-6DF4-4CAB-82FF-6E5BD83841F2}" sibTransId="{FD359017-34AA-4FCD-9826-0CF119337C5E}"/>
    <dgm:cxn modelId="{C1FFE279-25F8-49CA-A3C3-47D6AE17531B}" srcId="{E69B7A3C-6799-4503-B03E-E07C773426A3}" destId="{60BAD1C3-3D8A-4265-9C0F-2A4EFED83AA6}" srcOrd="0" destOrd="0" parTransId="{3E6013F1-5825-439E-BB57-F881A24B3B85}" sibTransId="{8E858409-77D7-4A24-BDCC-2B7C8E5EF086}"/>
    <dgm:cxn modelId="{1FBD4D9B-8085-47A1-A411-B72C4066F81B}" srcId="{705A7215-D171-4191-A95D-4116CB0384B1}" destId="{E69B7A3C-6799-4503-B03E-E07C773426A3}" srcOrd="1" destOrd="0" parTransId="{AAE3E2CB-2C8D-4CED-88E6-65E6989F0F13}" sibTransId="{0B3468EF-470B-44D6-883A-B749C1FEFE74}"/>
    <dgm:cxn modelId="{57C556C0-B692-4267-AA61-865E9EB67D4C}" type="presOf" srcId="{13DBC08E-F8A7-4853-9BAC-21730EA65943}" destId="{D3E72F81-4C76-4E5B-9770-4CC7BF9E7CE8}" srcOrd="0" destOrd="2" presId="urn:microsoft.com/office/officeart/2005/8/layout/hList6"/>
    <dgm:cxn modelId="{2AC853C5-73E1-418F-8147-0FB405D55854}" type="presOf" srcId="{8E665296-7422-4CA7-9B81-F15DF5DD91DE}" destId="{06597C3E-0F9C-43F3-A621-112EEEAE7799}" srcOrd="0" destOrd="2" presId="urn:microsoft.com/office/officeart/2005/8/layout/hList6"/>
    <dgm:cxn modelId="{19AC1AD3-FED8-4C74-BACD-54F25BA65371}" type="presOf" srcId="{D58E4665-F807-45C5-9CC8-B817179CBC66}" destId="{D3E72F81-4C76-4E5B-9770-4CC7BF9E7CE8}" srcOrd="0" destOrd="1" presId="urn:microsoft.com/office/officeart/2005/8/layout/hList6"/>
    <dgm:cxn modelId="{ED9787D7-473E-40C4-9CBF-2BFF1B5520A2}" type="presOf" srcId="{705A7215-D171-4191-A95D-4116CB0384B1}" destId="{E1B7BD43-3CFF-4447-A08D-2ED59F4382A7}" srcOrd="0" destOrd="0" presId="urn:microsoft.com/office/officeart/2005/8/layout/hList6"/>
    <dgm:cxn modelId="{7E3291F8-390C-4034-A03D-0EAAB281AB3C}" srcId="{F0B29F72-72AE-4ADF-9783-5B6CAD6F920B}" destId="{8E665296-7422-4CA7-9B81-F15DF5DD91DE}" srcOrd="1" destOrd="0" parTransId="{922622AC-7BC1-4F1A-9057-87BE806B0418}" sibTransId="{852EA5AB-5996-4F76-9EC9-13CB5E169185}"/>
    <dgm:cxn modelId="{7820FD07-59F2-4A86-99D3-9FB63F9CD304}" type="presParOf" srcId="{E1B7BD43-3CFF-4447-A08D-2ED59F4382A7}" destId="{06597C3E-0F9C-43F3-A621-112EEEAE7799}" srcOrd="0" destOrd="0" presId="urn:microsoft.com/office/officeart/2005/8/layout/hList6"/>
    <dgm:cxn modelId="{D9BA1241-8FE2-47AC-AB34-C29FD2321345}" type="presParOf" srcId="{E1B7BD43-3CFF-4447-A08D-2ED59F4382A7}" destId="{D8E52982-ECD7-4DBC-B1B7-F38091FE5A8B}" srcOrd="1" destOrd="0" presId="urn:microsoft.com/office/officeart/2005/8/layout/hList6"/>
    <dgm:cxn modelId="{BEABAD52-B0A3-4D16-8457-567AEF612C1F}" type="presParOf" srcId="{E1B7BD43-3CFF-4447-A08D-2ED59F4382A7}" destId="{A40B0211-58AD-4B5A-9429-19F0E4E0CB8C}" srcOrd="2" destOrd="0" presId="urn:microsoft.com/office/officeart/2005/8/layout/hList6"/>
    <dgm:cxn modelId="{5CBB9CA4-50C4-4840-8C5F-7EEA43D57BE7}" type="presParOf" srcId="{E1B7BD43-3CFF-4447-A08D-2ED59F4382A7}" destId="{02EE622A-B8AE-464F-9674-844AA08016EC}" srcOrd="3" destOrd="0" presId="urn:microsoft.com/office/officeart/2005/8/layout/hList6"/>
    <dgm:cxn modelId="{4AFA414B-9920-405C-AE98-1B46B9C91388}" type="presParOf" srcId="{E1B7BD43-3CFF-4447-A08D-2ED59F4382A7}" destId="{D3E72F81-4C76-4E5B-9770-4CC7BF9E7CE8}"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2DDC29-6A22-4E09-82D6-CCED5490391F}" type="doc">
      <dgm:prSet loTypeId="urn:microsoft.com/office/officeart/2008/layout/AlternatingPictureBlocks" loCatId="picture"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326562AE-E76D-43C5-9DF9-D34E785E7DB0}">
      <dgm:prSet phldrT="[Text]" custT="1"/>
      <dgm:spPr>
        <a:solidFill>
          <a:schemeClr val="accent1">
            <a:lumMod val="60000"/>
            <a:lumOff val="40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أساليب الإرشاد وطرقه العلمية </a:t>
          </a:r>
          <a:endParaRPr lang="ar-EG" sz="36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dgm:t>
        <a:bodyPr/>
        <a:lstStyle/>
        <a:p>
          <a:pPr rtl="1"/>
          <a:endParaRPr lang="ar-EG" sz="2800">
            <a:latin typeface="Traditional Arabic" pitchFamily="18" charset="-78"/>
            <a:cs typeface="Traditional Arabic" pitchFamily="18" charset="-78"/>
          </a:endParaRPr>
        </a:p>
      </dgm:t>
    </dgm:pt>
    <dgm:pt modelId="{263DA583-3CCE-4B6A-94D9-45281D5395E1}">
      <dgm:prSet phldrT="[Text]" custT="1"/>
      <dgm:spPr>
        <a:solidFill>
          <a:schemeClr val="bg1">
            <a:lumMod val="65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مناهج واستراتيجيات التوجيه والإرشاد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00A5DE9-1735-4483-9673-8218B19ACB2B}" type="sibTrans" cxnId="{F35B9F33-E7D3-42E5-B7C7-A171171469D9}">
      <dgm:prSet/>
      <dgm:spPr/>
      <dgm:t>
        <a:bodyPr/>
        <a:lstStyle/>
        <a:p>
          <a:pPr rtl="1"/>
          <a:endParaRPr lang="ar-EG" sz="2800">
            <a:latin typeface="Traditional Arabic" pitchFamily="18" charset="-78"/>
            <a:cs typeface="Traditional Arabic" pitchFamily="18" charset="-78"/>
          </a:endParaRPr>
        </a:p>
      </dgm:t>
    </dgm:pt>
    <dgm:pt modelId="{40AD05D7-AD3A-4CD7-B893-2623DD0213F6}" type="parTrans" cxnId="{F35B9F33-E7D3-42E5-B7C7-A171171469D9}">
      <dgm:prSet/>
      <dgm:spPr/>
      <dgm:t>
        <a:bodyPr/>
        <a:lstStyle/>
        <a:p>
          <a:pPr rtl="1"/>
          <a:endParaRPr lang="ar-EG" sz="2800">
            <a:latin typeface="Traditional Arabic" pitchFamily="18" charset="-78"/>
            <a:cs typeface="Traditional Arabic" pitchFamily="18" charset="-78"/>
          </a:endParaRPr>
        </a:p>
      </dgm:t>
    </dgm:pt>
    <dgm:pt modelId="{A2AF4176-393F-4E37-A9BE-9E9525617389}">
      <dgm:prSet phldrT="[Text]" custT="1"/>
      <dgm:spPr>
        <a:solidFill>
          <a:schemeClr val="accent4">
            <a:lumMod val="75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3600" b="1" dirty="0">
              <a:effectLst>
                <a:outerShdw blurRad="38100" dist="38100" dir="2700000" algn="tl">
                  <a:srgbClr val="000000">
                    <a:alpha val="43137"/>
                  </a:srgbClr>
                </a:outerShdw>
              </a:effectLst>
              <a:latin typeface="Traditional Arabic" pitchFamily="18" charset="-78"/>
              <a:ea typeface="Impact"/>
              <a:cs typeface="Traditional Arabic" pitchFamily="18" charset="-78"/>
            </a:rPr>
            <a:t>مجالات التوجيه والإرشاد  </a:t>
          </a:r>
          <a:endParaRPr lang="ar-EG" sz="36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4954F3D-16B8-4741-8C26-547C571A5C55}" type="sibTrans" cxnId="{AF9FFFE0-607C-4A1B-94FE-9607A48D0BAF}">
      <dgm:prSet/>
      <dgm:spPr/>
      <dgm:t>
        <a:bodyPr/>
        <a:lstStyle/>
        <a:p>
          <a:pPr rtl="1"/>
          <a:endParaRPr lang="ar-EG" sz="2800">
            <a:latin typeface="Traditional Arabic" pitchFamily="18" charset="-78"/>
            <a:cs typeface="Traditional Arabic" pitchFamily="18" charset="-78"/>
          </a:endParaRPr>
        </a:p>
      </dgm:t>
    </dgm:pt>
    <dgm:pt modelId="{F3A6AA7C-C514-430E-BBFF-395D57B220CD}" type="parTrans" cxnId="{AF9FFFE0-607C-4A1B-94FE-9607A48D0BAF}">
      <dgm:prSet/>
      <dgm:spPr/>
      <dgm:t>
        <a:bodyPr/>
        <a:lstStyle/>
        <a:p>
          <a:pPr rtl="1"/>
          <a:endParaRPr lang="ar-EG" sz="2800">
            <a:latin typeface="Traditional Arabic" pitchFamily="18" charset="-78"/>
            <a:cs typeface="Traditional Arabic" pitchFamily="18" charset="-78"/>
          </a:endParaRPr>
        </a:p>
      </dgm:t>
    </dgm:pt>
    <dgm:pt modelId="{667E69A5-772D-4C6D-8574-082631EAB428}">
      <dgm:prSet phldrT="[Text]" custT="1"/>
      <dgm:spPr>
        <a:solidFill>
          <a:srgbClr val="993366"/>
        </a:solidFill>
        <a:ln>
          <a:noFill/>
        </a:ln>
        <a:effectLst>
          <a:outerShdw blurRad="190500" dist="228600" dir="2700000" algn="ctr">
            <a:srgbClr val="000000">
              <a:alpha val="30000"/>
            </a:srgbClr>
          </a:outerShdw>
        </a:effectLst>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أهداف الإرشاد  </a:t>
          </a:r>
          <a:endParaRPr lang="ar-EG" sz="36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EAAACF8-356F-40A9-8D2C-A9C7AA30286F}" type="parTrans" cxnId="{5CBC66E6-BBDC-4F44-AA6C-54D662E0D62D}">
      <dgm:prSet/>
      <dgm:spPr/>
      <dgm:t>
        <a:bodyPr/>
        <a:lstStyle/>
        <a:p>
          <a:pPr rtl="1"/>
          <a:endParaRPr lang="ar-EG"/>
        </a:p>
      </dgm:t>
    </dgm:pt>
    <dgm:pt modelId="{CFC3EEFE-9909-497E-AE2B-86ED8EC32DE9}" type="sibTrans" cxnId="{5CBC66E6-BBDC-4F44-AA6C-54D662E0D62D}">
      <dgm:prSet/>
      <dgm:spPr/>
      <dgm:t>
        <a:bodyPr/>
        <a:lstStyle/>
        <a:p>
          <a:pPr rtl="1"/>
          <a:endParaRPr lang="ar-EG"/>
        </a:p>
      </dgm:t>
    </dgm:pt>
    <dgm:pt modelId="{ED0F90EA-AA88-4781-BA4E-1BC36B9465BA}" type="pres">
      <dgm:prSet presAssocID="{3C2DDC29-6A22-4E09-82D6-CCED5490391F}" presName="linearFlow" presStyleCnt="0">
        <dgm:presLayoutVars>
          <dgm:dir/>
          <dgm:resizeHandles val="exact"/>
        </dgm:presLayoutVars>
      </dgm:prSet>
      <dgm:spPr/>
    </dgm:pt>
    <dgm:pt modelId="{2500BC4B-6709-4FC3-8ACF-2A864B0FB985}" type="pres">
      <dgm:prSet presAssocID="{326562AE-E76D-43C5-9DF9-D34E785E7DB0}" presName="comp" presStyleCnt="0"/>
      <dgm:spPr/>
    </dgm:pt>
    <dgm:pt modelId="{0B8FB6CE-1D05-4697-BF96-C1E40C18F84A}" type="pres">
      <dgm:prSet presAssocID="{326562AE-E76D-43C5-9DF9-D34E785E7DB0}" presName="rect2" presStyleLbl="node1" presStyleIdx="0" presStyleCnt="4" custScaleX="209234" custLinFactNeighborX="20478" custLinFactNeighborY="-237">
        <dgm:presLayoutVars>
          <dgm:bulletEnabled val="1"/>
        </dgm:presLayoutVars>
      </dgm:prSet>
      <dgm:spPr/>
    </dgm:pt>
    <dgm:pt modelId="{E89ED002-D608-4CA0-A700-BD668DF6D6D7}" type="pres">
      <dgm:prSet presAssocID="{326562AE-E76D-43C5-9DF9-D34E785E7DB0}" presName="rect1" presStyleLbl="lnNode1" presStyleIdx="0" presStyleCnt="4" custLinFactNeighborX="-70571" custLinFactNeighborY="-237"/>
      <dgm:spPr>
        <a:blipFill>
          <a:blip xmlns:r="http://schemas.openxmlformats.org/officeDocument/2006/relationships" r:embed="rId1">
            <a:extLst>
              <a:ext uri="{28A0092B-C50C-407E-A947-70E740481C1C}">
                <a14:useLocalDpi xmlns:a14="http://schemas.microsoft.com/office/drawing/2010/main" val="0"/>
              </a:ext>
            </a:extLst>
          </a:blip>
          <a:srcRect/>
          <a:stretch>
            <a:fillRect l="-66000" r="-66000"/>
          </a:stretch>
        </a:blipFill>
        <a:ln>
          <a:noFill/>
        </a:ln>
        <a:effectLst>
          <a:outerShdw blurRad="190500" dist="228600" dir="2700000" algn="ctr">
            <a:srgbClr val="000000">
              <a:alpha val="30000"/>
            </a:srgbClr>
          </a:outerShdw>
        </a:effectLst>
        <a:sp3d prstMaterial="matte">
          <a:bevelT w="127000" h="63500"/>
        </a:sp3d>
      </dgm:spPr>
    </dgm:pt>
    <dgm:pt modelId="{597F79AF-20CB-4613-87B4-81559D75D65F}" type="pres">
      <dgm:prSet presAssocID="{CF15D7F2-D7EF-4B20-9C88-632D7F3CF97E}" presName="sibTrans" presStyleCnt="0"/>
      <dgm:spPr/>
    </dgm:pt>
    <dgm:pt modelId="{4675A4FC-6D7F-4D9F-8DFE-75EB85A1A025}" type="pres">
      <dgm:prSet presAssocID="{A2AF4176-393F-4E37-A9BE-9E9525617389}" presName="comp" presStyleCnt="0"/>
      <dgm:spPr/>
    </dgm:pt>
    <dgm:pt modelId="{7BFD06FE-4E0D-488B-9166-4ABB20121648}" type="pres">
      <dgm:prSet presAssocID="{A2AF4176-393F-4E37-A9BE-9E9525617389}" presName="rect2" presStyleLbl="node1" presStyleIdx="1" presStyleCnt="4" custScaleX="211657" custLinFactNeighborX="-24411" custLinFactNeighborY="-3169">
        <dgm:presLayoutVars>
          <dgm:bulletEnabled val="1"/>
        </dgm:presLayoutVars>
      </dgm:prSet>
      <dgm:spPr/>
    </dgm:pt>
    <dgm:pt modelId="{43201E77-CDC6-42E5-AA43-82B881FEA22C}" type="pres">
      <dgm:prSet presAssocID="{A2AF4176-393F-4E37-A9BE-9E9525617389}" presName="rect1" presStyleLbl="lnNode1" presStyleIdx="1" presStyleCnt="4" custLinFactNeighborX="60075" custLinFactNeighborY="-3169"/>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a:noFill/>
        </a:ln>
        <a:effectLst>
          <a:outerShdw blurRad="190500" dist="228600" dir="2700000" algn="ctr">
            <a:srgbClr val="000000">
              <a:alpha val="30000"/>
            </a:srgbClr>
          </a:outerShdw>
        </a:effectLst>
        <a:sp3d prstMaterial="matte">
          <a:bevelT w="127000" h="63500"/>
        </a:sp3d>
      </dgm:spPr>
    </dgm:pt>
    <dgm:pt modelId="{70ECBF14-1FFE-4EB2-84CA-44AB521F034A}" type="pres">
      <dgm:prSet presAssocID="{E4954F3D-16B8-4741-8C26-547C571A5C55}" presName="sibTrans" presStyleCnt="0"/>
      <dgm:spPr/>
    </dgm:pt>
    <dgm:pt modelId="{F1C9503F-F227-4ED9-91D0-BC7F1FA34CD0}" type="pres">
      <dgm:prSet presAssocID="{263DA583-3CCE-4B6A-94D9-45281D5395E1}" presName="comp" presStyleCnt="0"/>
      <dgm:spPr/>
    </dgm:pt>
    <dgm:pt modelId="{0CBD07D1-E07A-4524-B652-22FBABD562AB}" type="pres">
      <dgm:prSet presAssocID="{263DA583-3CCE-4B6A-94D9-45281D5395E1}" presName="rect2" presStyleLbl="node1" presStyleIdx="2" presStyleCnt="4" custScaleX="210786" custLinFactNeighborX="21254" custLinFactNeighborY="-2366">
        <dgm:presLayoutVars>
          <dgm:bulletEnabled val="1"/>
        </dgm:presLayoutVars>
      </dgm:prSet>
      <dgm:spPr/>
    </dgm:pt>
    <dgm:pt modelId="{7AEDF31C-4022-4DCC-8228-CEB76AB01966}" type="pres">
      <dgm:prSet presAssocID="{263DA583-3CCE-4B6A-94D9-45281D5395E1}" presName="rect1" presStyleLbl="lnNode1" presStyleIdx="2" presStyleCnt="4" custLinFactNeighborX="-70571" custLinFactNeighborY="-2366"/>
      <dgm:spPr>
        <a:blipFill>
          <a:blip xmlns:r="http://schemas.openxmlformats.org/officeDocument/2006/relationships" r:embed="rId3">
            <a:extLst>
              <a:ext uri="{28A0092B-C50C-407E-A947-70E740481C1C}">
                <a14:useLocalDpi xmlns:a14="http://schemas.microsoft.com/office/drawing/2010/main" val="0"/>
              </a:ext>
            </a:extLst>
          </a:blip>
          <a:srcRect/>
          <a:stretch>
            <a:fillRect l="-56000" r="-56000"/>
          </a:stretch>
        </a:blipFill>
        <a:ln>
          <a:noFill/>
        </a:ln>
        <a:effectLst>
          <a:outerShdw blurRad="190500" dist="228600" dir="2700000" algn="ctr">
            <a:srgbClr val="000000">
              <a:alpha val="30000"/>
            </a:srgbClr>
          </a:outerShdw>
        </a:effectLst>
        <a:sp3d prstMaterial="matte">
          <a:bevelT w="127000" h="63500"/>
        </a:sp3d>
      </dgm:spPr>
    </dgm:pt>
    <dgm:pt modelId="{7367E730-26B8-4230-B75B-59E85ED656EA}" type="pres">
      <dgm:prSet presAssocID="{800A5DE9-1735-4483-9673-8218B19ACB2B}" presName="sibTrans" presStyleCnt="0"/>
      <dgm:spPr/>
    </dgm:pt>
    <dgm:pt modelId="{CE8E9AF9-62E5-4D55-B1B2-38561A5F0A83}" type="pres">
      <dgm:prSet presAssocID="{667E69A5-772D-4C6D-8574-082631EAB428}" presName="comp" presStyleCnt="0"/>
      <dgm:spPr/>
    </dgm:pt>
    <dgm:pt modelId="{EE7E6F46-3813-4456-8F26-B4EB2DFF0A2B}" type="pres">
      <dgm:prSet presAssocID="{667E69A5-772D-4C6D-8574-082631EAB428}" presName="rect2" presStyleLbl="node1" presStyleIdx="3" presStyleCnt="4" custScaleX="214326" custLinFactNeighborX="-23724" custLinFactNeighborY="-4856">
        <dgm:presLayoutVars>
          <dgm:bulletEnabled val="1"/>
        </dgm:presLayoutVars>
      </dgm:prSet>
      <dgm:spPr/>
    </dgm:pt>
    <dgm:pt modelId="{FA597083-0741-42B0-936E-AAF8D13FB768}" type="pres">
      <dgm:prSet presAssocID="{667E69A5-772D-4C6D-8574-082631EAB428}" presName="rect1" presStyleLbl="lnNode1" presStyleIdx="3" presStyleCnt="4" custLinFactNeighborX="62869" custLinFactNeighborY="-485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1000" r="-21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Lst>
  <dgm:cxnLst>
    <dgm:cxn modelId="{0FF0812E-10BD-4B88-8B12-A3755F92388A}" type="presOf" srcId="{A2AF4176-393F-4E37-A9BE-9E9525617389}" destId="{7BFD06FE-4E0D-488B-9166-4ABB20121648}" srcOrd="0" destOrd="0" presId="urn:microsoft.com/office/officeart/2008/layout/AlternatingPictureBlocks"/>
    <dgm:cxn modelId="{F35B9F33-E7D3-42E5-B7C7-A171171469D9}" srcId="{3C2DDC29-6A22-4E09-82D6-CCED5490391F}" destId="{263DA583-3CCE-4B6A-94D9-45281D5395E1}" srcOrd="2" destOrd="0" parTransId="{40AD05D7-AD3A-4CD7-B893-2623DD0213F6}" sibTransId="{800A5DE9-1735-4483-9673-8218B19ACB2B}"/>
    <dgm:cxn modelId="{C418615F-7964-4036-83FF-BE21C1B4365B}" type="presOf" srcId="{263DA583-3CCE-4B6A-94D9-45281D5395E1}" destId="{0CBD07D1-E07A-4524-B652-22FBABD562AB}" srcOrd="0" destOrd="0" presId="urn:microsoft.com/office/officeart/2008/layout/AlternatingPictureBlocks"/>
    <dgm:cxn modelId="{23B8A144-6C59-4EA5-8DBC-4CA5BA79AC2F}" type="presOf" srcId="{667E69A5-772D-4C6D-8574-082631EAB428}" destId="{EE7E6F46-3813-4456-8F26-B4EB2DFF0A2B}" srcOrd="0" destOrd="0" presId="urn:microsoft.com/office/officeart/2008/layout/AlternatingPictureBlocks"/>
    <dgm:cxn modelId="{E819E48E-594F-480F-B855-DF667186ECFC}" srcId="{3C2DDC29-6A22-4E09-82D6-CCED5490391F}" destId="{326562AE-E76D-43C5-9DF9-D34E785E7DB0}" srcOrd="0" destOrd="0" parTransId="{44AD6B6B-67F7-45D7-A2E2-CA47D1171F06}" sibTransId="{CF15D7F2-D7EF-4B20-9C88-632D7F3CF97E}"/>
    <dgm:cxn modelId="{9CF0BED7-D7C6-4D93-A7EC-16538FF8B11E}" type="presOf" srcId="{3C2DDC29-6A22-4E09-82D6-CCED5490391F}" destId="{ED0F90EA-AA88-4781-BA4E-1BC36B9465BA}" srcOrd="0" destOrd="0" presId="urn:microsoft.com/office/officeart/2008/layout/AlternatingPictureBlocks"/>
    <dgm:cxn modelId="{AF9FFFE0-607C-4A1B-94FE-9607A48D0BAF}" srcId="{3C2DDC29-6A22-4E09-82D6-CCED5490391F}" destId="{A2AF4176-393F-4E37-A9BE-9E9525617389}" srcOrd="1" destOrd="0" parTransId="{F3A6AA7C-C514-430E-BBFF-395D57B220CD}" sibTransId="{E4954F3D-16B8-4741-8C26-547C571A5C55}"/>
    <dgm:cxn modelId="{5CBC66E6-BBDC-4F44-AA6C-54D662E0D62D}" srcId="{3C2DDC29-6A22-4E09-82D6-CCED5490391F}" destId="{667E69A5-772D-4C6D-8574-082631EAB428}" srcOrd="3" destOrd="0" parTransId="{AEAAACF8-356F-40A9-8D2C-A9C7AA30286F}" sibTransId="{CFC3EEFE-9909-497E-AE2B-86ED8EC32DE9}"/>
    <dgm:cxn modelId="{910123FB-D6A2-4EA8-B319-D933268E3803}" type="presOf" srcId="{326562AE-E76D-43C5-9DF9-D34E785E7DB0}" destId="{0B8FB6CE-1D05-4697-BF96-C1E40C18F84A}" srcOrd="0" destOrd="0" presId="urn:microsoft.com/office/officeart/2008/layout/AlternatingPictureBlocks"/>
    <dgm:cxn modelId="{376461D7-4416-4F41-B44C-C8F6E647968E}" type="presParOf" srcId="{ED0F90EA-AA88-4781-BA4E-1BC36B9465BA}" destId="{2500BC4B-6709-4FC3-8ACF-2A864B0FB985}" srcOrd="0" destOrd="0" presId="urn:microsoft.com/office/officeart/2008/layout/AlternatingPictureBlocks"/>
    <dgm:cxn modelId="{45C7C4D6-096A-4F97-98B4-BCF0202C5B40}" type="presParOf" srcId="{2500BC4B-6709-4FC3-8ACF-2A864B0FB985}" destId="{0B8FB6CE-1D05-4697-BF96-C1E40C18F84A}" srcOrd="0" destOrd="0" presId="urn:microsoft.com/office/officeart/2008/layout/AlternatingPictureBlocks"/>
    <dgm:cxn modelId="{79C35209-E12C-42B6-8F8F-39FCAE84739B}" type="presParOf" srcId="{2500BC4B-6709-4FC3-8ACF-2A864B0FB985}" destId="{E89ED002-D608-4CA0-A700-BD668DF6D6D7}" srcOrd="1" destOrd="0" presId="urn:microsoft.com/office/officeart/2008/layout/AlternatingPictureBlocks"/>
    <dgm:cxn modelId="{B3711791-0995-46A5-B73F-8EA7C7E73A52}" type="presParOf" srcId="{ED0F90EA-AA88-4781-BA4E-1BC36B9465BA}" destId="{597F79AF-20CB-4613-87B4-81559D75D65F}" srcOrd="1" destOrd="0" presId="urn:microsoft.com/office/officeart/2008/layout/AlternatingPictureBlocks"/>
    <dgm:cxn modelId="{7E292FBD-D3E4-4C63-81C4-940F60649640}" type="presParOf" srcId="{ED0F90EA-AA88-4781-BA4E-1BC36B9465BA}" destId="{4675A4FC-6D7F-4D9F-8DFE-75EB85A1A025}" srcOrd="2" destOrd="0" presId="urn:microsoft.com/office/officeart/2008/layout/AlternatingPictureBlocks"/>
    <dgm:cxn modelId="{A365B1AB-D56F-4CB4-886F-334346B6B664}" type="presParOf" srcId="{4675A4FC-6D7F-4D9F-8DFE-75EB85A1A025}" destId="{7BFD06FE-4E0D-488B-9166-4ABB20121648}" srcOrd="0" destOrd="0" presId="urn:microsoft.com/office/officeart/2008/layout/AlternatingPictureBlocks"/>
    <dgm:cxn modelId="{0AF25A05-5602-42A7-96E1-83F3066BC922}" type="presParOf" srcId="{4675A4FC-6D7F-4D9F-8DFE-75EB85A1A025}" destId="{43201E77-CDC6-42E5-AA43-82B881FEA22C}" srcOrd="1" destOrd="0" presId="urn:microsoft.com/office/officeart/2008/layout/AlternatingPictureBlocks"/>
    <dgm:cxn modelId="{C336A7B5-9410-456C-A2B5-07D05F391DCB}" type="presParOf" srcId="{ED0F90EA-AA88-4781-BA4E-1BC36B9465BA}" destId="{70ECBF14-1FFE-4EB2-84CA-44AB521F034A}" srcOrd="3" destOrd="0" presId="urn:microsoft.com/office/officeart/2008/layout/AlternatingPictureBlocks"/>
    <dgm:cxn modelId="{E1E4BE77-ACA9-499E-87FE-07CBA0736D53}" type="presParOf" srcId="{ED0F90EA-AA88-4781-BA4E-1BC36B9465BA}" destId="{F1C9503F-F227-4ED9-91D0-BC7F1FA34CD0}" srcOrd="4" destOrd="0" presId="urn:microsoft.com/office/officeart/2008/layout/AlternatingPictureBlocks"/>
    <dgm:cxn modelId="{D084A74E-CF5F-4D46-AACA-3FFA6EBCC5C6}" type="presParOf" srcId="{F1C9503F-F227-4ED9-91D0-BC7F1FA34CD0}" destId="{0CBD07D1-E07A-4524-B652-22FBABD562AB}" srcOrd="0" destOrd="0" presId="urn:microsoft.com/office/officeart/2008/layout/AlternatingPictureBlocks"/>
    <dgm:cxn modelId="{7826F040-CBAD-4307-B1F9-50DC8966944F}" type="presParOf" srcId="{F1C9503F-F227-4ED9-91D0-BC7F1FA34CD0}" destId="{7AEDF31C-4022-4DCC-8228-CEB76AB01966}" srcOrd="1" destOrd="0" presId="urn:microsoft.com/office/officeart/2008/layout/AlternatingPictureBlocks"/>
    <dgm:cxn modelId="{9021C568-F53F-44EB-8BBF-8106D91B76C0}" type="presParOf" srcId="{ED0F90EA-AA88-4781-BA4E-1BC36B9465BA}" destId="{7367E730-26B8-4230-B75B-59E85ED656EA}" srcOrd="5" destOrd="0" presId="urn:microsoft.com/office/officeart/2008/layout/AlternatingPictureBlocks"/>
    <dgm:cxn modelId="{014F2430-4164-44C0-A7CA-4602834F21D0}" type="presParOf" srcId="{ED0F90EA-AA88-4781-BA4E-1BC36B9465BA}" destId="{CE8E9AF9-62E5-4D55-B1B2-38561A5F0A83}" srcOrd="6" destOrd="0" presId="urn:microsoft.com/office/officeart/2008/layout/AlternatingPictureBlocks"/>
    <dgm:cxn modelId="{3B1ECFA6-27B9-405D-AA11-9F0AC43FFA08}" type="presParOf" srcId="{CE8E9AF9-62E5-4D55-B1B2-38561A5F0A83}" destId="{EE7E6F46-3813-4456-8F26-B4EB2DFF0A2B}" srcOrd="0" destOrd="0" presId="urn:microsoft.com/office/officeart/2008/layout/AlternatingPictureBlocks"/>
    <dgm:cxn modelId="{1771E239-C148-4A86-9051-AB296A4DAE9D}" type="presParOf" srcId="{CE8E9AF9-62E5-4D55-B1B2-38561A5F0A83}" destId="{FA597083-0741-42B0-936E-AAF8D13FB768}"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7575B7-ECB0-439D-959D-FC8B14FAE8AC}" type="doc">
      <dgm:prSet loTypeId="urn:microsoft.com/office/officeart/2005/8/layout/pyramid2" loCatId="list" qsTypeId="urn:microsoft.com/office/officeart/2005/8/quickstyle/simple1" qsCatId="simple" csTypeId="urn:microsoft.com/office/officeart/2005/8/colors/accent1_2" csCatId="accent1" phldr="1"/>
      <dgm:spPr/>
    </dgm:pt>
    <dgm:pt modelId="{A30B44F1-437B-44C7-8F52-7D029E285F50}">
      <dgm:prSet phldrT="[Text]" custT="1"/>
      <dgm:spPr>
        <a:solidFill>
          <a:schemeClr val="bg1">
            <a:lumMod val="85000"/>
            <a:alpha val="90000"/>
          </a:schemeClr>
        </a:solidFill>
        <a:ln>
          <a:solidFill>
            <a:schemeClr val="accent5">
              <a:lumMod val="75000"/>
            </a:schemeClr>
          </a:solidFill>
        </a:ln>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الجمعي</a:t>
          </a:r>
          <a:endParaRPr lang="ar-EG" sz="36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D805175-E940-4D9A-B348-6047A03BEE24}" type="parTrans" cxnId="{2A3E25B6-F2F2-4738-AE09-6B1325B9EFDA}">
      <dgm:prSet/>
      <dgm:spPr/>
      <dgm:t>
        <a:bodyPr/>
        <a:lstStyle/>
        <a:p>
          <a:pPr rtl="1"/>
          <a:endParaRPr lang="ar-EG" sz="2800">
            <a:latin typeface="Traditional Arabic" pitchFamily="18" charset="-78"/>
            <a:cs typeface="Traditional Arabic" pitchFamily="18" charset="-78"/>
          </a:endParaRPr>
        </a:p>
      </dgm:t>
    </dgm:pt>
    <dgm:pt modelId="{66BF3B24-5391-4A8E-92A5-FFF63F35774D}" type="sibTrans" cxnId="{2A3E25B6-F2F2-4738-AE09-6B1325B9EFDA}">
      <dgm:prSet/>
      <dgm:spPr/>
      <dgm:t>
        <a:bodyPr/>
        <a:lstStyle/>
        <a:p>
          <a:pPr rtl="1"/>
          <a:endParaRPr lang="ar-EG" sz="2800">
            <a:latin typeface="Traditional Arabic" pitchFamily="18" charset="-78"/>
            <a:cs typeface="Traditional Arabic" pitchFamily="18" charset="-78"/>
          </a:endParaRPr>
        </a:p>
      </dgm:t>
    </dgm:pt>
    <dgm:pt modelId="{FD61A6C5-90A5-4BDE-BA1A-DA611CEC2D47}">
      <dgm:prSet phldrT="[Text]" custT="1"/>
      <dgm:spPr>
        <a:solidFill>
          <a:schemeClr val="bg1">
            <a:lumMod val="85000"/>
            <a:alpha val="90000"/>
          </a:schemeClr>
        </a:solidFill>
        <a:ln>
          <a:solidFill>
            <a:schemeClr val="accent5">
              <a:lumMod val="75000"/>
            </a:schemeClr>
          </a:solidFill>
        </a:ln>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الإرشاد الفردي</a:t>
          </a:r>
          <a:endParaRPr lang="ar-EG" sz="36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4B89CCE-11C7-4011-9678-879B901DABED}" type="parTrans" cxnId="{A3D88E11-8D16-4472-BF20-00F4F93A5A81}">
      <dgm:prSet/>
      <dgm:spPr/>
      <dgm:t>
        <a:bodyPr/>
        <a:lstStyle/>
        <a:p>
          <a:pPr rtl="1"/>
          <a:endParaRPr lang="ar-EG" sz="2800">
            <a:latin typeface="Traditional Arabic" pitchFamily="18" charset="-78"/>
            <a:cs typeface="Traditional Arabic" pitchFamily="18" charset="-78"/>
          </a:endParaRPr>
        </a:p>
      </dgm:t>
    </dgm:pt>
    <dgm:pt modelId="{1914A341-C685-476B-872F-328D54EB2BE4}" type="sibTrans" cxnId="{A3D88E11-8D16-4472-BF20-00F4F93A5A81}">
      <dgm:prSet/>
      <dgm:spPr/>
      <dgm:t>
        <a:bodyPr/>
        <a:lstStyle/>
        <a:p>
          <a:pPr rtl="1"/>
          <a:endParaRPr lang="ar-EG" sz="2800">
            <a:latin typeface="Traditional Arabic" pitchFamily="18" charset="-78"/>
            <a:cs typeface="Traditional Arabic" pitchFamily="18" charset="-78"/>
          </a:endParaRPr>
        </a:p>
      </dgm:t>
    </dgm:pt>
    <dgm:pt modelId="{E8312AC0-D04C-4F95-9E7B-FD291C154E19}">
      <dgm:prSet phldrT="[Text]" custT="1"/>
      <dgm:spPr>
        <a:solidFill>
          <a:schemeClr val="bg1">
            <a:lumMod val="85000"/>
            <a:alpha val="90000"/>
          </a:schemeClr>
        </a:solidFill>
        <a:ln>
          <a:solidFill>
            <a:schemeClr val="accent5">
              <a:lumMod val="75000"/>
            </a:schemeClr>
          </a:solidFill>
        </a:ln>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الإرشاد غير المباشر </a:t>
          </a:r>
          <a:endParaRPr lang="ar-EG" sz="36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4DB0F60-C7A6-474A-8328-5234D38A3F39}" type="parTrans" cxnId="{5A15C803-BBE0-4516-97BC-4511567C4124}">
      <dgm:prSet/>
      <dgm:spPr/>
      <dgm:t>
        <a:bodyPr/>
        <a:lstStyle/>
        <a:p>
          <a:pPr rtl="1"/>
          <a:endParaRPr lang="ar-EG" sz="2800">
            <a:latin typeface="Traditional Arabic" pitchFamily="18" charset="-78"/>
            <a:cs typeface="Traditional Arabic" pitchFamily="18" charset="-78"/>
          </a:endParaRPr>
        </a:p>
      </dgm:t>
    </dgm:pt>
    <dgm:pt modelId="{B0E7C4F3-4F35-4371-9103-E16130E1CEDC}" type="sibTrans" cxnId="{5A15C803-BBE0-4516-97BC-4511567C4124}">
      <dgm:prSet/>
      <dgm:spPr/>
      <dgm:t>
        <a:bodyPr/>
        <a:lstStyle/>
        <a:p>
          <a:pPr rtl="1"/>
          <a:endParaRPr lang="ar-EG" sz="2800">
            <a:latin typeface="Traditional Arabic" pitchFamily="18" charset="-78"/>
            <a:cs typeface="Traditional Arabic" pitchFamily="18" charset="-78"/>
          </a:endParaRPr>
        </a:p>
      </dgm:t>
    </dgm:pt>
    <dgm:pt modelId="{5B1AFE03-B510-4CD4-BE4B-15F0CFCA6107}">
      <dgm:prSet phldrT="[Text]" custT="1"/>
      <dgm:spPr>
        <a:solidFill>
          <a:schemeClr val="bg1">
            <a:lumMod val="85000"/>
            <a:alpha val="90000"/>
          </a:schemeClr>
        </a:solidFill>
        <a:ln>
          <a:solidFill>
            <a:schemeClr val="accent5">
              <a:lumMod val="75000"/>
            </a:schemeClr>
          </a:solidFill>
        </a:ln>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الإرشاد بالأسلوب المباشر</a:t>
          </a:r>
          <a:endParaRPr lang="ar-EG" sz="36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EDC9BCA-991D-41ED-B7E7-D5C02D5A040B}" type="parTrans" cxnId="{2ED6FC98-79E2-4153-91B7-607C504E851C}">
      <dgm:prSet/>
      <dgm:spPr/>
      <dgm:t>
        <a:bodyPr/>
        <a:lstStyle/>
        <a:p>
          <a:pPr rtl="1"/>
          <a:endParaRPr lang="ar-EG" sz="2800">
            <a:latin typeface="Traditional Arabic" pitchFamily="18" charset="-78"/>
            <a:cs typeface="Traditional Arabic" pitchFamily="18" charset="-78"/>
          </a:endParaRPr>
        </a:p>
      </dgm:t>
    </dgm:pt>
    <dgm:pt modelId="{69CA5862-AD9B-43D0-A7B1-E01FF1B17001}" type="sibTrans" cxnId="{2ED6FC98-79E2-4153-91B7-607C504E851C}">
      <dgm:prSet/>
      <dgm:spPr/>
      <dgm:t>
        <a:bodyPr/>
        <a:lstStyle/>
        <a:p>
          <a:pPr rtl="1"/>
          <a:endParaRPr lang="ar-EG" sz="2800">
            <a:latin typeface="Traditional Arabic" pitchFamily="18" charset="-78"/>
            <a:cs typeface="Traditional Arabic" pitchFamily="18" charset="-78"/>
          </a:endParaRPr>
        </a:p>
      </dgm:t>
    </dgm:pt>
    <dgm:pt modelId="{92C98BF8-254E-4BF2-9298-CDE8B6584C18}">
      <dgm:prSet phldrT="[Text]" custT="1"/>
      <dgm:spPr>
        <a:solidFill>
          <a:schemeClr val="bg1">
            <a:lumMod val="85000"/>
            <a:alpha val="90000"/>
          </a:schemeClr>
        </a:solidFill>
        <a:ln>
          <a:solidFill>
            <a:schemeClr val="accent5">
              <a:lumMod val="75000"/>
            </a:schemeClr>
          </a:solidFill>
        </a:ln>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السلوكي </a:t>
          </a:r>
          <a:endParaRPr lang="ar-EG" sz="36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4EBC055-3B7B-4666-BDE2-CD6FF8DD3EED}" type="parTrans" cxnId="{0A092671-5374-4B85-A228-04D61DAE020A}">
      <dgm:prSet/>
      <dgm:spPr/>
      <dgm:t>
        <a:bodyPr/>
        <a:lstStyle/>
        <a:p>
          <a:pPr rtl="1"/>
          <a:endParaRPr lang="ar-EG"/>
        </a:p>
      </dgm:t>
    </dgm:pt>
    <dgm:pt modelId="{A8153BB1-1D99-49CA-A450-328D97A5866E}" type="sibTrans" cxnId="{0A092671-5374-4B85-A228-04D61DAE020A}">
      <dgm:prSet/>
      <dgm:spPr/>
      <dgm:t>
        <a:bodyPr/>
        <a:lstStyle/>
        <a:p>
          <a:pPr rtl="1"/>
          <a:endParaRPr lang="ar-EG"/>
        </a:p>
      </dgm:t>
    </dgm:pt>
    <dgm:pt modelId="{81C71CDF-10A5-4B56-8E71-CDF061A920C4}" type="pres">
      <dgm:prSet presAssocID="{CE7575B7-ECB0-439D-959D-FC8B14FAE8AC}" presName="compositeShape" presStyleCnt="0">
        <dgm:presLayoutVars>
          <dgm:dir val="rev"/>
          <dgm:resizeHandles/>
        </dgm:presLayoutVars>
      </dgm:prSet>
      <dgm:spPr/>
    </dgm:pt>
    <dgm:pt modelId="{466CB3BC-A2E5-4454-BB88-51B07CCD6D6D}" type="pres">
      <dgm:prSet presAssocID="{CE7575B7-ECB0-439D-959D-FC8B14FAE8AC}" presName="pyramid" presStyleLbl="node1" presStyleIdx="0" presStyleCnt="1" custScaleY="90119" custLinFactNeighborX="-3982" custLinFactNeighborY="4941"/>
      <dgm:spPr>
        <a:solidFill>
          <a:srgbClr val="660066"/>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8025A6DD-591D-4788-85BB-337CED56FC29}" type="pres">
      <dgm:prSet presAssocID="{CE7575B7-ECB0-439D-959D-FC8B14FAE8AC}" presName="theList" presStyleCnt="0"/>
      <dgm:spPr/>
    </dgm:pt>
    <dgm:pt modelId="{80C5D210-CBA8-4709-96FF-4FD8AAC426D8}" type="pres">
      <dgm:prSet presAssocID="{92C98BF8-254E-4BF2-9298-CDE8B6584C18}" presName="aNode" presStyleLbl="fgAcc1" presStyleIdx="0" presStyleCnt="5" custScaleX="71598" custLinFactY="48936" custLinFactNeighborX="-406" custLinFactNeighborY="100000">
        <dgm:presLayoutVars>
          <dgm:bulletEnabled val="1"/>
        </dgm:presLayoutVars>
      </dgm:prSet>
      <dgm:spPr/>
    </dgm:pt>
    <dgm:pt modelId="{2646483F-D964-4938-AE52-7EC3AC329703}" type="pres">
      <dgm:prSet presAssocID="{92C98BF8-254E-4BF2-9298-CDE8B6584C18}" presName="aSpace" presStyleCnt="0"/>
      <dgm:spPr/>
    </dgm:pt>
    <dgm:pt modelId="{7D528299-FB57-4DA2-BC04-2BACD6A2225A}" type="pres">
      <dgm:prSet presAssocID="{A30B44F1-437B-44C7-8F52-7D029E285F50}" presName="aNode" presStyleLbl="fgAcc1" presStyleIdx="1" presStyleCnt="5" custScaleX="99855" custLinFactY="48569" custLinFactNeighborX="0" custLinFactNeighborY="100000">
        <dgm:presLayoutVars>
          <dgm:bulletEnabled val="1"/>
        </dgm:presLayoutVars>
      </dgm:prSet>
      <dgm:spPr/>
    </dgm:pt>
    <dgm:pt modelId="{4B69ECF5-74FC-4B82-A925-0A68F0F2F123}" type="pres">
      <dgm:prSet presAssocID="{A30B44F1-437B-44C7-8F52-7D029E285F50}" presName="aSpace" presStyleCnt="0"/>
      <dgm:spPr/>
    </dgm:pt>
    <dgm:pt modelId="{B7C59B08-4D13-4BE5-9576-433193587B8E}" type="pres">
      <dgm:prSet presAssocID="{FD61A6C5-90A5-4BDE-BA1A-DA611CEC2D47}" presName="aNode" presStyleLbl="fgAcc1" presStyleIdx="2" presStyleCnt="5" custScaleX="117167" custLinFactY="48569" custLinFactNeighborX="0" custLinFactNeighborY="100000">
        <dgm:presLayoutVars>
          <dgm:bulletEnabled val="1"/>
        </dgm:presLayoutVars>
      </dgm:prSet>
      <dgm:spPr/>
    </dgm:pt>
    <dgm:pt modelId="{88C51D0A-D6BE-4B7E-AA68-1C9A67BAB876}" type="pres">
      <dgm:prSet presAssocID="{FD61A6C5-90A5-4BDE-BA1A-DA611CEC2D47}" presName="aSpace" presStyleCnt="0"/>
      <dgm:spPr/>
    </dgm:pt>
    <dgm:pt modelId="{503F44BD-5251-45C6-B6EA-2BFE40F0FAFE}" type="pres">
      <dgm:prSet presAssocID="{E8312AC0-D04C-4F95-9E7B-FD291C154E19}" presName="aNode" presStyleLbl="fgAcc1" presStyleIdx="3" presStyleCnt="5" custScaleX="139970" custLinFactY="48569" custLinFactNeighborX="0" custLinFactNeighborY="100000">
        <dgm:presLayoutVars>
          <dgm:bulletEnabled val="1"/>
        </dgm:presLayoutVars>
      </dgm:prSet>
      <dgm:spPr/>
    </dgm:pt>
    <dgm:pt modelId="{6EEF82CD-77C8-4F4C-8B20-D85BFAD2CE80}" type="pres">
      <dgm:prSet presAssocID="{E8312AC0-D04C-4F95-9E7B-FD291C154E19}" presName="aSpace" presStyleCnt="0"/>
      <dgm:spPr/>
    </dgm:pt>
    <dgm:pt modelId="{86C3DEC2-8928-4170-9CF6-F2FD51B84011}" type="pres">
      <dgm:prSet presAssocID="{5B1AFE03-B510-4CD4-BE4B-15F0CFCA6107}" presName="aNode" presStyleLbl="fgAcc1" presStyleIdx="4" presStyleCnt="5" custScaleX="174746" custLinFactY="48569" custLinFactNeighborX="0" custLinFactNeighborY="100000">
        <dgm:presLayoutVars>
          <dgm:bulletEnabled val="1"/>
        </dgm:presLayoutVars>
      </dgm:prSet>
      <dgm:spPr/>
    </dgm:pt>
    <dgm:pt modelId="{908BD0B9-C589-4FC1-929B-33E5B5E32F75}" type="pres">
      <dgm:prSet presAssocID="{5B1AFE03-B510-4CD4-BE4B-15F0CFCA6107}" presName="aSpace" presStyleCnt="0"/>
      <dgm:spPr/>
    </dgm:pt>
  </dgm:ptLst>
  <dgm:cxnLst>
    <dgm:cxn modelId="{5A15C803-BBE0-4516-97BC-4511567C4124}" srcId="{CE7575B7-ECB0-439D-959D-FC8B14FAE8AC}" destId="{E8312AC0-D04C-4F95-9E7B-FD291C154E19}" srcOrd="3" destOrd="0" parTransId="{C4DB0F60-C7A6-474A-8328-5234D38A3F39}" sibTransId="{B0E7C4F3-4F35-4371-9103-E16130E1CEDC}"/>
    <dgm:cxn modelId="{A3D88E11-8D16-4472-BF20-00F4F93A5A81}" srcId="{CE7575B7-ECB0-439D-959D-FC8B14FAE8AC}" destId="{FD61A6C5-90A5-4BDE-BA1A-DA611CEC2D47}" srcOrd="2" destOrd="0" parTransId="{84B89CCE-11C7-4011-9678-879B901DABED}" sibTransId="{1914A341-C685-476B-872F-328D54EB2BE4}"/>
    <dgm:cxn modelId="{210D1019-4690-4CEA-B854-48D63501FBE9}" type="presOf" srcId="{FD61A6C5-90A5-4BDE-BA1A-DA611CEC2D47}" destId="{B7C59B08-4D13-4BE5-9576-433193587B8E}" srcOrd="0" destOrd="0" presId="urn:microsoft.com/office/officeart/2005/8/layout/pyramid2"/>
    <dgm:cxn modelId="{1F05942A-C489-46DE-B4F5-6E59D9A65DAB}" type="presOf" srcId="{A30B44F1-437B-44C7-8F52-7D029E285F50}" destId="{7D528299-FB57-4DA2-BC04-2BACD6A2225A}" srcOrd="0" destOrd="0" presId="urn:microsoft.com/office/officeart/2005/8/layout/pyramid2"/>
    <dgm:cxn modelId="{731C3A2F-6083-4EC5-ACC9-6E741B515667}" type="presOf" srcId="{5B1AFE03-B510-4CD4-BE4B-15F0CFCA6107}" destId="{86C3DEC2-8928-4170-9CF6-F2FD51B84011}" srcOrd="0" destOrd="0" presId="urn:microsoft.com/office/officeart/2005/8/layout/pyramid2"/>
    <dgm:cxn modelId="{13C62567-FDC3-4CC9-A339-B6CE3FA98C62}" type="presOf" srcId="{CE7575B7-ECB0-439D-959D-FC8B14FAE8AC}" destId="{81C71CDF-10A5-4B56-8E71-CDF061A920C4}" srcOrd="0" destOrd="0" presId="urn:microsoft.com/office/officeart/2005/8/layout/pyramid2"/>
    <dgm:cxn modelId="{1CBCF76A-F4DB-480B-9C64-238CE31C63D5}" type="presOf" srcId="{E8312AC0-D04C-4F95-9E7B-FD291C154E19}" destId="{503F44BD-5251-45C6-B6EA-2BFE40F0FAFE}" srcOrd="0" destOrd="0" presId="urn:microsoft.com/office/officeart/2005/8/layout/pyramid2"/>
    <dgm:cxn modelId="{0A092671-5374-4B85-A228-04D61DAE020A}" srcId="{CE7575B7-ECB0-439D-959D-FC8B14FAE8AC}" destId="{92C98BF8-254E-4BF2-9298-CDE8B6584C18}" srcOrd="0" destOrd="0" parTransId="{B4EBC055-3B7B-4666-BDE2-CD6FF8DD3EED}" sibTransId="{A8153BB1-1D99-49CA-A450-328D97A5866E}"/>
    <dgm:cxn modelId="{2ED6FC98-79E2-4153-91B7-607C504E851C}" srcId="{CE7575B7-ECB0-439D-959D-FC8B14FAE8AC}" destId="{5B1AFE03-B510-4CD4-BE4B-15F0CFCA6107}" srcOrd="4" destOrd="0" parTransId="{9EDC9BCA-991D-41ED-B7E7-D5C02D5A040B}" sibTransId="{69CA5862-AD9B-43D0-A7B1-E01FF1B17001}"/>
    <dgm:cxn modelId="{ADB2F3AE-7109-4ED1-8B5C-DE105289B249}" type="presOf" srcId="{92C98BF8-254E-4BF2-9298-CDE8B6584C18}" destId="{80C5D210-CBA8-4709-96FF-4FD8AAC426D8}" srcOrd="0" destOrd="0" presId="urn:microsoft.com/office/officeart/2005/8/layout/pyramid2"/>
    <dgm:cxn modelId="{2A3E25B6-F2F2-4738-AE09-6B1325B9EFDA}" srcId="{CE7575B7-ECB0-439D-959D-FC8B14FAE8AC}" destId="{A30B44F1-437B-44C7-8F52-7D029E285F50}" srcOrd="1" destOrd="0" parTransId="{9D805175-E940-4D9A-B348-6047A03BEE24}" sibTransId="{66BF3B24-5391-4A8E-92A5-FFF63F35774D}"/>
    <dgm:cxn modelId="{F1B4C791-66DA-405A-932D-56288471A271}" type="presParOf" srcId="{81C71CDF-10A5-4B56-8E71-CDF061A920C4}" destId="{466CB3BC-A2E5-4454-BB88-51B07CCD6D6D}" srcOrd="0" destOrd="0" presId="urn:microsoft.com/office/officeart/2005/8/layout/pyramid2"/>
    <dgm:cxn modelId="{9D825524-4D85-4773-9373-E22CC92624B3}" type="presParOf" srcId="{81C71CDF-10A5-4B56-8E71-CDF061A920C4}" destId="{8025A6DD-591D-4788-85BB-337CED56FC29}" srcOrd="1" destOrd="0" presId="urn:microsoft.com/office/officeart/2005/8/layout/pyramid2"/>
    <dgm:cxn modelId="{083AE726-5823-46F9-8323-F5FD40EDABCB}" type="presParOf" srcId="{8025A6DD-591D-4788-85BB-337CED56FC29}" destId="{80C5D210-CBA8-4709-96FF-4FD8AAC426D8}" srcOrd="0" destOrd="0" presId="urn:microsoft.com/office/officeart/2005/8/layout/pyramid2"/>
    <dgm:cxn modelId="{49301A5C-FBA9-4419-8CAE-08E82F9CBB45}" type="presParOf" srcId="{8025A6DD-591D-4788-85BB-337CED56FC29}" destId="{2646483F-D964-4938-AE52-7EC3AC329703}" srcOrd="1" destOrd="0" presId="urn:microsoft.com/office/officeart/2005/8/layout/pyramid2"/>
    <dgm:cxn modelId="{B01D3384-AEA7-4651-B811-22A4D43409AE}" type="presParOf" srcId="{8025A6DD-591D-4788-85BB-337CED56FC29}" destId="{7D528299-FB57-4DA2-BC04-2BACD6A2225A}" srcOrd="2" destOrd="0" presId="urn:microsoft.com/office/officeart/2005/8/layout/pyramid2"/>
    <dgm:cxn modelId="{6EDCE4F3-A04F-4B87-AAC6-BB4026D20669}" type="presParOf" srcId="{8025A6DD-591D-4788-85BB-337CED56FC29}" destId="{4B69ECF5-74FC-4B82-A925-0A68F0F2F123}" srcOrd="3" destOrd="0" presId="urn:microsoft.com/office/officeart/2005/8/layout/pyramid2"/>
    <dgm:cxn modelId="{2301B88F-6171-42A9-A14E-422F50811638}" type="presParOf" srcId="{8025A6DD-591D-4788-85BB-337CED56FC29}" destId="{B7C59B08-4D13-4BE5-9576-433193587B8E}" srcOrd="4" destOrd="0" presId="urn:microsoft.com/office/officeart/2005/8/layout/pyramid2"/>
    <dgm:cxn modelId="{31C40576-3ACE-4471-8E31-0AC89BD63D7A}" type="presParOf" srcId="{8025A6DD-591D-4788-85BB-337CED56FC29}" destId="{88C51D0A-D6BE-4B7E-AA68-1C9A67BAB876}" srcOrd="5" destOrd="0" presId="urn:microsoft.com/office/officeart/2005/8/layout/pyramid2"/>
    <dgm:cxn modelId="{B267E8D0-78AD-44A2-8D77-B0A938AF40B2}" type="presParOf" srcId="{8025A6DD-591D-4788-85BB-337CED56FC29}" destId="{503F44BD-5251-45C6-B6EA-2BFE40F0FAFE}" srcOrd="6" destOrd="0" presId="urn:microsoft.com/office/officeart/2005/8/layout/pyramid2"/>
    <dgm:cxn modelId="{BE3ABCB1-235A-4BBC-BFE9-D37417A77563}" type="presParOf" srcId="{8025A6DD-591D-4788-85BB-337CED56FC29}" destId="{6EEF82CD-77C8-4F4C-8B20-D85BFAD2CE80}" srcOrd="7" destOrd="0" presId="urn:microsoft.com/office/officeart/2005/8/layout/pyramid2"/>
    <dgm:cxn modelId="{E7A49564-9A27-4C0B-832C-DDF702C407B2}" type="presParOf" srcId="{8025A6DD-591D-4788-85BB-337CED56FC29}" destId="{86C3DEC2-8928-4170-9CF6-F2FD51B84011}" srcOrd="8" destOrd="0" presId="urn:microsoft.com/office/officeart/2005/8/layout/pyramid2"/>
    <dgm:cxn modelId="{8F9B9974-AFA7-481D-AD10-FB107D1CB3AC}" type="presParOf" srcId="{8025A6DD-591D-4788-85BB-337CED56FC29}" destId="{908BD0B9-C589-4FC1-929B-33E5B5E32F75}"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C4BDE7E-244A-4B70-901A-11BA4C4A35B4}"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pPr rtl="1"/>
          <a:endParaRPr lang="ar-EG"/>
        </a:p>
      </dgm:t>
    </dgm:pt>
    <dgm:pt modelId="{6083B199-A2BD-4B68-A509-456728153D72}">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200" u="none" dirty="0">
              <a:effectLst>
                <a:outerShdw blurRad="38100" dist="38100" dir="2700000" algn="tl">
                  <a:srgbClr val="000000">
                    <a:alpha val="43137"/>
                  </a:srgbClr>
                </a:outerShdw>
              </a:effectLst>
              <a:latin typeface="Traditional Arabic" pitchFamily="18" charset="-78"/>
              <a:cs typeface="Traditional Arabic" pitchFamily="18" charset="-78"/>
            </a:rPr>
            <a:t> </a:t>
          </a:r>
          <a:r>
            <a:rPr lang="ar-EG" sz="3200" b="1" u="none" dirty="0">
              <a:effectLst>
                <a:outerShdw blurRad="38100" dist="38100" dir="2700000" algn="tl">
                  <a:srgbClr val="000000">
                    <a:alpha val="43137"/>
                  </a:srgbClr>
                </a:outerShdw>
              </a:effectLst>
              <a:latin typeface="Traditional Arabic" pitchFamily="18" charset="-78"/>
              <a:cs typeface="Traditional Arabic" pitchFamily="18" charset="-78"/>
            </a:rPr>
            <a:t>أولاً </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2A9C987-FFC8-47A2-A6AD-D6A5A3A0D5A5}" type="parTrans" cxnId="{53EDD173-420A-4260-B40C-146FAACC27B2}">
      <dgm:prSet/>
      <dgm:spPr/>
      <dgm:t>
        <a:bodyPr/>
        <a:lstStyle/>
        <a:p>
          <a:pPr rtl="1"/>
          <a:endParaRPr lang="ar-EG" sz="2400">
            <a:latin typeface="Traditional Arabic" pitchFamily="18" charset="-78"/>
            <a:cs typeface="Traditional Arabic" pitchFamily="18" charset="-78"/>
          </a:endParaRPr>
        </a:p>
      </dgm:t>
    </dgm:pt>
    <dgm:pt modelId="{5C4DC656-63B0-45C3-8B23-E931EEF2B4EC}" type="sibTrans" cxnId="{53EDD173-420A-4260-B40C-146FAACC27B2}">
      <dgm:prSet/>
      <dgm:spPr/>
      <dgm:t>
        <a:bodyPr/>
        <a:lstStyle/>
        <a:p>
          <a:pPr rtl="1"/>
          <a:endParaRPr lang="ar-EG" sz="2400">
            <a:latin typeface="Traditional Arabic" pitchFamily="18" charset="-78"/>
            <a:cs typeface="Traditional Arabic" pitchFamily="18" charset="-78"/>
          </a:endParaRPr>
        </a:p>
      </dgm:t>
    </dgm:pt>
    <dgm:pt modelId="{6F6BA20A-053A-445A-9D52-4C8EE0D81B06}">
      <dgm:prSet phldrT="[Text]" custT="1"/>
      <dgm:spPr/>
      <dgm:t>
        <a:bodyPr/>
        <a:lstStyle/>
        <a:p>
          <a:pPr rtl="1"/>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الديني والأخلاقي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235F53E-2516-4E48-A996-91C9ADA56EE8}" type="parTrans" cxnId="{35C27CA0-0F62-4E4C-8B9A-CA7B02F994BD}">
      <dgm:prSet/>
      <dgm:spPr/>
      <dgm:t>
        <a:bodyPr/>
        <a:lstStyle/>
        <a:p>
          <a:pPr rtl="1"/>
          <a:endParaRPr lang="ar-EG" sz="2400">
            <a:latin typeface="Traditional Arabic" pitchFamily="18" charset="-78"/>
            <a:cs typeface="Traditional Arabic" pitchFamily="18" charset="-78"/>
          </a:endParaRPr>
        </a:p>
      </dgm:t>
    </dgm:pt>
    <dgm:pt modelId="{AD11A122-C4C8-4289-872F-F4ACCF018C6E}" type="sibTrans" cxnId="{35C27CA0-0F62-4E4C-8B9A-CA7B02F994BD}">
      <dgm:prSet/>
      <dgm:spPr/>
      <dgm:t>
        <a:bodyPr/>
        <a:lstStyle/>
        <a:p>
          <a:pPr rtl="1"/>
          <a:endParaRPr lang="ar-EG" sz="2400">
            <a:latin typeface="Traditional Arabic" pitchFamily="18" charset="-78"/>
            <a:cs typeface="Traditional Arabic" pitchFamily="18" charset="-78"/>
          </a:endParaRPr>
        </a:p>
      </dgm:t>
    </dgm:pt>
    <dgm:pt modelId="{49B5A0F2-7B06-4FD0-933A-163C77EB3F60}">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600" u="none" dirty="0">
              <a:effectLst>
                <a:outerShdw blurRad="38100" dist="38100" dir="2700000" algn="tl">
                  <a:srgbClr val="000000">
                    <a:alpha val="43137"/>
                  </a:srgbClr>
                </a:outerShdw>
              </a:effectLst>
              <a:latin typeface="Traditional Arabic" pitchFamily="18" charset="-78"/>
              <a:cs typeface="Traditional Arabic" pitchFamily="18" charset="-78"/>
            </a:rPr>
            <a:t> </a:t>
          </a:r>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ثانياً</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17730BB-F0EA-4DEA-9232-872D19A722C2}" type="parTrans" cxnId="{F8867B16-3449-47CF-964B-5B7D22756C03}">
      <dgm:prSet/>
      <dgm:spPr/>
      <dgm:t>
        <a:bodyPr/>
        <a:lstStyle/>
        <a:p>
          <a:pPr rtl="1"/>
          <a:endParaRPr lang="ar-EG" sz="2400">
            <a:latin typeface="Traditional Arabic" pitchFamily="18" charset="-78"/>
            <a:cs typeface="Traditional Arabic" pitchFamily="18" charset="-78"/>
          </a:endParaRPr>
        </a:p>
      </dgm:t>
    </dgm:pt>
    <dgm:pt modelId="{405EA518-C9E2-440A-8CA0-DCA152F9D7FE}" type="sibTrans" cxnId="{F8867B16-3449-47CF-964B-5B7D22756C03}">
      <dgm:prSet/>
      <dgm:spPr/>
      <dgm:t>
        <a:bodyPr/>
        <a:lstStyle/>
        <a:p>
          <a:pPr rtl="1"/>
          <a:endParaRPr lang="ar-EG" sz="2400">
            <a:latin typeface="Traditional Arabic" pitchFamily="18" charset="-78"/>
            <a:cs typeface="Traditional Arabic" pitchFamily="18" charset="-78"/>
          </a:endParaRPr>
        </a:p>
      </dgm:t>
    </dgm:pt>
    <dgm:pt modelId="{7735AABA-FFF1-4A18-85CB-D324C4E391DD}">
      <dgm:prSet phldrT="[Text]" custT="1"/>
      <dgm:spPr/>
      <dgm:t>
        <a:bodyPr/>
        <a:lstStyle/>
        <a:p>
          <a:pPr rtl="1"/>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النفسي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B83DDA3-7FFB-42AD-B4FF-F13F9611263A}" type="parTrans" cxnId="{A2EB2C08-A283-41C6-9665-D391B98A0CE3}">
      <dgm:prSet/>
      <dgm:spPr/>
      <dgm:t>
        <a:bodyPr/>
        <a:lstStyle/>
        <a:p>
          <a:pPr rtl="1"/>
          <a:endParaRPr lang="ar-EG" sz="2400">
            <a:latin typeface="Traditional Arabic" pitchFamily="18" charset="-78"/>
            <a:cs typeface="Traditional Arabic" pitchFamily="18" charset="-78"/>
          </a:endParaRPr>
        </a:p>
      </dgm:t>
    </dgm:pt>
    <dgm:pt modelId="{0E051E64-896A-4CC3-B25E-B5E92DEFE671}" type="sibTrans" cxnId="{A2EB2C08-A283-41C6-9665-D391B98A0CE3}">
      <dgm:prSet/>
      <dgm:spPr/>
      <dgm:t>
        <a:bodyPr/>
        <a:lstStyle/>
        <a:p>
          <a:pPr rtl="1"/>
          <a:endParaRPr lang="ar-EG" sz="2400">
            <a:latin typeface="Traditional Arabic" pitchFamily="18" charset="-78"/>
            <a:cs typeface="Traditional Arabic" pitchFamily="18" charset="-78"/>
          </a:endParaRPr>
        </a:p>
      </dgm:t>
    </dgm:pt>
    <dgm:pt modelId="{44644F35-9141-4DD5-B2DE-DAD160C3A14E}">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600" u="none" dirty="0">
              <a:effectLst>
                <a:outerShdw blurRad="38100" dist="38100" dir="2700000" algn="tl">
                  <a:srgbClr val="000000">
                    <a:alpha val="43137"/>
                  </a:srgbClr>
                </a:outerShdw>
              </a:effectLst>
              <a:latin typeface="Traditional Arabic" pitchFamily="18" charset="-78"/>
              <a:cs typeface="Traditional Arabic" pitchFamily="18" charset="-78"/>
            </a:rPr>
            <a:t> </a:t>
          </a:r>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ثالثاً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C608320-9098-4186-A8E4-13F6A0BCB32D}" type="parTrans" cxnId="{F2424518-F678-4546-9413-5FF90CE047E6}">
      <dgm:prSet/>
      <dgm:spPr/>
      <dgm:t>
        <a:bodyPr/>
        <a:lstStyle/>
        <a:p>
          <a:pPr rtl="1"/>
          <a:endParaRPr lang="ar-EG" sz="2400">
            <a:latin typeface="Traditional Arabic" pitchFamily="18" charset="-78"/>
            <a:cs typeface="Traditional Arabic" pitchFamily="18" charset="-78"/>
          </a:endParaRPr>
        </a:p>
      </dgm:t>
    </dgm:pt>
    <dgm:pt modelId="{9F82B6CF-D88B-424C-9B76-EA8DD38E9998}" type="sibTrans" cxnId="{F2424518-F678-4546-9413-5FF90CE047E6}">
      <dgm:prSet/>
      <dgm:spPr/>
      <dgm:t>
        <a:bodyPr/>
        <a:lstStyle/>
        <a:p>
          <a:pPr rtl="1"/>
          <a:endParaRPr lang="ar-EG" sz="2400">
            <a:latin typeface="Traditional Arabic" pitchFamily="18" charset="-78"/>
            <a:cs typeface="Traditional Arabic" pitchFamily="18" charset="-78"/>
          </a:endParaRPr>
        </a:p>
      </dgm:t>
    </dgm:pt>
    <dgm:pt modelId="{AB0E4E9D-06E4-48FE-9EEF-89A1064B187F}">
      <dgm:prSet phldrT="[Text]" custT="1"/>
      <dgm:spPr/>
      <dgm:t>
        <a:bodyPr/>
        <a:lstStyle/>
        <a:p>
          <a:pPr rtl="1"/>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الاجتماعي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EE8CFA1-CA06-4469-9F2C-824DA9D50CC8}" type="parTrans" cxnId="{F7568A4F-0F01-4949-960E-F7639C53D828}">
      <dgm:prSet/>
      <dgm:spPr/>
      <dgm:t>
        <a:bodyPr/>
        <a:lstStyle/>
        <a:p>
          <a:pPr rtl="1"/>
          <a:endParaRPr lang="ar-EG" sz="2400">
            <a:latin typeface="Traditional Arabic" pitchFamily="18" charset="-78"/>
            <a:cs typeface="Traditional Arabic" pitchFamily="18" charset="-78"/>
          </a:endParaRPr>
        </a:p>
      </dgm:t>
    </dgm:pt>
    <dgm:pt modelId="{5BBF55F1-A12B-411E-95AD-EC5089C8564B}" type="sibTrans" cxnId="{F7568A4F-0F01-4949-960E-F7639C53D828}">
      <dgm:prSet/>
      <dgm:spPr/>
      <dgm:t>
        <a:bodyPr/>
        <a:lstStyle/>
        <a:p>
          <a:pPr rtl="1"/>
          <a:endParaRPr lang="ar-EG" sz="2400">
            <a:latin typeface="Traditional Arabic" pitchFamily="18" charset="-78"/>
            <a:cs typeface="Traditional Arabic" pitchFamily="18" charset="-78"/>
          </a:endParaRPr>
        </a:p>
      </dgm:t>
    </dgm:pt>
    <dgm:pt modelId="{F4417BA3-5852-4898-9151-72E571B7FF52}">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رابعاً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A12AAC9-2514-4C90-910E-1BF884EF174F}" type="parTrans" cxnId="{2F4FFDF0-AC60-49EC-92AA-C2DE1E780B8B}">
      <dgm:prSet/>
      <dgm:spPr/>
      <dgm:t>
        <a:bodyPr/>
        <a:lstStyle/>
        <a:p>
          <a:pPr rtl="1"/>
          <a:endParaRPr lang="ar-EG" sz="2400">
            <a:latin typeface="Traditional Arabic" pitchFamily="18" charset="-78"/>
            <a:cs typeface="Traditional Arabic" pitchFamily="18" charset="-78"/>
          </a:endParaRPr>
        </a:p>
      </dgm:t>
    </dgm:pt>
    <dgm:pt modelId="{E835A642-3C60-4154-899A-4C5FB34A9E1E}" type="sibTrans" cxnId="{2F4FFDF0-AC60-49EC-92AA-C2DE1E780B8B}">
      <dgm:prSet/>
      <dgm:spPr/>
      <dgm:t>
        <a:bodyPr/>
        <a:lstStyle/>
        <a:p>
          <a:pPr rtl="1"/>
          <a:endParaRPr lang="ar-EG" sz="2400">
            <a:latin typeface="Traditional Arabic" pitchFamily="18" charset="-78"/>
            <a:cs typeface="Traditional Arabic" pitchFamily="18" charset="-78"/>
          </a:endParaRPr>
        </a:p>
      </dgm:t>
    </dgm:pt>
    <dgm:pt modelId="{C0E4C04B-70A9-4B07-A910-33C6CA3E7391}">
      <dgm:prSet phldrT="[Text]" custT="1"/>
      <dgm:spPr/>
      <dgm:t>
        <a:bodyPr/>
        <a:lstStyle/>
        <a:p>
          <a:pPr rtl="1"/>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الوقائي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842007E-4672-47E9-9DB7-4D7A35A05B50}" type="parTrans" cxnId="{7FB13273-676A-4EDA-AB84-AF5616CC6850}">
      <dgm:prSet/>
      <dgm:spPr/>
      <dgm:t>
        <a:bodyPr/>
        <a:lstStyle/>
        <a:p>
          <a:pPr rtl="1"/>
          <a:endParaRPr lang="ar-EG" sz="2400">
            <a:latin typeface="Traditional Arabic" pitchFamily="18" charset="-78"/>
            <a:cs typeface="Traditional Arabic" pitchFamily="18" charset="-78"/>
          </a:endParaRPr>
        </a:p>
      </dgm:t>
    </dgm:pt>
    <dgm:pt modelId="{3A9A710C-C4E6-4A4B-B5DE-41DA4A278FF3}" type="sibTrans" cxnId="{7FB13273-676A-4EDA-AB84-AF5616CC6850}">
      <dgm:prSet/>
      <dgm:spPr/>
      <dgm:t>
        <a:bodyPr/>
        <a:lstStyle/>
        <a:p>
          <a:pPr rtl="1"/>
          <a:endParaRPr lang="ar-EG" sz="2400">
            <a:latin typeface="Traditional Arabic" pitchFamily="18" charset="-78"/>
            <a:cs typeface="Traditional Arabic" pitchFamily="18" charset="-78"/>
          </a:endParaRPr>
        </a:p>
      </dgm:t>
    </dgm:pt>
    <dgm:pt modelId="{E444A4B8-1B37-4635-B0E8-62B7B17193FD}">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خامساً</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424EEF6-29D1-4F3D-BACC-8A0077752BDA}" type="parTrans" cxnId="{0891C05A-CCA0-4A8F-8042-CC96BB699CAB}">
      <dgm:prSet/>
      <dgm:spPr/>
      <dgm:t>
        <a:bodyPr/>
        <a:lstStyle/>
        <a:p>
          <a:pPr rtl="1"/>
          <a:endParaRPr lang="ar-EG" sz="2400">
            <a:latin typeface="Traditional Arabic" pitchFamily="18" charset="-78"/>
            <a:cs typeface="Traditional Arabic" pitchFamily="18" charset="-78"/>
          </a:endParaRPr>
        </a:p>
      </dgm:t>
    </dgm:pt>
    <dgm:pt modelId="{4A704703-4971-436E-90E4-312B2700A6F0}" type="sibTrans" cxnId="{0891C05A-CCA0-4A8F-8042-CC96BB699CAB}">
      <dgm:prSet/>
      <dgm:spPr/>
      <dgm:t>
        <a:bodyPr/>
        <a:lstStyle/>
        <a:p>
          <a:pPr rtl="1"/>
          <a:endParaRPr lang="ar-EG" sz="2400">
            <a:latin typeface="Traditional Arabic" pitchFamily="18" charset="-78"/>
            <a:cs typeface="Traditional Arabic" pitchFamily="18" charset="-78"/>
          </a:endParaRPr>
        </a:p>
      </dgm:t>
    </dgm:pt>
    <dgm:pt modelId="{8341C6B6-97F2-4D08-86BA-444C7A7CA790}">
      <dgm:prSet phldrT="[Text]" custT="1"/>
      <dgm:spPr/>
      <dgm:t>
        <a:bodyPr/>
        <a:lstStyle/>
        <a:p>
          <a:pPr rtl="1"/>
          <a:r>
            <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التربوي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67D7CEC-5DA5-4256-A429-50A2BDC4762A}" type="sibTrans" cxnId="{75916B94-5476-47A4-9964-D11E8D01B3D8}">
      <dgm:prSet/>
      <dgm:spPr/>
      <dgm:t>
        <a:bodyPr/>
        <a:lstStyle/>
        <a:p>
          <a:pPr rtl="1"/>
          <a:endParaRPr lang="ar-EG" sz="2400">
            <a:latin typeface="Traditional Arabic" pitchFamily="18" charset="-78"/>
            <a:cs typeface="Traditional Arabic" pitchFamily="18" charset="-78"/>
          </a:endParaRPr>
        </a:p>
      </dgm:t>
    </dgm:pt>
    <dgm:pt modelId="{64E8D866-D66E-491D-98BC-E4F37159DF29}" type="parTrans" cxnId="{75916B94-5476-47A4-9964-D11E8D01B3D8}">
      <dgm:prSet/>
      <dgm:spPr/>
      <dgm:t>
        <a:bodyPr/>
        <a:lstStyle/>
        <a:p>
          <a:pPr rtl="1"/>
          <a:endParaRPr lang="ar-EG" sz="2400">
            <a:latin typeface="Traditional Arabic" pitchFamily="18" charset="-78"/>
            <a:cs typeface="Traditional Arabic" pitchFamily="18" charset="-78"/>
          </a:endParaRPr>
        </a:p>
      </dgm:t>
    </dgm:pt>
    <dgm:pt modelId="{BFF89D06-8539-4F51-A285-4B0E24742B09}" type="pres">
      <dgm:prSet presAssocID="{4C4BDE7E-244A-4B70-901A-11BA4C4A35B4}" presName="linearFlow" presStyleCnt="0">
        <dgm:presLayoutVars>
          <dgm:dir val="rev"/>
          <dgm:animLvl val="lvl"/>
          <dgm:resizeHandles val="exact"/>
        </dgm:presLayoutVars>
      </dgm:prSet>
      <dgm:spPr/>
    </dgm:pt>
    <dgm:pt modelId="{F805EAD5-D5C2-4F16-896C-DB7BC60750F2}" type="pres">
      <dgm:prSet presAssocID="{6083B199-A2BD-4B68-A509-456728153D72}" presName="composite" presStyleCnt="0"/>
      <dgm:spPr/>
    </dgm:pt>
    <dgm:pt modelId="{DE5168A4-33A3-4999-96AA-2393CD3280A4}" type="pres">
      <dgm:prSet presAssocID="{6083B199-A2BD-4B68-A509-456728153D72}" presName="parentText" presStyleLbl="alignNode1" presStyleIdx="0" presStyleCnt="5">
        <dgm:presLayoutVars>
          <dgm:chMax val="1"/>
          <dgm:bulletEnabled val="1"/>
        </dgm:presLayoutVars>
      </dgm:prSet>
      <dgm:spPr/>
    </dgm:pt>
    <dgm:pt modelId="{3F5C791C-759B-4CF9-B3CB-C8EC34D49509}" type="pres">
      <dgm:prSet presAssocID="{6083B199-A2BD-4B68-A509-456728153D72}" presName="descendantText" presStyleLbl="alignAcc1" presStyleIdx="0" presStyleCnt="5" custLinFactNeighborX="-2148" custLinFactNeighborY="-15425">
        <dgm:presLayoutVars>
          <dgm:bulletEnabled val="1"/>
        </dgm:presLayoutVars>
      </dgm:prSet>
      <dgm:spPr/>
    </dgm:pt>
    <dgm:pt modelId="{40C64F96-34AE-4F95-8598-E4973999868F}" type="pres">
      <dgm:prSet presAssocID="{5C4DC656-63B0-45C3-8B23-E931EEF2B4EC}" presName="sp" presStyleCnt="0"/>
      <dgm:spPr/>
    </dgm:pt>
    <dgm:pt modelId="{199DB543-61D4-45FD-9377-73B32C3A3F0A}" type="pres">
      <dgm:prSet presAssocID="{49B5A0F2-7B06-4FD0-933A-163C77EB3F60}" presName="composite" presStyleCnt="0"/>
      <dgm:spPr/>
    </dgm:pt>
    <dgm:pt modelId="{57F10898-C8A9-4E28-BECC-CF71BABE1D85}" type="pres">
      <dgm:prSet presAssocID="{49B5A0F2-7B06-4FD0-933A-163C77EB3F60}" presName="parentText" presStyleLbl="alignNode1" presStyleIdx="1" presStyleCnt="5">
        <dgm:presLayoutVars>
          <dgm:chMax val="1"/>
          <dgm:bulletEnabled val="1"/>
        </dgm:presLayoutVars>
      </dgm:prSet>
      <dgm:spPr/>
    </dgm:pt>
    <dgm:pt modelId="{235B4728-E07C-4400-8703-814D48757FB1}" type="pres">
      <dgm:prSet presAssocID="{49B5A0F2-7B06-4FD0-933A-163C77EB3F60}" presName="descendantText" presStyleLbl="alignAcc1" presStyleIdx="1" presStyleCnt="5">
        <dgm:presLayoutVars>
          <dgm:bulletEnabled val="1"/>
        </dgm:presLayoutVars>
      </dgm:prSet>
      <dgm:spPr/>
    </dgm:pt>
    <dgm:pt modelId="{20AF5497-3498-40D2-9AC2-70526E083E4F}" type="pres">
      <dgm:prSet presAssocID="{405EA518-C9E2-440A-8CA0-DCA152F9D7FE}" presName="sp" presStyleCnt="0"/>
      <dgm:spPr/>
    </dgm:pt>
    <dgm:pt modelId="{6886E61F-F7DC-4F19-BB49-9996872A8381}" type="pres">
      <dgm:prSet presAssocID="{44644F35-9141-4DD5-B2DE-DAD160C3A14E}" presName="composite" presStyleCnt="0"/>
      <dgm:spPr/>
    </dgm:pt>
    <dgm:pt modelId="{F5E3FD8D-C22F-4B8A-9F4B-9C6F7C6E411C}" type="pres">
      <dgm:prSet presAssocID="{44644F35-9141-4DD5-B2DE-DAD160C3A14E}" presName="parentText" presStyleLbl="alignNode1" presStyleIdx="2" presStyleCnt="5">
        <dgm:presLayoutVars>
          <dgm:chMax val="1"/>
          <dgm:bulletEnabled val="1"/>
        </dgm:presLayoutVars>
      </dgm:prSet>
      <dgm:spPr/>
    </dgm:pt>
    <dgm:pt modelId="{FF212B10-E5DA-4CE8-8B14-9C9B61C58484}" type="pres">
      <dgm:prSet presAssocID="{44644F35-9141-4DD5-B2DE-DAD160C3A14E}" presName="descendantText" presStyleLbl="alignAcc1" presStyleIdx="2" presStyleCnt="5">
        <dgm:presLayoutVars>
          <dgm:bulletEnabled val="1"/>
        </dgm:presLayoutVars>
      </dgm:prSet>
      <dgm:spPr/>
    </dgm:pt>
    <dgm:pt modelId="{CC7EC5B7-60E0-43D4-8095-CD524160E1B1}" type="pres">
      <dgm:prSet presAssocID="{9F82B6CF-D88B-424C-9B76-EA8DD38E9998}" presName="sp" presStyleCnt="0"/>
      <dgm:spPr/>
    </dgm:pt>
    <dgm:pt modelId="{9CF79193-2562-4A67-AC5B-6D13763082AF}" type="pres">
      <dgm:prSet presAssocID="{F4417BA3-5852-4898-9151-72E571B7FF52}" presName="composite" presStyleCnt="0"/>
      <dgm:spPr/>
    </dgm:pt>
    <dgm:pt modelId="{B17B946A-FAE8-4D13-A7A6-DB61B9C663CD}" type="pres">
      <dgm:prSet presAssocID="{F4417BA3-5852-4898-9151-72E571B7FF52}" presName="parentText" presStyleLbl="alignNode1" presStyleIdx="3" presStyleCnt="5">
        <dgm:presLayoutVars>
          <dgm:chMax val="1"/>
          <dgm:bulletEnabled val="1"/>
        </dgm:presLayoutVars>
      </dgm:prSet>
      <dgm:spPr/>
    </dgm:pt>
    <dgm:pt modelId="{F4E1A8C4-4B6D-4B0B-8D6F-50597733CE8C}" type="pres">
      <dgm:prSet presAssocID="{F4417BA3-5852-4898-9151-72E571B7FF52}" presName="descendantText" presStyleLbl="alignAcc1" presStyleIdx="3" presStyleCnt="5">
        <dgm:presLayoutVars>
          <dgm:bulletEnabled val="1"/>
        </dgm:presLayoutVars>
      </dgm:prSet>
      <dgm:spPr/>
    </dgm:pt>
    <dgm:pt modelId="{7F1A4480-6862-4363-BBB0-FB30F47A077F}" type="pres">
      <dgm:prSet presAssocID="{E835A642-3C60-4154-899A-4C5FB34A9E1E}" presName="sp" presStyleCnt="0"/>
      <dgm:spPr/>
    </dgm:pt>
    <dgm:pt modelId="{FE688D48-BCCA-4E26-A06B-047664AD56C8}" type="pres">
      <dgm:prSet presAssocID="{E444A4B8-1B37-4635-B0E8-62B7B17193FD}" presName="composite" presStyleCnt="0"/>
      <dgm:spPr/>
    </dgm:pt>
    <dgm:pt modelId="{F000B2A2-2570-4B9F-9B4A-A1E68523EECB}" type="pres">
      <dgm:prSet presAssocID="{E444A4B8-1B37-4635-B0E8-62B7B17193FD}" presName="parentText" presStyleLbl="alignNode1" presStyleIdx="4" presStyleCnt="5">
        <dgm:presLayoutVars>
          <dgm:chMax val="1"/>
          <dgm:bulletEnabled val="1"/>
        </dgm:presLayoutVars>
      </dgm:prSet>
      <dgm:spPr/>
    </dgm:pt>
    <dgm:pt modelId="{D8199FEE-C693-412D-A9C6-BE3D9C9F23CB}" type="pres">
      <dgm:prSet presAssocID="{E444A4B8-1B37-4635-B0E8-62B7B17193FD}" presName="descendantText" presStyleLbl="alignAcc1" presStyleIdx="4" presStyleCnt="5">
        <dgm:presLayoutVars>
          <dgm:bulletEnabled val="1"/>
        </dgm:presLayoutVars>
      </dgm:prSet>
      <dgm:spPr/>
    </dgm:pt>
  </dgm:ptLst>
  <dgm:cxnLst>
    <dgm:cxn modelId="{FD5D8900-9491-4030-9B3B-62F4522A1BD9}" type="presOf" srcId="{8341C6B6-97F2-4D08-86BA-444C7A7CA790}" destId="{F4E1A8C4-4B6D-4B0B-8D6F-50597733CE8C}" srcOrd="0" destOrd="0" presId="urn:microsoft.com/office/officeart/2005/8/layout/chevron2"/>
    <dgm:cxn modelId="{19C09904-A1BB-4B35-A075-D872A1F5272D}" type="presOf" srcId="{C0E4C04B-70A9-4B07-A910-33C6CA3E7391}" destId="{D8199FEE-C693-412D-A9C6-BE3D9C9F23CB}" srcOrd="0" destOrd="0" presId="urn:microsoft.com/office/officeart/2005/8/layout/chevron2"/>
    <dgm:cxn modelId="{A2EB2C08-A283-41C6-9665-D391B98A0CE3}" srcId="{49B5A0F2-7B06-4FD0-933A-163C77EB3F60}" destId="{7735AABA-FFF1-4A18-85CB-D324C4E391DD}" srcOrd="0" destOrd="0" parTransId="{1B83DDA3-7FFB-42AD-B4FF-F13F9611263A}" sibTransId="{0E051E64-896A-4CC3-B25E-B5E92DEFE671}"/>
    <dgm:cxn modelId="{83823A10-682D-43F9-A111-62CE146F5564}" type="presOf" srcId="{F4417BA3-5852-4898-9151-72E571B7FF52}" destId="{B17B946A-FAE8-4D13-A7A6-DB61B9C663CD}" srcOrd="0" destOrd="0" presId="urn:microsoft.com/office/officeart/2005/8/layout/chevron2"/>
    <dgm:cxn modelId="{F8867B16-3449-47CF-964B-5B7D22756C03}" srcId="{4C4BDE7E-244A-4B70-901A-11BA4C4A35B4}" destId="{49B5A0F2-7B06-4FD0-933A-163C77EB3F60}" srcOrd="1" destOrd="0" parTransId="{017730BB-F0EA-4DEA-9232-872D19A722C2}" sibTransId="{405EA518-C9E2-440A-8CA0-DCA152F9D7FE}"/>
    <dgm:cxn modelId="{F2424518-F678-4546-9413-5FF90CE047E6}" srcId="{4C4BDE7E-244A-4B70-901A-11BA4C4A35B4}" destId="{44644F35-9141-4DD5-B2DE-DAD160C3A14E}" srcOrd="2" destOrd="0" parTransId="{EC608320-9098-4186-A8E4-13F6A0BCB32D}" sibTransId="{9F82B6CF-D88B-424C-9B76-EA8DD38E9998}"/>
    <dgm:cxn modelId="{30281E3D-63A1-4719-96C0-E38EAB794440}" type="presOf" srcId="{44644F35-9141-4DD5-B2DE-DAD160C3A14E}" destId="{F5E3FD8D-C22F-4B8A-9F4B-9C6F7C6E411C}" srcOrd="0" destOrd="0" presId="urn:microsoft.com/office/officeart/2005/8/layout/chevron2"/>
    <dgm:cxn modelId="{A8C47040-1739-489A-A330-0BE166D8090F}" type="presOf" srcId="{E444A4B8-1B37-4635-B0E8-62B7B17193FD}" destId="{F000B2A2-2570-4B9F-9B4A-A1E68523EECB}" srcOrd="0" destOrd="0" presId="urn:microsoft.com/office/officeart/2005/8/layout/chevron2"/>
    <dgm:cxn modelId="{EAA0A165-84EC-4CE2-B8BE-8B003692AC6A}" type="presOf" srcId="{6083B199-A2BD-4B68-A509-456728153D72}" destId="{DE5168A4-33A3-4999-96AA-2393CD3280A4}" srcOrd="0" destOrd="0" presId="urn:microsoft.com/office/officeart/2005/8/layout/chevron2"/>
    <dgm:cxn modelId="{D3398A67-F7CF-4D42-A6C3-B6CF10434375}" type="presOf" srcId="{AB0E4E9D-06E4-48FE-9EEF-89A1064B187F}" destId="{FF212B10-E5DA-4CE8-8B14-9C9B61C58484}" srcOrd="0" destOrd="0" presId="urn:microsoft.com/office/officeart/2005/8/layout/chevron2"/>
    <dgm:cxn modelId="{F7568A4F-0F01-4949-960E-F7639C53D828}" srcId="{44644F35-9141-4DD5-B2DE-DAD160C3A14E}" destId="{AB0E4E9D-06E4-48FE-9EEF-89A1064B187F}" srcOrd="0" destOrd="0" parTransId="{FEE8CFA1-CA06-4469-9F2C-824DA9D50CC8}" sibTransId="{5BBF55F1-A12B-411E-95AD-EC5089C8564B}"/>
    <dgm:cxn modelId="{7FB13273-676A-4EDA-AB84-AF5616CC6850}" srcId="{E444A4B8-1B37-4635-B0E8-62B7B17193FD}" destId="{C0E4C04B-70A9-4B07-A910-33C6CA3E7391}" srcOrd="0" destOrd="0" parTransId="{1842007E-4672-47E9-9DB7-4D7A35A05B50}" sibTransId="{3A9A710C-C4E6-4A4B-B5DE-41DA4A278FF3}"/>
    <dgm:cxn modelId="{53EDD173-420A-4260-B40C-146FAACC27B2}" srcId="{4C4BDE7E-244A-4B70-901A-11BA4C4A35B4}" destId="{6083B199-A2BD-4B68-A509-456728153D72}" srcOrd="0" destOrd="0" parTransId="{A2A9C987-FFC8-47A2-A6AD-D6A5A3A0D5A5}" sibTransId="{5C4DC656-63B0-45C3-8B23-E931EEF2B4EC}"/>
    <dgm:cxn modelId="{0891C05A-CCA0-4A8F-8042-CC96BB699CAB}" srcId="{4C4BDE7E-244A-4B70-901A-11BA4C4A35B4}" destId="{E444A4B8-1B37-4635-B0E8-62B7B17193FD}" srcOrd="4" destOrd="0" parTransId="{7424EEF6-29D1-4F3D-BACC-8A0077752BDA}" sibTransId="{4A704703-4971-436E-90E4-312B2700A6F0}"/>
    <dgm:cxn modelId="{75916B94-5476-47A4-9964-D11E8D01B3D8}" srcId="{F4417BA3-5852-4898-9151-72E571B7FF52}" destId="{8341C6B6-97F2-4D08-86BA-444C7A7CA790}" srcOrd="0" destOrd="0" parTransId="{64E8D866-D66E-491D-98BC-E4F37159DF29}" sibTransId="{A67D7CEC-5DA5-4256-A429-50A2BDC4762A}"/>
    <dgm:cxn modelId="{FC2A8297-C5B7-4FC3-A912-5A383C112440}" type="presOf" srcId="{7735AABA-FFF1-4A18-85CB-D324C4E391DD}" destId="{235B4728-E07C-4400-8703-814D48757FB1}" srcOrd="0" destOrd="0" presId="urn:microsoft.com/office/officeart/2005/8/layout/chevron2"/>
    <dgm:cxn modelId="{35C27CA0-0F62-4E4C-8B9A-CA7B02F994BD}" srcId="{6083B199-A2BD-4B68-A509-456728153D72}" destId="{6F6BA20A-053A-445A-9D52-4C8EE0D81B06}" srcOrd="0" destOrd="0" parTransId="{C235F53E-2516-4E48-A996-91C9ADA56EE8}" sibTransId="{AD11A122-C4C8-4289-872F-F4ACCF018C6E}"/>
    <dgm:cxn modelId="{9207F9BF-EAC0-482B-99E4-7943CFF93E7D}" type="presOf" srcId="{4C4BDE7E-244A-4B70-901A-11BA4C4A35B4}" destId="{BFF89D06-8539-4F51-A285-4B0E24742B09}" srcOrd="0" destOrd="0" presId="urn:microsoft.com/office/officeart/2005/8/layout/chevron2"/>
    <dgm:cxn modelId="{5CCAEBD8-4DD5-4FFE-9749-BAD7813A62FD}" type="presOf" srcId="{6F6BA20A-053A-445A-9D52-4C8EE0D81B06}" destId="{3F5C791C-759B-4CF9-B3CB-C8EC34D49509}" srcOrd="0" destOrd="0" presId="urn:microsoft.com/office/officeart/2005/8/layout/chevron2"/>
    <dgm:cxn modelId="{ADD42DEF-44E9-4637-A0F3-F0E3E45BF854}" type="presOf" srcId="{49B5A0F2-7B06-4FD0-933A-163C77EB3F60}" destId="{57F10898-C8A9-4E28-BECC-CF71BABE1D85}" srcOrd="0" destOrd="0" presId="urn:microsoft.com/office/officeart/2005/8/layout/chevron2"/>
    <dgm:cxn modelId="{2F4FFDF0-AC60-49EC-92AA-C2DE1E780B8B}" srcId="{4C4BDE7E-244A-4B70-901A-11BA4C4A35B4}" destId="{F4417BA3-5852-4898-9151-72E571B7FF52}" srcOrd="3" destOrd="0" parTransId="{BA12AAC9-2514-4C90-910E-1BF884EF174F}" sibTransId="{E835A642-3C60-4154-899A-4C5FB34A9E1E}"/>
    <dgm:cxn modelId="{F6DFBEC2-EAD7-4080-A111-7D6F5DD1AD09}" type="presParOf" srcId="{BFF89D06-8539-4F51-A285-4B0E24742B09}" destId="{F805EAD5-D5C2-4F16-896C-DB7BC60750F2}" srcOrd="0" destOrd="0" presId="urn:microsoft.com/office/officeart/2005/8/layout/chevron2"/>
    <dgm:cxn modelId="{67B1958A-7597-4C84-8833-EC5A7F5439E5}" type="presParOf" srcId="{F805EAD5-D5C2-4F16-896C-DB7BC60750F2}" destId="{DE5168A4-33A3-4999-96AA-2393CD3280A4}" srcOrd="0" destOrd="0" presId="urn:microsoft.com/office/officeart/2005/8/layout/chevron2"/>
    <dgm:cxn modelId="{CE752272-4D8A-416F-B59F-7C7550A831EF}" type="presParOf" srcId="{F805EAD5-D5C2-4F16-896C-DB7BC60750F2}" destId="{3F5C791C-759B-4CF9-B3CB-C8EC34D49509}" srcOrd="1" destOrd="0" presId="urn:microsoft.com/office/officeart/2005/8/layout/chevron2"/>
    <dgm:cxn modelId="{FB642B85-B7F8-45AC-A13D-A7BC67C21FB1}" type="presParOf" srcId="{BFF89D06-8539-4F51-A285-4B0E24742B09}" destId="{40C64F96-34AE-4F95-8598-E4973999868F}" srcOrd="1" destOrd="0" presId="urn:microsoft.com/office/officeart/2005/8/layout/chevron2"/>
    <dgm:cxn modelId="{03805A42-7CED-4514-ADA6-992EA8E08AD9}" type="presParOf" srcId="{BFF89D06-8539-4F51-A285-4B0E24742B09}" destId="{199DB543-61D4-45FD-9377-73B32C3A3F0A}" srcOrd="2" destOrd="0" presId="urn:microsoft.com/office/officeart/2005/8/layout/chevron2"/>
    <dgm:cxn modelId="{7C2EE129-FF39-4F3F-BEA0-95E9E49CBC48}" type="presParOf" srcId="{199DB543-61D4-45FD-9377-73B32C3A3F0A}" destId="{57F10898-C8A9-4E28-BECC-CF71BABE1D85}" srcOrd="0" destOrd="0" presId="urn:microsoft.com/office/officeart/2005/8/layout/chevron2"/>
    <dgm:cxn modelId="{79EEF4B4-8B2C-49A3-9CFA-37AB5BD19446}" type="presParOf" srcId="{199DB543-61D4-45FD-9377-73B32C3A3F0A}" destId="{235B4728-E07C-4400-8703-814D48757FB1}" srcOrd="1" destOrd="0" presId="urn:microsoft.com/office/officeart/2005/8/layout/chevron2"/>
    <dgm:cxn modelId="{29DAE943-975B-433E-9BE1-6FC87B1F72B8}" type="presParOf" srcId="{BFF89D06-8539-4F51-A285-4B0E24742B09}" destId="{20AF5497-3498-40D2-9AC2-70526E083E4F}" srcOrd="3" destOrd="0" presId="urn:microsoft.com/office/officeart/2005/8/layout/chevron2"/>
    <dgm:cxn modelId="{99B51726-9804-4ED7-A75B-5ABAF58E81F4}" type="presParOf" srcId="{BFF89D06-8539-4F51-A285-4B0E24742B09}" destId="{6886E61F-F7DC-4F19-BB49-9996872A8381}" srcOrd="4" destOrd="0" presId="urn:microsoft.com/office/officeart/2005/8/layout/chevron2"/>
    <dgm:cxn modelId="{4BE04283-E504-464B-9EC3-67E480E179EA}" type="presParOf" srcId="{6886E61F-F7DC-4F19-BB49-9996872A8381}" destId="{F5E3FD8D-C22F-4B8A-9F4B-9C6F7C6E411C}" srcOrd="0" destOrd="0" presId="urn:microsoft.com/office/officeart/2005/8/layout/chevron2"/>
    <dgm:cxn modelId="{AAECBD42-4F73-48F9-B86A-1BD401F284AC}" type="presParOf" srcId="{6886E61F-F7DC-4F19-BB49-9996872A8381}" destId="{FF212B10-E5DA-4CE8-8B14-9C9B61C58484}" srcOrd="1" destOrd="0" presId="urn:microsoft.com/office/officeart/2005/8/layout/chevron2"/>
    <dgm:cxn modelId="{1C38CAE7-AFFD-4C52-810B-6A870E77A299}" type="presParOf" srcId="{BFF89D06-8539-4F51-A285-4B0E24742B09}" destId="{CC7EC5B7-60E0-43D4-8095-CD524160E1B1}" srcOrd="5" destOrd="0" presId="urn:microsoft.com/office/officeart/2005/8/layout/chevron2"/>
    <dgm:cxn modelId="{5D4920F0-55BD-40B9-A5F2-C9C76CE7BE17}" type="presParOf" srcId="{BFF89D06-8539-4F51-A285-4B0E24742B09}" destId="{9CF79193-2562-4A67-AC5B-6D13763082AF}" srcOrd="6" destOrd="0" presId="urn:microsoft.com/office/officeart/2005/8/layout/chevron2"/>
    <dgm:cxn modelId="{D0C5B5E9-6330-4D47-9058-B8449CAFC46F}" type="presParOf" srcId="{9CF79193-2562-4A67-AC5B-6D13763082AF}" destId="{B17B946A-FAE8-4D13-A7A6-DB61B9C663CD}" srcOrd="0" destOrd="0" presId="urn:microsoft.com/office/officeart/2005/8/layout/chevron2"/>
    <dgm:cxn modelId="{D6024FE5-D665-4893-9DF2-5CB045604B45}" type="presParOf" srcId="{9CF79193-2562-4A67-AC5B-6D13763082AF}" destId="{F4E1A8C4-4B6D-4B0B-8D6F-50597733CE8C}" srcOrd="1" destOrd="0" presId="urn:microsoft.com/office/officeart/2005/8/layout/chevron2"/>
    <dgm:cxn modelId="{2C0B0775-D453-444E-A96C-6EDF3B688715}" type="presParOf" srcId="{BFF89D06-8539-4F51-A285-4B0E24742B09}" destId="{7F1A4480-6862-4363-BBB0-FB30F47A077F}" srcOrd="7" destOrd="0" presId="urn:microsoft.com/office/officeart/2005/8/layout/chevron2"/>
    <dgm:cxn modelId="{750C72DD-4108-485D-B577-4FD80F2A553C}" type="presParOf" srcId="{BFF89D06-8539-4F51-A285-4B0E24742B09}" destId="{FE688D48-BCCA-4E26-A06B-047664AD56C8}" srcOrd="8" destOrd="0" presId="urn:microsoft.com/office/officeart/2005/8/layout/chevron2"/>
    <dgm:cxn modelId="{12937F14-5CAD-4DE4-8D2B-B44DFACC0E1C}" type="presParOf" srcId="{FE688D48-BCCA-4E26-A06B-047664AD56C8}" destId="{F000B2A2-2570-4B9F-9B4A-A1E68523EECB}" srcOrd="0" destOrd="0" presId="urn:microsoft.com/office/officeart/2005/8/layout/chevron2"/>
    <dgm:cxn modelId="{B447DFDF-69E0-4A3B-89BA-FFD45F4AE99D}" type="presParOf" srcId="{FE688D48-BCCA-4E26-A06B-047664AD56C8}" destId="{D8199FEE-C693-412D-A9C6-BE3D9C9F23C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61B4A71-3122-4C55-82D5-D1D603AA1CF0}" type="doc">
      <dgm:prSet loTypeId="urn:microsoft.com/office/officeart/2005/8/layout/venn1" loCatId="relationship" qsTypeId="urn:microsoft.com/office/officeart/2005/8/quickstyle/3d1" qsCatId="3D" csTypeId="urn:microsoft.com/office/officeart/2005/8/colors/colorful3" csCatId="colorful" phldr="1"/>
      <dgm:spPr/>
    </dgm:pt>
    <dgm:pt modelId="{CE143EEC-5E0A-4D22-823E-E93659C3697D}">
      <dgm:prSet phldrT="[Text]" custT="1"/>
      <dgm:spPr/>
      <dgm:t>
        <a:bodyPr/>
        <a:lstStyle/>
        <a:p>
          <a:pPr algn="ctr" rtl="1"/>
          <a:r>
            <a:rPr lang="ar-EG" sz="40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المنهج الإنمائي</a:t>
          </a:r>
          <a:endParaRPr lang="ar-EG" sz="40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FBA52AF-CA23-4188-99D2-EA60E7ED1020}" type="parTrans" cxnId="{3947F7B8-18DF-4A61-88CD-93C0C70C25DB}">
      <dgm:prSet/>
      <dgm:spPr/>
      <dgm:t>
        <a:bodyPr/>
        <a:lstStyle/>
        <a:p>
          <a:pPr rtl="1"/>
          <a:endParaRPr lang="ar-EG"/>
        </a:p>
      </dgm:t>
    </dgm:pt>
    <dgm:pt modelId="{B16A33B8-F626-4654-8E5A-CC255474897B}" type="sibTrans" cxnId="{3947F7B8-18DF-4A61-88CD-93C0C70C25DB}">
      <dgm:prSet/>
      <dgm:spPr/>
      <dgm:t>
        <a:bodyPr/>
        <a:lstStyle/>
        <a:p>
          <a:pPr rtl="1"/>
          <a:endParaRPr lang="ar-EG"/>
        </a:p>
      </dgm:t>
    </dgm:pt>
    <dgm:pt modelId="{DFFEF0BC-42E4-4621-A00F-7BFB8947A604}">
      <dgm:prSet phldrT="[Text]" custT="1"/>
      <dgm:spPr/>
      <dgm:t>
        <a:bodyPr/>
        <a:lstStyle/>
        <a:p>
          <a:pPr algn="ctr" rtl="1"/>
          <a:r>
            <a:rPr lang="ar-EG" sz="36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المنهج الوقائي</a:t>
          </a:r>
          <a:endParaRPr lang="ar-EG" sz="36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5C73700-94C2-47CC-AA6E-B102AF447820}" type="parTrans" cxnId="{DEF47EC2-E173-4DEA-A4B2-6EECC3B71C8D}">
      <dgm:prSet/>
      <dgm:spPr/>
      <dgm:t>
        <a:bodyPr/>
        <a:lstStyle/>
        <a:p>
          <a:pPr rtl="1"/>
          <a:endParaRPr lang="ar-EG"/>
        </a:p>
      </dgm:t>
    </dgm:pt>
    <dgm:pt modelId="{0043D308-41DD-4E64-9B53-9170A70CC38A}" type="sibTrans" cxnId="{DEF47EC2-E173-4DEA-A4B2-6EECC3B71C8D}">
      <dgm:prSet/>
      <dgm:spPr/>
      <dgm:t>
        <a:bodyPr/>
        <a:lstStyle/>
        <a:p>
          <a:pPr rtl="1"/>
          <a:endParaRPr lang="ar-EG"/>
        </a:p>
      </dgm:t>
    </dgm:pt>
    <dgm:pt modelId="{FA5C6227-6BDF-4D3D-9658-87284657E0CA}">
      <dgm:prSet phldrT="[Text]" custT="1"/>
      <dgm:spPr/>
      <dgm:t>
        <a:bodyPr/>
        <a:lstStyle/>
        <a:p>
          <a:pPr algn="ctr" rtl="1"/>
          <a:r>
            <a:rPr lang="ar-EG" sz="36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المنهج العلاجي</a:t>
          </a:r>
          <a:endParaRPr lang="ar-EG" sz="36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282C117-F0BC-4ED7-A9B4-198600B40AF3}" type="parTrans" cxnId="{78B5BE43-BDCD-44A6-ACE7-B2CF25C22364}">
      <dgm:prSet/>
      <dgm:spPr/>
      <dgm:t>
        <a:bodyPr/>
        <a:lstStyle/>
        <a:p>
          <a:pPr rtl="1"/>
          <a:endParaRPr lang="ar-EG"/>
        </a:p>
      </dgm:t>
    </dgm:pt>
    <dgm:pt modelId="{42CA03F0-5714-438D-9B05-EB57AC992837}" type="sibTrans" cxnId="{78B5BE43-BDCD-44A6-ACE7-B2CF25C22364}">
      <dgm:prSet/>
      <dgm:spPr/>
      <dgm:t>
        <a:bodyPr/>
        <a:lstStyle/>
        <a:p>
          <a:pPr rtl="1"/>
          <a:endParaRPr lang="ar-EG"/>
        </a:p>
      </dgm:t>
    </dgm:pt>
    <dgm:pt modelId="{8B72C86C-24FF-4099-9521-C32712C778F4}" type="pres">
      <dgm:prSet presAssocID="{961B4A71-3122-4C55-82D5-D1D603AA1CF0}" presName="compositeShape" presStyleCnt="0">
        <dgm:presLayoutVars>
          <dgm:chMax val="7"/>
          <dgm:dir/>
          <dgm:resizeHandles val="exact"/>
        </dgm:presLayoutVars>
      </dgm:prSet>
      <dgm:spPr/>
    </dgm:pt>
    <dgm:pt modelId="{F395884F-8C1D-4452-A63A-F0E0F624E3A0}" type="pres">
      <dgm:prSet presAssocID="{CE143EEC-5E0A-4D22-823E-E93659C3697D}" presName="circ1" presStyleLbl="vennNode1" presStyleIdx="0" presStyleCnt="3" custScaleX="118176" custScaleY="99132" custLinFactNeighborX="-2011" custLinFactNeighborY="14"/>
      <dgm:spPr/>
    </dgm:pt>
    <dgm:pt modelId="{13D21EE1-BC25-412F-BA5F-114C88639E56}" type="pres">
      <dgm:prSet presAssocID="{CE143EEC-5E0A-4D22-823E-E93659C3697D}" presName="circ1Tx" presStyleLbl="revTx" presStyleIdx="0" presStyleCnt="0">
        <dgm:presLayoutVars>
          <dgm:chMax val="0"/>
          <dgm:chPref val="0"/>
          <dgm:bulletEnabled val="1"/>
        </dgm:presLayoutVars>
      </dgm:prSet>
      <dgm:spPr/>
    </dgm:pt>
    <dgm:pt modelId="{3D7E1B71-B1FD-491F-A5F2-B2013B3BABF1}" type="pres">
      <dgm:prSet presAssocID="{DFFEF0BC-42E4-4621-A00F-7BFB8947A604}" presName="circ2" presStyleLbl="vennNode1" presStyleIdx="1" presStyleCnt="3" custScaleX="116480" custLinFactNeighborX="11365" custLinFactNeighborY="5078"/>
      <dgm:spPr/>
    </dgm:pt>
    <dgm:pt modelId="{780BDBD8-F73C-4A77-8B09-9770BC74BDFB}" type="pres">
      <dgm:prSet presAssocID="{DFFEF0BC-42E4-4621-A00F-7BFB8947A604}" presName="circ2Tx" presStyleLbl="revTx" presStyleIdx="0" presStyleCnt="0">
        <dgm:presLayoutVars>
          <dgm:chMax val="0"/>
          <dgm:chPref val="0"/>
          <dgm:bulletEnabled val="1"/>
        </dgm:presLayoutVars>
      </dgm:prSet>
      <dgm:spPr/>
    </dgm:pt>
    <dgm:pt modelId="{4BC5FD0A-1B59-460F-B5A9-EB26F48C348A}" type="pres">
      <dgm:prSet presAssocID="{FA5C6227-6BDF-4D3D-9658-87284657E0CA}" presName="circ3" presStyleLbl="vennNode1" presStyleIdx="2" presStyleCnt="3" custScaleX="113545" custLinFactNeighborX="-4151" custLinFactNeighborY="2763"/>
      <dgm:spPr/>
    </dgm:pt>
    <dgm:pt modelId="{E40565C8-C67F-4978-AE39-DB0F7EBCF2FE}" type="pres">
      <dgm:prSet presAssocID="{FA5C6227-6BDF-4D3D-9658-87284657E0CA}" presName="circ3Tx" presStyleLbl="revTx" presStyleIdx="0" presStyleCnt="0">
        <dgm:presLayoutVars>
          <dgm:chMax val="0"/>
          <dgm:chPref val="0"/>
          <dgm:bulletEnabled val="1"/>
        </dgm:presLayoutVars>
      </dgm:prSet>
      <dgm:spPr/>
    </dgm:pt>
  </dgm:ptLst>
  <dgm:cxnLst>
    <dgm:cxn modelId="{1B07535B-7281-45B7-A757-95569B6F54BC}" type="presOf" srcId="{CE143EEC-5E0A-4D22-823E-E93659C3697D}" destId="{13D21EE1-BC25-412F-BA5F-114C88639E56}" srcOrd="1" destOrd="0" presId="urn:microsoft.com/office/officeart/2005/8/layout/venn1"/>
    <dgm:cxn modelId="{815A645E-536C-4F33-9B13-3E7A1F788BB3}" type="presOf" srcId="{FA5C6227-6BDF-4D3D-9658-87284657E0CA}" destId="{E40565C8-C67F-4978-AE39-DB0F7EBCF2FE}" srcOrd="1" destOrd="0" presId="urn:microsoft.com/office/officeart/2005/8/layout/venn1"/>
    <dgm:cxn modelId="{78B5BE43-BDCD-44A6-ACE7-B2CF25C22364}" srcId="{961B4A71-3122-4C55-82D5-D1D603AA1CF0}" destId="{FA5C6227-6BDF-4D3D-9658-87284657E0CA}" srcOrd="2" destOrd="0" parTransId="{8282C117-F0BC-4ED7-A9B4-198600B40AF3}" sibTransId="{42CA03F0-5714-438D-9B05-EB57AC992837}"/>
    <dgm:cxn modelId="{8FDC8D6F-0608-437C-A4CB-851EDCC05F6B}" type="presOf" srcId="{961B4A71-3122-4C55-82D5-D1D603AA1CF0}" destId="{8B72C86C-24FF-4099-9521-C32712C778F4}" srcOrd="0" destOrd="0" presId="urn:microsoft.com/office/officeart/2005/8/layout/venn1"/>
    <dgm:cxn modelId="{77A7B550-F4A4-4A75-BEF1-3E8C5CEB161A}" type="presOf" srcId="{FA5C6227-6BDF-4D3D-9658-87284657E0CA}" destId="{4BC5FD0A-1B59-460F-B5A9-EB26F48C348A}" srcOrd="0" destOrd="0" presId="urn:microsoft.com/office/officeart/2005/8/layout/venn1"/>
    <dgm:cxn modelId="{2B254F84-C18B-4866-94FB-4A646AFBA68C}" type="presOf" srcId="{CE143EEC-5E0A-4D22-823E-E93659C3697D}" destId="{F395884F-8C1D-4452-A63A-F0E0F624E3A0}" srcOrd="0" destOrd="0" presId="urn:microsoft.com/office/officeart/2005/8/layout/venn1"/>
    <dgm:cxn modelId="{12956F87-68E1-40E6-9065-182175B80D78}" type="presOf" srcId="{DFFEF0BC-42E4-4621-A00F-7BFB8947A604}" destId="{780BDBD8-F73C-4A77-8B09-9770BC74BDFB}" srcOrd="1" destOrd="0" presId="urn:microsoft.com/office/officeart/2005/8/layout/venn1"/>
    <dgm:cxn modelId="{3947F7B8-18DF-4A61-88CD-93C0C70C25DB}" srcId="{961B4A71-3122-4C55-82D5-D1D603AA1CF0}" destId="{CE143EEC-5E0A-4D22-823E-E93659C3697D}" srcOrd="0" destOrd="0" parTransId="{DFBA52AF-CA23-4188-99D2-EA60E7ED1020}" sibTransId="{B16A33B8-F626-4654-8E5A-CC255474897B}"/>
    <dgm:cxn modelId="{DEF47EC2-E173-4DEA-A4B2-6EECC3B71C8D}" srcId="{961B4A71-3122-4C55-82D5-D1D603AA1CF0}" destId="{DFFEF0BC-42E4-4621-A00F-7BFB8947A604}" srcOrd="1" destOrd="0" parTransId="{05C73700-94C2-47CC-AA6E-B102AF447820}" sibTransId="{0043D308-41DD-4E64-9B53-9170A70CC38A}"/>
    <dgm:cxn modelId="{22D5D9EB-D67F-4A43-95A9-917ECF9CB501}" type="presOf" srcId="{DFFEF0BC-42E4-4621-A00F-7BFB8947A604}" destId="{3D7E1B71-B1FD-491F-A5F2-B2013B3BABF1}" srcOrd="0" destOrd="0" presId="urn:microsoft.com/office/officeart/2005/8/layout/venn1"/>
    <dgm:cxn modelId="{B7F2AF6C-E790-4CE1-9D34-CB78B2F0315B}" type="presParOf" srcId="{8B72C86C-24FF-4099-9521-C32712C778F4}" destId="{F395884F-8C1D-4452-A63A-F0E0F624E3A0}" srcOrd="0" destOrd="0" presId="urn:microsoft.com/office/officeart/2005/8/layout/venn1"/>
    <dgm:cxn modelId="{8C59A06D-48A3-424E-A036-8A3145B1B211}" type="presParOf" srcId="{8B72C86C-24FF-4099-9521-C32712C778F4}" destId="{13D21EE1-BC25-412F-BA5F-114C88639E56}" srcOrd="1" destOrd="0" presId="urn:microsoft.com/office/officeart/2005/8/layout/venn1"/>
    <dgm:cxn modelId="{95CA62D5-70E3-408E-ACC4-849057AD0F7E}" type="presParOf" srcId="{8B72C86C-24FF-4099-9521-C32712C778F4}" destId="{3D7E1B71-B1FD-491F-A5F2-B2013B3BABF1}" srcOrd="2" destOrd="0" presId="urn:microsoft.com/office/officeart/2005/8/layout/venn1"/>
    <dgm:cxn modelId="{5B143620-B214-43DF-88EC-BD78F7409E4B}" type="presParOf" srcId="{8B72C86C-24FF-4099-9521-C32712C778F4}" destId="{780BDBD8-F73C-4A77-8B09-9770BC74BDFB}" srcOrd="3" destOrd="0" presId="urn:microsoft.com/office/officeart/2005/8/layout/venn1"/>
    <dgm:cxn modelId="{444C0F65-772F-4310-A094-70BFF12B905C}" type="presParOf" srcId="{8B72C86C-24FF-4099-9521-C32712C778F4}" destId="{4BC5FD0A-1B59-460F-B5A9-EB26F48C348A}" srcOrd="4" destOrd="0" presId="urn:microsoft.com/office/officeart/2005/8/layout/venn1"/>
    <dgm:cxn modelId="{6E66D493-2EEA-4AC9-91B1-9FDE27E7E12D}" type="presParOf" srcId="{8B72C86C-24FF-4099-9521-C32712C778F4}" destId="{E40565C8-C67F-4978-AE39-DB0F7EBCF2FE}"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C465840-5B25-4368-85AA-60CCBF4BA915}" type="doc">
      <dgm:prSet loTypeId="urn:microsoft.com/office/officeart/2005/8/layout/vList2" loCatId="list" qsTypeId="urn:microsoft.com/office/officeart/2005/8/quickstyle/3d2" qsCatId="3D" csTypeId="urn:microsoft.com/office/officeart/2005/8/colors/colorful1" csCatId="colorful" phldr="1"/>
      <dgm:spPr/>
      <dgm:t>
        <a:bodyPr/>
        <a:lstStyle/>
        <a:p>
          <a:pPr rtl="1"/>
          <a:endParaRPr lang="ar-EG"/>
        </a:p>
      </dgm:t>
    </dgm:pt>
    <dgm:pt modelId="{CA5CEEFF-A25B-4F68-8B20-68E2E6AE8660}">
      <dgm:prSet phldrT="[Text]" custT="1"/>
      <dgm:spPr>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a:solidFill>
                <a:schemeClr val="tx1"/>
              </a:solidFill>
              <a:latin typeface="Traditional Arabic" pitchFamily="18" charset="-78"/>
              <a:cs typeface="Traditional Arabic" pitchFamily="18" charset="-78"/>
            </a:rPr>
            <a:t>بحث المشكلات التي يواجهها الطالب سواء كانت شخصيه أو اجتماعيه أو تربوية والعمل على إيجاد الحلول المناسبة </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C7430DF-11DF-4361-A913-429E95E30C10}" type="par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6ADDDF83-6222-41F4-9936-7159B22834D4}" type="sib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C24F3099-36DF-426E-9038-65316A94FA04}">
      <dgm:prSet phldrT="[Text]" custT="1"/>
      <dgm:spPr>
        <a:solidFill>
          <a:schemeClr val="bg1">
            <a:lumMod val="75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a:solidFill>
                <a:schemeClr val="tx1"/>
              </a:solidFill>
              <a:latin typeface="Traditional Arabic" pitchFamily="18" charset="-78"/>
              <a:cs typeface="Traditional Arabic" pitchFamily="18" charset="-78"/>
            </a:rPr>
            <a:t>العمل على توثيق الروابط والتعاون بين البيت والمدرسة </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1E9DB23-766D-404F-A56F-6611ED59D78E}" type="parTrans" cxnId="{30D32D76-EFAD-4342-AA4E-CF50DCBBBDD8}">
      <dgm:prSet/>
      <dgm:spPr/>
      <dgm:t>
        <a:bodyPr/>
        <a:lstStyle/>
        <a:p>
          <a:pPr rtl="1"/>
          <a:endParaRPr lang="ar-EG"/>
        </a:p>
      </dgm:t>
    </dgm:pt>
    <dgm:pt modelId="{B605F22C-11A4-453E-951A-E4A0403B7AAF}" type="sibTrans" cxnId="{30D32D76-EFAD-4342-AA4E-CF50DCBBBDD8}">
      <dgm:prSet/>
      <dgm:spPr/>
      <dgm:t>
        <a:bodyPr/>
        <a:lstStyle/>
        <a:p>
          <a:pPr rtl="1"/>
          <a:endParaRPr lang="ar-EG"/>
        </a:p>
      </dgm:t>
    </dgm:pt>
    <dgm:pt modelId="{2CD1CB03-8B6D-4597-8B1E-CAF9DBAFEC8C}">
      <dgm:prSet phldrT="[Text]" custT="1"/>
      <dgm:spPr>
        <a:solidFill>
          <a:schemeClr val="tx2">
            <a:lumMod val="40000"/>
            <a:lumOff val="6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a:solidFill>
                <a:schemeClr val="tx1"/>
              </a:solidFill>
              <a:effectLst/>
              <a:latin typeface="Traditional Arabic" pitchFamily="18" charset="-78"/>
              <a:ea typeface="Calibri"/>
              <a:cs typeface="Traditional Arabic" pitchFamily="18" charset="-78"/>
            </a:rPr>
            <a:t>العمل على اكتشاف مواهب وقدرات وميول الطلاب المتفوقين أو غير المتفوقين على حد سواء</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612A2C3-1AF9-474A-9C76-8B14C8784D22}" type="parTrans" cxnId="{18A8E3F0-8CA7-4D1F-8F86-48BF303AD281}">
      <dgm:prSet/>
      <dgm:spPr/>
      <dgm:t>
        <a:bodyPr/>
        <a:lstStyle/>
        <a:p>
          <a:pPr rtl="1"/>
          <a:endParaRPr lang="ar-EG"/>
        </a:p>
      </dgm:t>
    </dgm:pt>
    <dgm:pt modelId="{08F5037E-E9C5-4687-9F8E-F6B57955FB91}" type="sibTrans" cxnId="{18A8E3F0-8CA7-4D1F-8F86-48BF303AD281}">
      <dgm:prSet/>
      <dgm:spPr/>
      <dgm:t>
        <a:bodyPr/>
        <a:lstStyle/>
        <a:p>
          <a:pPr rtl="1"/>
          <a:endParaRPr lang="ar-EG"/>
        </a:p>
      </dgm:t>
    </dgm:pt>
    <dgm:pt modelId="{3F8439F2-EBAC-48F0-A095-C1810E9F0FB3}">
      <dgm:prSet phldrT="[Text]" custT="1"/>
      <dgm:spPr>
        <a:solidFill>
          <a:schemeClr val="accent3">
            <a:lumMod val="60000"/>
            <a:lumOff val="4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a:solidFill>
                <a:schemeClr val="tx1"/>
              </a:solidFill>
              <a:latin typeface="Traditional Arabic" pitchFamily="18" charset="-78"/>
              <a:cs typeface="Traditional Arabic" pitchFamily="18" charset="-78"/>
            </a:rPr>
            <a:t>إيلاف الطلاب الجو المدرسي وتبصيرهم بنظام المدرسة ومساعدتهم قدر المستطاع</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E6B3615-B50B-4121-949D-0C5EEBBBC977}" type="parTrans" cxnId="{070D2A18-A60B-4593-AA47-71C134D434AC}">
      <dgm:prSet/>
      <dgm:spPr/>
      <dgm:t>
        <a:bodyPr/>
        <a:lstStyle/>
        <a:p>
          <a:pPr rtl="1"/>
          <a:endParaRPr lang="ar-EG"/>
        </a:p>
      </dgm:t>
    </dgm:pt>
    <dgm:pt modelId="{544D982A-AF33-4291-8180-51E58A9F86F4}" type="sibTrans" cxnId="{070D2A18-A60B-4593-AA47-71C134D434AC}">
      <dgm:prSet/>
      <dgm:spPr/>
      <dgm:t>
        <a:bodyPr/>
        <a:lstStyle/>
        <a:p>
          <a:pPr rtl="1"/>
          <a:endParaRPr lang="ar-EG"/>
        </a:p>
      </dgm:t>
    </dgm:pt>
    <dgm:pt modelId="{C9A7558B-C690-4342-90B8-4CFD054F9957}">
      <dgm:prSet phldrT="[Text]" custT="1"/>
      <dgm:spPr>
        <a:solidFill>
          <a:schemeClr val="accent4">
            <a:lumMod val="60000"/>
            <a:lumOff val="4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a:solidFill>
                <a:schemeClr val="tx1"/>
              </a:solidFill>
              <a:latin typeface="Traditional Arabic" pitchFamily="18" charset="-78"/>
              <a:cs typeface="Traditional Arabic" pitchFamily="18" charset="-78"/>
            </a:rPr>
            <a:t>مساعدة الطلاب على اختيار نوع الدراسة والمهنة التي تتناسب مع مواهبهم </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2322538-4012-4277-BA62-955DCC4874B1}" type="parTrans" cxnId="{22A66CB1-551E-46FA-95C5-7899FD86B908}">
      <dgm:prSet/>
      <dgm:spPr/>
      <dgm:t>
        <a:bodyPr/>
        <a:lstStyle/>
        <a:p>
          <a:pPr rtl="1"/>
          <a:endParaRPr lang="ar-EG"/>
        </a:p>
      </dgm:t>
    </dgm:pt>
    <dgm:pt modelId="{494C250B-CC15-4701-81C9-B10279F42693}" type="sibTrans" cxnId="{22A66CB1-551E-46FA-95C5-7899FD86B908}">
      <dgm:prSet/>
      <dgm:spPr/>
      <dgm:t>
        <a:bodyPr/>
        <a:lstStyle/>
        <a:p>
          <a:pPr rtl="1"/>
          <a:endParaRPr lang="ar-EG"/>
        </a:p>
      </dgm:t>
    </dgm:pt>
    <dgm:pt modelId="{975989B6-A294-46D8-9438-3F695F739169}" type="pres">
      <dgm:prSet presAssocID="{4C465840-5B25-4368-85AA-60CCBF4BA915}" presName="linear" presStyleCnt="0">
        <dgm:presLayoutVars>
          <dgm:animLvl val="lvl"/>
          <dgm:resizeHandles val="exact"/>
        </dgm:presLayoutVars>
      </dgm:prSet>
      <dgm:spPr/>
    </dgm:pt>
    <dgm:pt modelId="{13C4CA9B-96FC-492C-A0A4-747FFB8D4268}" type="pres">
      <dgm:prSet presAssocID="{CA5CEEFF-A25B-4F68-8B20-68E2E6AE8660}" presName="parentText" presStyleLbl="node1" presStyleIdx="0" presStyleCnt="5">
        <dgm:presLayoutVars>
          <dgm:chMax val="0"/>
          <dgm:bulletEnabled val="1"/>
        </dgm:presLayoutVars>
      </dgm:prSet>
      <dgm:spPr/>
    </dgm:pt>
    <dgm:pt modelId="{755659BB-E6FC-46E4-8FAD-1046A4FF3630}" type="pres">
      <dgm:prSet presAssocID="{6ADDDF83-6222-41F4-9936-7159B22834D4}" presName="spacer" presStyleCnt="0"/>
      <dgm:spPr/>
    </dgm:pt>
    <dgm:pt modelId="{63F5E38B-C67A-4506-9323-A381DA9AB33B}" type="pres">
      <dgm:prSet presAssocID="{C24F3099-36DF-426E-9038-65316A94FA04}" presName="parentText" presStyleLbl="node1" presStyleIdx="1" presStyleCnt="5">
        <dgm:presLayoutVars>
          <dgm:chMax val="0"/>
          <dgm:bulletEnabled val="1"/>
        </dgm:presLayoutVars>
      </dgm:prSet>
      <dgm:spPr/>
    </dgm:pt>
    <dgm:pt modelId="{E45619E7-1547-4CD8-AFE3-05A13268399F}" type="pres">
      <dgm:prSet presAssocID="{B605F22C-11A4-453E-951A-E4A0403B7AAF}" presName="spacer" presStyleCnt="0"/>
      <dgm:spPr/>
    </dgm:pt>
    <dgm:pt modelId="{BA433907-3C2F-4D7C-9172-35D629F041DE}" type="pres">
      <dgm:prSet presAssocID="{2CD1CB03-8B6D-4597-8B1E-CAF9DBAFEC8C}" presName="parentText" presStyleLbl="node1" presStyleIdx="2" presStyleCnt="5">
        <dgm:presLayoutVars>
          <dgm:chMax val="0"/>
          <dgm:bulletEnabled val="1"/>
        </dgm:presLayoutVars>
      </dgm:prSet>
      <dgm:spPr/>
    </dgm:pt>
    <dgm:pt modelId="{F01CB441-668A-47F3-AF33-71B3CC646FCF}" type="pres">
      <dgm:prSet presAssocID="{08F5037E-E9C5-4687-9F8E-F6B57955FB91}" presName="spacer" presStyleCnt="0"/>
      <dgm:spPr/>
    </dgm:pt>
    <dgm:pt modelId="{4D9CBFA8-0624-453A-9442-9768B946809C}" type="pres">
      <dgm:prSet presAssocID="{3F8439F2-EBAC-48F0-A095-C1810E9F0FB3}" presName="parentText" presStyleLbl="node1" presStyleIdx="3" presStyleCnt="5">
        <dgm:presLayoutVars>
          <dgm:chMax val="0"/>
          <dgm:bulletEnabled val="1"/>
        </dgm:presLayoutVars>
      </dgm:prSet>
      <dgm:spPr/>
    </dgm:pt>
    <dgm:pt modelId="{253CF120-190A-4AA4-A561-2D257C24A2D1}" type="pres">
      <dgm:prSet presAssocID="{544D982A-AF33-4291-8180-51E58A9F86F4}" presName="spacer" presStyleCnt="0"/>
      <dgm:spPr/>
    </dgm:pt>
    <dgm:pt modelId="{9ECE6B1A-DA93-47D5-99BA-BE3DF7B40240}" type="pres">
      <dgm:prSet presAssocID="{C9A7558B-C690-4342-90B8-4CFD054F9957}" presName="parentText" presStyleLbl="node1" presStyleIdx="4" presStyleCnt="5">
        <dgm:presLayoutVars>
          <dgm:chMax val="0"/>
          <dgm:bulletEnabled val="1"/>
        </dgm:presLayoutVars>
      </dgm:prSet>
      <dgm:spPr/>
    </dgm:pt>
  </dgm:ptLst>
  <dgm:cxnLst>
    <dgm:cxn modelId="{02828910-0798-4760-9F22-76D9D559440A}" type="presOf" srcId="{3F8439F2-EBAC-48F0-A095-C1810E9F0FB3}" destId="{4D9CBFA8-0624-453A-9442-9768B946809C}" srcOrd="0" destOrd="0" presId="urn:microsoft.com/office/officeart/2005/8/layout/vList2"/>
    <dgm:cxn modelId="{070D2A18-A60B-4593-AA47-71C134D434AC}" srcId="{4C465840-5B25-4368-85AA-60CCBF4BA915}" destId="{3F8439F2-EBAC-48F0-A095-C1810E9F0FB3}" srcOrd="3" destOrd="0" parTransId="{7E6B3615-B50B-4121-949D-0C5EEBBBC977}" sibTransId="{544D982A-AF33-4291-8180-51E58A9F86F4}"/>
    <dgm:cxn modelId="{A289BE28-CAE9-4DB0-B8BF-27EBC884A611}" type="presOf" srcId="{C9A7558B-C690-4342-90B8-4CFD054F9957}" destId="{9ECE6B1A-DA93-47D5-99BA-BE3DF7B40240}" srcOrd="0" destOrd="0" presId="urn:microsoft.com/office/officeart/2005/8/layout/vList2"/>
    <dgm:cxn modelId="{9E154A3C-C516-492E-8484-B68932C46BF4}" srcId="{4C465840-5B25-4368-85AA-60CCBF4BA915}" destId="{CA5CEEFF-A25B-4F68-8B20-68E2E6AE8660}" srcOrd="0" destOrd="0" parTransId="{2C7430DF-11DF-4361-A913-429E95E30C10}" sibTransId="{6ADDDF83-6222-41F4-9936-7159B22834D4}"/>
    <dgm:cxn modelId="{AEA3C446-0A02-44DB-9007-B17D3F241277}" type="presOf" srcId="{C24F3099-36DF-426E-9038-65316A94FA04}" destId="{63F5E38B-C67A-4506-9323-A381DA9AB33B}" srcOrd="0" destOrd="0" presId="urn:microsoft.com/office/officeart/2005/8/layout/vList2"/>
    <dgm:cxn modelId="{30D32D76-EFAD-4342-AA4E-CF50DCBBBDD8}" srcId="{4C465840-5B25-4368-85AA-60CCBF4BA915}" destId="{C24F3099-36DF-426E-9038-65316A94FA04}" srcOrd="1" destOrd="0" parTransId="{51E9DB23-766D-404F-A56F-6611ED59D78E}" sibTransId="{B605F22C-11A4-453E-951A-E4A0403B7AAF}"/>
    <dgm:cxn modelId="{4F2F1894-CBE6-4A11-9060-0D6DBEFFF0EC}" type="presOf" srcId="{2CD1CB03-8B6D-4597-8B1E-CAF9DBAFEC8C}" destId="{BA433907-3C2F-4D7C-9172-35D629F041DE}" srcOrd="0" destOrd="0" presId="urn:microsoft.com/office/officeart/2005/8/layout/vList2"/>
    <dgm:cxn modelId="{22A66CB1-551E-46FA-95C5-7899FD86B908}" srcId="{4C465840-5B25-4368-85AA-60CCBF4BA915}" destId="{C9A7558B-C690-4342-90B8-4CFD054F9957}" srcOrd="4" destOrd="0" parTransId="{32322538-4012-4277-BA62-955DCC4874B1}" sibTransId="{494C250B-CC15-4701-81C9-B10279F42693}"/>
    <dgm:cxn modelId="{1CD658B3-A935-4893-91A5-992E67FE803A}" type="presOf" srcId="{4C465840-5B25-4368-85AA-60CCBF4BA915}" destId="{975989B6-A294-46D8-9438-3F695F739169}" srcOrd="0" destOrd="0" presId="urn:microsoft.com/office/officeart/2005/8/layout/vList2"/>
    <dgm:cxn modelId="{0FA068EC-65F6-47AE-B600-E311B6C050FE}" type="presOf" srcId="{CA5CEEFF-A25B-4F68-8B20-68E2E6AE8660}" destId="{13C4CA9B-96FC-492C-A0A4-747FFB8D4268}" srcOrd="0" destOrd="0" presId="urn:microsoft.com/office/officeart/2005/8/layout/vList2"/>
    <dgm:cxn modelId="{18A8E3F0-8CA7-4D1F-8F86-48BF303AD281}" srcId="{4C465840-5B25-4368-85AA-60CCBF4BA915}" destId="{2CD1CB03-8B6D-4597-8B1E-CAF9DBAFEC8C}" srcOrd="2" destOrd="0" parTransId="{1612A2C3-1AF9-474A-9C76-8B14C8784D22}" sibTransId="{08F5037E-E9C5-4687-9F8E-F6B57955FB91}"/>
    <dgm:cxn modelId="{7F5456A6-A788-4E7D-AA88-5DFEC3EFA9A0}" type="presParOf" srcId="{975989B6-A294-46D8-9438-3F695F739169}" destId="{13C4CA9B-96FC-492C-A0A4-747FFB8D4268}" srcOrd="0" destOrd="0" presId="urn:microsoft.com/office/officeart/2005/8/layout/vList2"/>
    <dgm:cxn modelId="{50BC95E9-C866-4347-AE8E-0678C5CA92DF}" type="presParOf" srcId="{975989B6-A294-46D8-9438-3F695F739169}" destId="{755659BB-E6FC-46E4-8FAD-1046A4FF3630}" srcOrd="1" destOrd="0" presId="urn:microsoft.com/office/officeart/2005/8/layout/vList2"/>
    <dgm:cxn modelId="{EB5AD2A3-0FC1-4372-A5B5-2EAA0A0984CA}" type="presParOf" srcId="{975989B6-A294-46D8-9438-3F695F739169}" destId="{63F5E38B-C67A-4506-9323-A381DA9AB33B}" srcOrd="2" destOrd="0" presId="urn:microsoft.com/office/officeart/2005/8/layout/vList2"/>
    <dgm:cxn modelId="{82609407-3823-407B-81DC-79C91B8143FB}" type="presParOf" srcId="{975989B6-A294-46D8-9438-3F695F739169}" destId="{E45619E7-1547-4CD8-AFE3-05A13268399F}" srcOrd="3" destOrd="0" presId="urn:microsoft.com/office/officeart/2005/8/layout/vList2"/>
    <dgm:cxn modelId="{D20955E5-450A-4EE2-B25E-D69A36E6623D}" type="presParOf" srcId="{975989B6-A294-46D8-9438-3F695F739169}" destId="{BA433907-3C2F-4D7C-9172-35D629F041DE}" srcOrd="4" destOrd="0" presId="urn:microsoft.com/office/officeart/2005/8/layout/vList2"/>
    <dgm:cxn modelId="{7EF9F026-5D0B-4181-96C7-AEB2C990004E}" type="presParOf" srcId="{975989B6-A294-46D8-9438-3F695F739169}" destId="{F01CB441-668A-47F3-AF33-71B3CC646FCF}" srcOrd="5" destOrd="0" presId="urn:microsoft.com/office/officeart/2005/8/layout/vList2"/>
    <dgm:cxn modelId="{7722455D-1AFC-4E39-A8E7-12321428DECC}" type="presParOf" srcId="{975989B6-A294-46D8-9438-3F695F739169}" destId="{4D9CBFA8-0624-453A-9442-9768B946809C}" srcOrd="6" destOrd="0" presId="urn:microsoft.com/office/officeart/2005/8/layout/vList2"/>
    <dgm:cxn modelId="{D897CF0B-6590-4538-B4B6-6394B6255012}" type="presParOf" srcId="{975989B6-A294-46D8-9438-3F695F739169}" destId="{253CF120-190A-4AA4-A561-2D257C24A2D1}" srcOrd="7" destOrd="0" presId="urn:microsoft.com/office/officeart/2005/8/layout/vList2"/>
    <dgm:cxn modelId="{F45239C8-6CFB-45F8-880B-768CEA3E89AE}" type="presParOf" srcId="{975989B6-A294-46D8-9438-3F695F739169}" destId="{9ECE6B1A-DA93-47D5-99BA-BE3DF7B4024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2DDC29-6A22-4E09-82D6-CCED5490391F}" type="doc">
      <dgm:prSet loTypeId="urn:microsoft.com/office/officeart/2008/layout/AlternatingPictureBlocks" loCatId="picture"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326562AE-E76D-43C5-9DF9-D34E785E7DB0}">
      <dgm:prSet phldrT="[Text]" custT="1"/>
      <dgm:spPr>
        <a:solidFill>
          <a:schemeClr val="accent1">
            <a:lumMod val="60000"/>
            <a:lumOff val="40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خصائص برنامج التوجيه والإرشاد  </a:t>
          </a: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dgm:t>
        <a:bodyPr/>
        <a:lstStyle/>
        <a:p>
          <a:pPr rtl="1"/>
          <a:endParaRPr lang="ar-EG" sz="2800">
            <a:latin typeface="Traditional Arabic" pitchFamily="18" charset="-78"/>
            <a:cs typeface="Traditional Arabic" pitchFamily="18" charset="-78"/>
          </a:endParaRPr>
        </a:p>
      </dgm:t>
    </dgm:pt>
    <dgm:pt modelId="{263DA583-3CCE-4B6A-94D9-45281D5395E1}">
      <dgm:prSet phldrT="[Text]" custT="1"/>
      <dgm:spPr>
        <a:solidFill>
          <a:schemeClr val="bg1">
            <a:lumMod val="65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بيئة الإرشاد </a:t>
          </a:r>
        </a:p>
      </dgm:t>
    </dgm:pt>
    <dgm:pt modelId="{800A5DE9-1735-4483-9673-8218B19ACB2B}" type="sibTrans" cxnId="{F35B9F33-E7D3-42E5-B7C7-A171171469D9}">
      <dgm:prSet/>
      <dgm:spPr/>
      <dgm:t>
        <a:bodyPr/>
        <a:lstStyle/>
        <a:p>
          <a:pPr rtl="1"/>
          <a:endParaRPr lang="ar-EG" sz="2800">
            <a:latin typeface="Traditional Arabic" pitchFamily="18" charset="-78"/>
            <a:cs typeface="Traditional Arabic" pitchFamily="18" charset="-78"/>
          </a:endParaRPr>
        </a:p>
      </dgm:t>
    </dgm:pt>
    <dgm:pt modelId="{40AD05D7-AD3A-4CD7-B893-2623DD0213F6}" type="parTrans" cxnId="{F35B9F33-E7D3-42E5-B7C7-A171171469D9}">
      <dgm:prSet/>
      <dgm:spPr/>
      <dgm:t>
        <a:bodyPr/>
        <a:lstStyle/>
        <a:p>
          <a:pPr rtl="1"/>
          <a:endParaRPr lang="ar-EG" sz="2800">
            <a:latin typeface="Traditional Arabic" pitchFamily="18" charset="-78"/>
            <a:cs typeface="Traditional Arabic" pitchFamily="18" charset="-78"/>
          </a:endParaRPr>
        </a:p>
      </dgm:t>
    </dgm:pt>
    <dgm:pt modelId="{A2AF4176-393F-4E37-A9BE-9E9525617389}">
      <dgm:prSet phldrT="[Text]" custT="1"/>
      <dgm:spPr>
        <a:solidFill>
          <a:schemeClr val="accent4">
            <a:lumMod val="75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العملية الإرشادية </a:t>
          </a:r>
        </a:p>
      </dgm:t>
    </dgm:pt>
    <dgm:pt modelId="{E4954F3D-16B8-4741-8C26-547C571A5C55}" type="sibTrans" cxnId="{AF9FFFE0-607C-4A1B-94FE-9607A48D0BAF}">
      <dgm:prSet/>
      <dgm:spPr/>
      <dgm:t>
        <a:bodyPr/>
        <a:lstStyle/>
        <a:p>
          <a:pPr rtl="1"/>
          <a:endParaRPr lang="ar-EG" sz="2800">
            <a:latin typeface="Traditional Arabic" pitchFamily="18" charset="-78"/>
            <a:cs typeface="Traditional Arabic" pitchFamily="18" charset="-78"/>
          </a:endParaRPr>
        </a:p>
      </dgm:t>
    </dgm:pt>
    <dgm:pt modelId="{F3A6AA7C-C514-430E-BBFF-395D57B220CD}" type="parTrans" cxnId="{AF9FFFE0-607C-4A1B-94FE-9607A48D0BAF}">
      <dgm:prSet/>
      <dgm:spPr/>
      <dgm:t>
        <a:bodyPr/>
        <a:lstStyle/>
        <a:p>
          <a:pPr rtl="1"/>
          <a:endParaRPr lang="ar-EG" sz="2800">
            <a:latin typeface="Traditional Arabic" pitchFamily="18" charset="-78"/>
            <a:cs typeface="Traditional Arabic" pitchFamily="18" charset="-78"/>
          </a:endParaRPr>
        </a:p>
      </dgm:t>
    </dgm:pt>
    <dgm:pt modelId="{667E69A5-772D-4C6D-8574-082631EAB428}">
      <dgm:prSet phldrT="[Text]" custT="1"/>
      <dgm:spPr>
        <a:solidFill>
          <a:srgbClr val="993366"/>
        </a:solidFill>
        <a:ln>
          <a:noFill/>
        </a:ln>
        <a:effectLst>
          <a:outerShdw blurRad="190500" dist="228600" dir="2700000" algn="ctr">
            <a:srgbClr val="000000">
              <a:alpha val="30000"/>
            </a:srgbClr>
          </a:outerShdw>
        </a:effectLst>
        <a:sp3d prstMaterial="matte">
          <a:bevelT w="127000" h="63500"/>
        </a:sp3d>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خصائص العلاقة الإرشادية </a:t>
          </a:r>
        </a:p>
      </dgm:t>
    </dgm:pt>
    <dgm:pt modelId="{AEAAACF8-356F-40A9-8D2C-A9C7AA30286F}" type="parTrans" cxnId="{5CBC66E6-BBDC-4F44-AA6C-54D662E0D62D}">
      <dgm:prSet/>
      <dgm:spPr/>
      <dgm:t>
        <a:bodyPr/>
        <a:lstStyle/>
        <a:p>
          <a:pPr rtl="1"/>
          <a:endParaRPr lang="ar-EG"/>
        </a:p>
      </dgm:t>
    </dgm:pt>
    <dgm:pt modelId="{CFC3EEFE-9909-497E-AE2B-86ED8EC32DE9}" type="sibTrans" cxnId="{5CBC66E6-BBDC-4F44-AA6C-54D662E0D62D}">
      <dgm:prSet/>
      <dgm:spPr/>
      <dgm:t>
        <a:bodyPr/>
        <a:lstStyle/>
        <a:p>
          <a:pPr rtl="1"/>
          <a:endParaRPr lang="ar-EG"/>
        </a:p>
      </dgm:t>
    </dgm:pt>
    <dgm:pt modelId="{89715065-B035-4031-B574-8FC77B4AED81}">
      <dgm:prSet phldrT="[Text]" custT="1"/>
      <dgm:spPr>
        <a:solidFill>
          <a:schemeClr val="accent1">
            <a:lumMod val="75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عناصر العلاقة الإرشادية </a:t>
          </a:r>
        </a:p>
      </dgm:t>
    </dgm:pt>
    <dgm:pt modelId="{FE3EA212-AB65-481D-87B1-2C05B728964C}" type="parTrans" cxnId="{8B21D663-89DA-4CF7-A87C-59185FF49D55}">
      <dgm:prSet/>
      <dgm:spPr/>
      <dgm:t>
        <a:bodyPr/>
        <a:lstStyle/>
        <a:p>
          <a:pPr rtl="1"/>
          <a:endParaRPr lang="ar-EG"/>
        </a:p>
      </dgm:t>
    </dgm:pt>
    <dgm:pt modelId="{0BA63AA4-8096-4226-A5C3-F05AEBC5F453}" type="sibTrans" cxnId="{8B21D663-89DA-4CF7-A87C-59185FF49D55}">
      <dgm:prSet/>
      <dgm:spPr/>
      <dgm:t>
        <a:bodyPr/>
        <a:lstStyle/>
        <a:p>
          <a:pPr rtl="1"/>
          <a:endParaRPr lang="ar-EG"/>
        </a:p>
      </dgm:t>
    </dgm:pt>
    <dgm:pt modelId="{ED0F90EA-AA88-4781-BA4E-1BC36B9465BA}" type="pres">
      <dgm:prSet presAssocID="{3C2DDC29-6A22-4E09-82D6-CCED5490391F}" presName="linearFlow" presStyleCnt="0">
        <dgm:presLayoutVars>
          <dgm:dir/>
          <dgm:resizeHandles val="exact"/>
        </dgm:presLayoutVars>
      </dgm:prSet>
      <dgm:spPr/>
    </dgm:pt>
    <dgm:pt modelId="{2500BC4B-6709-4FC3-8ACF-2A864B0FB985}" type="pres">
      <dgm:prSet presAssocID="{326562AE-E76D-43C5-9DF9-D34E785E7DB0}" presName="comp" presStyleCnt="0"/>
      <dgm:spPr/>
    </dgm:pt>
    <dgm:pt modelId="{0B8FB6CE-1D05-4697-BF96-C1E40C18F84A}" type="pres">
      <dgm:prSet presAssocID="{326562AE-E76D-43C5-9DF9-D34E785E7DB0}" presName="rect2" presStyleLbl="node1" presStyleIdx="0" presStyleCnt="5" custScaleX="209234" custLinFactNeighborX="20478" custLinFactNeighborY="-237">
        <dgm:presLayoutVars>
          <dgm:bulletEnabled val="1"/>
        </dgm:presLayoutVars>
      </dgm:prSet>
      <dgm:spPr/>
    </dgm:pt>
    <dgm:pt modelId="{E89ED002-D608-4CA0-A700-BD668DF6D6D7}" type="pres">
      <dgm:prSet presAssocID="{326562AE-E76D-43C5-9DF9-D34E785E7DB0}" presName="rect1" presStyleLbl="lnNode1" presStyleIdx="0" presStyleCnt="5" custLinFactNeighborX="-70571" custLinFactNeighborY="-237"/>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597F79AF-20CB-4613-87B4-81559D75D65F}" type="pres">
      <dgm:prSet presAssocID="{CF15D7F2-D7EF-4B20-9C88-632D7F3CF97E}" presName="sibTrans" presStyleCnt="0"/>
      <dgm:spPr/>
    </dgm:pt>
    <dgm:pt modelId="{4675A4FC-6D7F-4D9F-8DFE-75EB85A1A025}" type="pres">
      <dgm:prSet presAssocID="{A2AF4176-393F-4E37-A9BE-9E9525617389}" presName="comp" presStyleCnt="0"/>
      <dgm:spPr/>
    </dgm:pt>
    <dgm:pt modelId="{7BFD06FE-4E0D-488B-9166-4ABB20121648}" type="pres">
      <dgm:prSet presAssocID="{A2AF4176-393F-4E37-A9BE-9E9525617389}" presName="rect2" presStyleLbl="node1" presStyleIdx="1" presStyleCnt="5" custScaleX="211657" custLinFactNeighborX="-24411" custLinFactNeighborY="-3169">
        <dgm:presLayoutVars>
          <dgm:bulletEnabled val="1"/>
        </dgm:presLayoutVars>
      </dgm:prSet>
      <dgm:spPr/>
    </dgm:pt>
    <dgm:pt modelId="{43201E77-CDC6-42E5-AA43-82B881FEA22C}" type="pres">
      <dgm:prSet presAssocID="{A2AF4176-393F-4E37-A9BE-9E9525617389}" presName="rect1" presStyleLbl="lnNode1" presStyleIdx="1" presStyleCnt="5" custLinFactNeighborX="60075" custLinFactNeighborY="-3169"/>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a:noFill/>
        </a:ln>
        <a:effectLst>
          <a:outerShdw blurRad="190500" dist="228600" dir="2700000" algn="ctr">
            <a:srgbClr val="000000">
              <a:alpha val="30000"/>
            </a:srgbClr>
          </a:outerShdw>
        </a:effectLst>
        <a:sp3d prstMaterial="matte">
          <a:bevelT w="127000" h="63500"/>
        </a:sp3d>
      </dgm:spPr>
    </dgm:pt>
    <dgm:pt modelId="{70ECBF14-1FFE-4EB2-84CA-44AB521F034A}" type="pres">
      <dgm:prSet presAssocID="{E4954F3D-16B8-4741-8C26-547C571A5C55}" presName="sibTrans" presStyleCnt="0"/>
      <dgm:spPr/>
    </dgm:pt>
    <dgm:pt modelId="{F1C9503F-F227-4ED9-91D0-BC7F1FA34CD0}" type="pres">
      <dgm:prSet presAssocID="{263DA583-3CCE-4B6A-94D9-45281D5395E1}" presName="comp" presStyleCnt="0"/>
      <dgm:spPr/>
    </dgm:pt>
    <dgm:pt modelId="{0CBD07D1-E07A-4524-B652-22FBABD562AB}" type="pres">
      <dgm:prSet presAssocID="{263DA583-3CCE-4B6A-94D9-45281D5395E1}" presName="rect2" presStyleLbl="node1" presStyleIdx="2" presStyleCnt="5" custScaleX="210786" custLinFactNeighborX="21254" custLinFactNeighborY="-2366">
        <dgm:presLayoutVars>
          <dgm:bulletEnabled val="1"/>
        </dgm:presLayoutVars>
      </dgm:prSet>
      <dgm:spPr/>
    </dgm:pt>
    <dgm:pt modelId="{7AEDF31C-4022-4DCC-8228-CEB76AB01966}" type="pres">
      <dgm:prSet presAssocID="{263DA583-3CCE-4B6A-94D9-45281D5395E1}" presName="rect1" presStyleLbl="lnNode1" presStyleIdx="2" presStyleCnt="5" custLinFactNeighborX="-70571" custLinFactNeighborY="-236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46000" r="-46000"/>
          </a:stretch>
        </a:blipFill>
        <a:ln>
          <a:noFill/>
        </a:ln>
        <a:effectLst>
          <a:outerShdw blurRad="190500" dist="228600" dir="2700000" algn="ctr">
            <a:srgbClr val="000000">
              <a:alpha val="30000"/>
            </a:srgbClr>
          </a:outerShdw>
        </a:effectLst>
        <a:sp3d prstMaterial="matte">
          <a:bevelT w="127000" h="63500"/>
        </a:sp3d>
      </dgm:spPr>
    </dgm:pt>
    <dgm:pt modelId="{7367E730-26B8-4230-B75B-59E85ED656EA}" type="pres">
      <dgm:prSet presAssocID="{800A5DE9-1735-4483-9673-8218B19ACB2B}" presName="sibTrans" presStyleCnt="0"/>
      <dgm:spPr/>
    </dgm:pt>
    <dgm:pt modelId="{CE8E9AF9-62E5-4D55-B1B2-38561A5F0A83}" type="pres">
      <dgm:prSet presAssocID="{667E69A5-772D-4C6D-8574-082631EAB428}" presName="comp" presStyleCnt="0"/>
      <dgm:spPr/>
    </dgm:pt>
    <dgm:pt modelId="{EE7E6F46-3813-4456-8F26-B4EB2DFF0A2B}" type="pres">
      <dgm:prSet presAssocID="{667E69A5-772D-4C6D-8574-082631EAB428}" presName="rect2" presStyleLbl="node1" presStyleIdx="3" presStyleCnt="5" custScaleX="214326" custLinFactNeighborX="-23724" custLinFactNeighborY="-4856">
        <dgm:presLayoutVars>
          <dgm:bulletEnabled val="1"/>
        </dgm:presLayoutVars>
      </dgm:prSet>
      <dgm:spPr/>
    </dgm:pt>
    <dgm:pt modelId="{FA597083-0741-42B0-936E-AAF8D13FB768}" type="pres">
      <dgm:prSet presAssocID="{667E69A5-772D-4C6D-8574-082631EAB428}" presName="rect1" presStyleLbl="lnNode1" presStyleIdx="3" presStyleCnt="5" custLinFactNeighborX="62869" custLinFactNeighborY="-485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1000" r="-21000"/>
          </a:stretch>
        </a:blipFill>
        <a:ln>
          <a:noFill/>
        </a:ln>
        <a:effectLst>
          <a:outerShdw blurRad="190500" dist="228600" dir="2700000" algn="ctr">
            <a:srgbClr val="000000">
              <a:alpha val="30000"/>
            </a:srgbClr>
          </a:outerShdw>
        </a:effectLst>
        <a:sp3d prstMaterial="matte">
          <a:bevelT w="127000" h="63500"/>
        </a:sp3d>
      </dgm:spPr>
    </dgm:pt>
    <dgm:pt modelId="{2D1BF009-0A2A-498E-8E0A-611BD1F22388}" type="pres">
      <dgm:prSet presAssocID="{CFC3EEFE-9909-497E-AE2B-86ED8EC32DE9}" presName="sibTrans" presStyleCnt="0"/>
      <dgm:spPr/>
    </dgm:pt>
    <dgm:pt modelId="{24AD329B-B25B-4452-A566-7401B7013B14}" type="pres">
      <dgm:prSet presAssocID="{89715065-B035-4031-B574-8FC77B4AED81}" presName="comp" presStyleCnt="0"/>
      <dgm:spPr/>
    </dgm:pt>
    <dgm:pt modelId="{328AE67D-0635-4149-9742-00ACAC712FDE}" type="pres">
      <dgm:prSet presAssocID="{89715065-B035-4031-B574-8FC77B4AED81}" presName="rect2" presStyleLbl="node1" presStyleIdx="4" presStyleCnt="5" custScaleX="214326" custLinFactNeighborX="23427" custLinFactNeighborY="-3707">
        <dgm:presLayoutVars>
          <dgm:bulletEnabled val="1"/>
        </dgm:presLayoutVars>
      </dgm:prSet>
      <dgm:spPr/>
    </dgm:pt>
    <dgm:pt modelId="{CC9B7740-E2FA-4FF6-A712-99EEABD2F5A1}" type="pres">
      <dgm:prSet presAssocID="{89715065-B035-4031-B574-8FC77B4AED81}" presName="rect1" presStyleLbl="lnNode1" presStyleIdx="4" presStyleCnt="5" custLinFactNeighborX="-70194" custLinFactNeighborY="-3707"/>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7000" r="-27000"/>
          </a:stretch>
        </a:blipFill>
        <a:ln>
          <a:noFill/>
        </a:ln>
        <a:effectLst>
          <a:outerShdw blurRad="190500" dist="228600" dir="2700000" algn="ctr">
            <a:srgbClr val="000000">
              <a:alpha val="30000"/>
            </a:srgbClr>
          </a:outerShdw>
        </a:effectLst>
        <a:sp3d prstMaterial="matte">
          <a:bevelT w="127000" h="63500"/>
        </a:sp3d>
      </dgm:spPr>
    </dgm:pt>
  </dgm:ptLst>
  <dgm:cxnLst>
    <dgm:cxn modelId="{59C35820-DAEA-450F-AFAA-C5E6A455194F}" type="presOf" srcId="{A2AF4176-393F-4E37-A9BE-9E9525617389}" destId="{7BFD06FE-4E0D-488B-9166-4ABB20121648}" srcOrd="0" destOrd="0" presId="urn:microsoft.com/office/officeart/2008/layout/AlternatingPictureBlocks"/>
    <dgm:cxn modelId="{F35B9F33-E7D3-42E5-B7C7-A171171469D9}" srcId="{3C2DDC29-6A22-4E09-82D6-CCED5490391F}" destId="{263DA583-3CCE-4B6A-94D9-45281D5395E1}" srcOrd="2" destOrd="0" parTransId="{40AD05D7-AD3A-4CD7-B893-2623DD0213F6}" sibTransId="{800A5DE9-1735-4483-9673-8218B19ACB2B}"/>
    <dgm:cxn modelId="{8B21D663-89DA-4CF7-A87C-59185FF49D55}" srcId="{3C2DDC29-6A22-4E09-82D6-CCED5490391F}" destId="{89715065-B035-4031-B574-8FC77B4AED81}" srcOrd="4" destOrd="0" parTransId="{FE3EA212-AB65-481D-87B1-2C05B728964C}" sibTransId="{0BA63AA4-8096-4226-A5C3-F05AEBC5F453}"/>
    <dgm:cxn modelId="{E819E48E-594F-480F-B855-DF667186ECFC}" srcId="{3C2DDC29-6A22-4E09-82D6-CCED5490391F}" destId="{326562AE-E76D-43C5-9DF9-D34E785E7DB0}" srcOrd="0" destOrd="0" parTransId="{44AD6B6B-67F7-45D7-A2E2-CA47D1171F06}" sibTransId="{CF15D7F2-D7EF-4B20-9C88-632D7F3CF97E}"/>
    <dgm:cxn modelId="{4EE184B6-BA0D-4CEF-9A76-50AD210B0487}" type="presOf" srcId="{89715065-B035-4031-B574-8FC77B4AED81}" destId="{328AE67D-0635-4149-9742-00ACAC712FDE}" srcOrd="0" destOrd="0" presId="urn:microsoft.com/office/officeart/2008/layout/AlternatingPictureBlocks"/>
    <dgm:cxn modelId="{EBB2D4BD-2A26-4DD9-BEB1-32841D17097D}" type="presOf" srcId="{3C2DDC29-6A22-4E09-82D6-CCED5490391F}" destId="{ED0F90EA-AA88-4781-BA4E-1BC36B9465BA}" srcOrd="0" destOrd="0" presId="urn:microsoft.com/office/officeart/2008/layout/AlternatingPictureBlocks"/>
    <dgm:cxn modelId="{B6BDD7BE-DCF3-48C0-97C6-141964B40232}" type="presOf" srcId="{263DA583-3CCE-4B6A-94D9-45281D5395E1}" destId="{0CBD07D1-E07A-4524-B652-22FBABD562AB}" srcOrd="0" destOrd="0" presId="urn:microsoft.com/office/officeart/2008/layout/AlternatingPictureBlocks"/>
    <dgm:cxn modelId="{755636C2-4150-4290-AC2F-FD69BFDEDE79}" type="presOf" srcId="{667E69A5-772D-4C6D-8574-082631EAB428}" destId="{EE7E6F46-3813-4456-8F26-B4EB2DFF0A2B}" srcOrd="0" destOrd="0" presId="urn:microsoft.com/office/officeart/2008/layout/AlternatingPictureBlocks"/>
    <dgm:cxn modelId="{C7B58ED0-ACC7-4E0C-9C27-976B91B07B93}" type="presOf" srcId="{326562AE-E76D-43C5-9DF9-D34E785E7DB0}" destId="{0B8FB6CE-1D05-4697-BF96-C1E40C18F84A}" srcOrd="0" destOrd="0" presId="urn:microsoft.com/office/officeart/2008/layout/AlternatingPictureBlocks"/>
    <dgm:cxn modelId="{AF9FFFE0-607C-4A1B-94FE-9607A48D0BAF}" srcId="{3C2DDC29-6A22-4E09-82D6-CCED5490391F}" destId="{A2AF4176-393F-4E37-A9BE-9E9525617389}" srcOrd="1" destOrd="0" parTransId="{F3A6AA7C-C514-430E-BBFF-395D57B220CD}" sibTransId="{E4954F3D-16B8-4741-8C26-547C571A5C55}"/>
    <dgm:cxn modelId="{5CBC66E6-BBDC-4F44-AA6C-54D662E0D62D}" srcId="{3C2DDC29-6A22-4E09-82D6-CCED5490391F}" destId="{667E69A5-772D-4C6D-8574-082631EAB428}" srcOrd="3" destOrd="0" parTransId="{AEAAACF8-356F-40A9-8D2C-A9C7AA30286F}" sibTransId="{CFC3EEFE-9909-497E-AE2B-86ED8EC32DE9}"/>
    <dgm:cxn modelId="{1ED136C7-A3AF-4CAC-94F9-6919BA66A00D}" type="presParOf" srcId="{ED0F90EA-AA88-4781-BA4E-1BC36B9465BA}" destId="{2500BC4B-6709-4FC3-8ACF-2A864B0FB985}" srcOrd="0" destOrd="0" presId="urn:microsoft.com/office/officeart/2008/layout/AlternatingPictureBlocks"/>
    <dgm:cxn modelId="{7AA47B04-C73B-499F-838D-CBDCA7E7344F}" type="presParOf" srcId="{2500BC4B-6709-4FC3-8ACF-2A864B0FB985}" destId="{0B8FB6CE-1D05-4697-BF96-C1E40C18F84A}" srcOrd="0" destOrd="0" presId="urn:microsoft.com/office/officeart/2008/layout/AlternatingPictureBlocks"/>
    <dgm:cxn modelId="{8D356F38-FC44-485C-A631-38486747D6DE}" type="presParOf" srcId="{2500BC4B-6709-4FC3-8ACF-2A864B0FB985}" destId="{E89ED002-D608-4CA0-A700-BD668DF6D6D7}" srcOrd="1" destOrd="0" presId="urn:microsoft.com/office/officeart/2008/layout/AlternatingPictureBlocks"/>
    <dgm:cxn modelId="{C0851AC2-5BED-4573-AB33-C8080A81FF80}" type="presParOf" srcId="{ED0F90EA-AA88-4781-BA4E-1BC36B9465BA}" destId="{597F79AF-20CB-4613-87B4-81559D75D65F}" srcOrd="1" destOrd="0" presId="urn:microsoft.com/office/officeart/2008/layout/AlternatingPictureBlocks"/>
    <dgm:cxn modelId="{92CF53F3-BBE6-4937-9191-E0F88C46D9AA}" type="presParOf" srcId="{ED0F90EA-AA88-4781-BA4E-1BC36B9465BA}" destId="{4675A4FC-6D7F-4D9F-8DFE-75EB85A1A025}" srcOrd="2" destOrd="0" presId="urn:microsoft.com/office/officeart/2008/layout/AlternatingPictureBlocks"/>
    <dgm:cxn modelId="{86C4679D-5210-485C-B055-1AE080199683}" type="presParOf" srcId="{4675A4FC-6D7F-4D9F-8DFE-75EB85A1A025}" destId="{7BFD06FE-4E0D-488B-9166-4ABB20121648}" srcOrd="0" destOrd="0" presId="urn:microsoft.com/office/officeart/2008/layout/AlternatingPictureBlocks"/>
    <dgm:cxn modelId="{574B246E-8C9F-46BB-8789-8A7DB341885C}" type="presParOf" srcId="{4675A4FC-6D7F-4D9F-8DFE-75EB85A1A025}" destId="{43201E77-CDC6-42E5-AA43-82B881FEA22C}" srcOrd="1" destOrd="0" presId="urn:microsoft.com/office/officeart/2008/layout/AlternatingPictureBlocks"/>
    <dgm:cxn modelId="{21A27C0B-5BFE-4CCB-B672-FEAEF8B1075E}" type="presParOf" srcId="{ED0F90EA-AA88-4781-BA4E-1BC36B9465BA}" destId="{70ECBF14-1FFE-4EB2-84CA-44AB521F034A}" srcOrd="3" destOrd="0" presId="urn:microsoft.com/office/officeart/2008/layout/AlternatingPictureBlocks"/>
    <dgm:cxn modelId="{42A082AE-DC15-4F42-8496-22B48CAB890B}" type="presParOf" srcId="{ED0F90EA-AA88-4781-BA4E-1BC36B9465BA}" destId="{F1C9503F-F227-4ED9-91D0-BC7F1FA34CD0}" srcOrd="4" destOrd="0" presId="urn:microsoft.com/office/officeart/2008/layout/AlternatingPictureBlocks"/>
    <dgm:cxn modelId="{588A7AFB-56DD-4A0A-826C-5028A32CC4E7}" type="presParOf" srcId="{F1C9503F-F227-4ED9-91D0-BC7F1FA34CD0}" destId="{0CBD07D1-E07A-4524-B652-22FBABD562AB}" srcOrd="0" destOrd="0" presId="urn:microsoft.com/office/officeart/2008/layout/AlternatingPictureBlocks"/>
    <dgm:cxn modelId="{5EFD6822-7F4D-46B2-829C-10AF1C8D0EEE}" type="presParOf" srcId="{F1C9503F-F227-4ED9-91D0-BC7F1FA34CD0}" destId="{7AEDF31C-4022-4DCC-8228-CEB76AB01966}" srcOrd="1" destOrd="0" presId="urn:microsoft.com/office/officeart/2008/layout/AlternatingPictureBlocks"/>
    <dgm:cxn modelId="{BC03F66E-9354-4674-90CF-1FAD733AA11F}" type="presParOf" srcId="{ED0F90EA-AA88-4781-BA4E-1BC36B9465BA}" destId="{7367E730-26B8-4230-B75B-59E85ED656EA}" srcOrd="5" destOrd="0" presId="urn:microsoft.com/office/officeart/2008/layout/AlternatingPictureBlocks"/>
    <dgm:cxn modelId="{5EF775B1-E1E2-43BD-9CFB-878890B83E0F}" type="presParOf" srcId="{ED0F90EA-AA88-4781-BA4E-1BC36B9465BA}" destId="{CE8E9AF9-62E5-4D55-B1B2-38561A5F0A83}" srcOrd="6" destOrd="0" presId="urn:microsoft.com/office/officeart/2008/layout/AlternatingPictureBlocks"/>
    <dgm:cxn modelId="{140E481B-2CAC-4233-AA4F-C362BFEBA9A1}" type="presParOf" srcId="{CE8E9AF9-62E5-4D55-B1B2-38561A5F0A83}" destId="{EE7E6F46-3813-4456-8F26-B4EB2DFF0A2B}" srcOrd="0" destOrd="0" presId="urn:microsoft.com/office/officeart/2008/layout/AlternatingPictureBlocks"/>
    <dgm:cxn modelId="{A94E6082-D9F3-4B1E-81CE-240DCC2A0093}" type="presParOf" srcId="{CE8E9AF9-62E5-4D55-B1B2-38561A5F0A83}" destId="{FA597083-0741-42B0-936E-AAF8D13FB768}" srcOrd="1" destOrd="0" presId="urn:microsoft.com/office/officeart/2008/layout/AlternatingPictureBlocks"/>
    <dgm:cxn modelId="{CC1F3E6F-ED91-49D3-920F-73DA82C21383}" type="presParOf" srcId="{ED0F90EA-AA88-4781-BA4E-1BC36B9465BA}" destId="{2D1BF009-0A2A-498E-8E0A-611BD1F22388}" srcOrd="7" destOrd="0" presId="urn:microsoft.com/office/officeart/2008/layout/AlternatingPictureBlocks"/>
    <dgm:cxn modelId="{1B8EE3B0-CB66-442C-872E-7F9D2DC481FA}" type="presParOf" srcId="{ED0F90EA-AA88-4781-BA4E-1BC36B9465BA}" destId="{24AD329B-B25B-4452-A566-7401B7013B14}" srcOrd="8" destOrd="0" presId="urn:microsoft.com/office/officeart/2008/layout/AlternatingPictureBlocks"/>
    <dgm:cxn modelId="{F0689212-4410-41C8-8276-A1F4BD316FA8}" type="presParOf" srcId="{24AD329B-B25B-4452-A566-7401B7013B14}" destId="{328AE67D-0635-4149-9742-00ACAC712FDE}" srcOrd="0" destOrd="0" presId="urn:microsoft.com/office/officeart/2008/layout/AlternatingPictureBlocks"/>
    <dgm:cxn modelId="{E479298B-AD71-499F-B8DA-59CB96E1BFDF}" type="presParOf" srcId="{24AD329B-B25B-4452-A566-7401B7013B14}" destId="{CC9B7740-E2FA-4FF6-A712-99EEABD2F5A1}"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6CEDA38-3931-440C-9694-F66EE7D5D0D0}" type="doc">
      <dgm:prSet loTypeId="urn:microsoft.com/office/officeart/2005/8/layout/chart3" loCatId="cycle" qsTypeId="urn:microsoft.com/office/officeart/2005/8/quickstyle/3d1" qsCatId="3D" csTypeId="urn:microsoft.com/office/officeart/2005/8/colors/accent1_2" csCatId="accent1" phldr="1"/>
      <dgm:spPr/>
      <dgm:t>
        <a:bodyPr/>
        <a:lstStyle/>
        <a:p>
          <a:pPr rtl="1"/>
          <a:endParaRPr lang="ar-EG"/>
        </a:p>
      </dgm:t>
    </dgm:pt>
    <dgm:pt modelId="{B06CEA83-C844-44F2-A078-C961015B7F36}">
      <dgm:prSet phldrT="[Text]" custT="1"/>
      <dgm:spPr>
        <a:solidFill>
          <a:srgbClr val="800080"/>
        </a:solidFill>
      </dgm:spPr>
      <dgm:t>
        <a:bodyPr/>
        <a:lstStyle/>
        <a:p>
          <a:pPr algn="ct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التنظيم والتخطيط</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53927D7-0019-4B09-B3D8-6A32F0C104CC}" type="parTrans" cxnId="{D58047C8-F873-4F93-A8DE-BC0B32897959}">
      <dgm:prSet/>
      <dgm:spPr/>
      <dgm:t>
        <a:bodyPr/>
        <a:lstStyle/>
        <a:p>
          <a:pPr rtl="1"/>
          <a:endParaRPr lang="ar-EG"/>
        </a:p>
      </dgm:t>
    </dgm:pt>
    <dgm:pt modelId="{CB3D8C21-ACDA-46AD-BAC6-8D1762C915F6}" type="sibTrans" cxnId="{D58047C8-F873-4F93-A8DE-BC0B32897959}">
      <dgm:prSet/>
      <dgm:spPr/>
      <dgm:t>
        <a:bodyPr/>
        <a:lstStyle/>
        <a:p>
          <a:pPr rtl="1"/>
          <a:endParaRPr lang="ar-EG"/>
        </a:p>
      </dgm:t>
    </dgm:pt>
    <dgm:pt modelId="{CCCFC471-8259-4F14-86F4-5EF8CF62F2C8}">
      <dgm:prSet custT="1"/>
      <dgm:spPr>
        <a:solidFill>
          <a:srgbClr val="003399"/>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المرونة</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095B0FB-5EF7-40D9-ADD3-172E8C82F12C}" type="parTrans" cxnId="{408CE109-2542-4079-8D13-72E0E3ACFC8E}">
      <dgm:prSet/>
      <dgm:spPr/>
      <dgm:t>
        <a:bodyPr/>
        <a:lstStyle/>
        <a:p>
          <a:pPr rtl="1"/>
          <a:endParaRPr lang="ar-EG"/>
        </a:p>
      </dgm:t>
    </dgm:pt>
    <dgm:pt modelId="{B77706C5-0BA5-4DF8-9137-2825AA10A7F4}" type="sibTrans" cxnId="{408CE109-2542-4079-8D13-72E0E3ACFC8E}">
      <dgm:prSet/>
      <dgm:spPr/>
      <dgm:t>
        <a:bodyPr/>
        <a:lstStyle/>
        <a:p>
          <a:pPr rtl="1"/>
          <a:endParaRPr lang="ar-EG"/>
        </a:p>
      </dgm:t>
    </dgm:pt>
    <dgm:pt modelId="{C7EE6B88-0FC5-4BD4-B211-9E5F3125F670}">
      <dgm:prSet custT="1"/>
      <dgm:spPr>
        <a:solidFill>
          <a:srgbClr val="990033"/>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الشمول</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8B1FE77-C0FF-4FC5-9691-7A7E8091F2A8}" type="parTrans" cxnId="{EDCA1B4F-2677-4094-B33B-DF787BABD66B}">
      <dgm:prSet/>
      <dgm:spPr/>
      <dgm:t>
        <a:bodyPr/>
        <a:lstStyle/>
        <a:p>
          <a:pPr rtl="1"/>
          <a:endParaRPr lang="ar-EG"/>
        </a:p>
      </dgm:t>
    </dgm:pt>
    <dgm:pt modelId="{9CCB19C4-9D28-4937-9E20-D137E00EEE17}" type="sibTrans" cxnId="{EDCA1B4F-2677-4094-B33B-DF787BABD66B}">
      <dgm:prSet/>
      <dgm:spPr/>
      <dgm:t>
        <a:bodyPr/>
        <a:lstStyle/>
        <a:p>
          <a:pPr rtl="1"/>
          <a:endParaRPr lang="ar-EG"/>
        </a:p>
      </dgm:t>
    </dgm:pt>
    <dgm:pt modelId="{8BB9583B-52F5-4E2E-8F94-4F29B22B7C11}">
      <dgm:prSet custT="1"/>
      <dgm:spPr>
        <a:solidFill>
          <a:srgbClr val="006666"/>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التكامل</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F8C1BB4-9D70-470C-B304-D73B2A33C849}" type="parTrans" cxnId="{66889315-68E7-4F00-80C5-8E50EBD018AE}">
      <dgm:prSet/>
      <dgm:spPr/>
      <dgm:t>
        <a:bodyPr/>
        <a:lstStyle/>
        <a:p>
          <a:pPr rtl="1"/>
          <a:endParaRPr lang="ar-EG"/>
        </a:p>
      </dgm:t>
    </dgm:pt>
    <dgm:pt modelId="{F5D92532-8E11-4730-8E2F-6BA72484DC3C}" type="sibTrans" cxnId="{66889315-68E7-4F00-80C5-8E50EBD018AE}">
      <dgm:prSet/>
      <dgm:spPr/>
      <dgm:t>
        <a:bodyPr/>
        <a:lstStyle/>
        <a:p>
          <a:pPr rtl="1"/>
          <a:endParaRPr lang="ar-EG"/>
        </a:p>
      </dgm:t>
    </dgm:pt>
    <dgm:pt modelId="{B2B1FDA8-227D-4600-8DB8-288D7D38ABB7}">
      <dgm:prSet custT="1"/>
      <dgm:spPr>
        <a:solidFill>
          <a:srgbClr val="CC3399"/>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الموضوعية</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46C754-D9F5-4F34-BB93-DE476DFAAAFF}" type="parTrans" cxnId="{BD83CED7-A71C-4524-A5CD-F0CCE3CC69BE}">
      <dgm:prSet/>
      <dgm:spPr/>
      <dgm:t>
        <a:bodyPr/>
        <a:lstStyle/>
        <a:p>
          <a:pPr rtl="1"/>
          <a:endParaRPr lang="ar-EG"/>
        </a:p>
      </dgm:t>
    </dgm:pt>
    <dgm:pt modelId="{9057CFEF-45F0-48D9-89BF-A27DE2AA11B7}" type="sibTrans" cxnId="{BD83CED7-A71C-4524-A5CD-F0CCE3CC69BE}">
      <dgm:prSet/>
      <dgm:spPr/>
      <dgm:t>
        <a:bodyPr/>
        <a:lstStyle/>
        <a:p>
          <a:pPr rtl="1"/>
          <a:endParaRPr lang="ar-EG"/>
        </a:p>
      </dgm:t>
    </dgm:pt>
    <dgm:pt modelId="{E274F44D-D620-438E-A900-7DDE046B9D6E}">
      <dgm:prSet custT="1"/>
      <dgm:spPr>
        <a:solidFill>
          <a:schemeClr val="accent5">
            <a:lumMod val="75000"/>
          </a:schemeClr>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الدقة وسهولة التطبيق</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F250756-DD42-4E02-8FB5-60140837BCEA}" type="parTrans" cxnId="{39D181D5-8F88-46C7-81C9-76B198677A3E}">
      <dgm:prSet/>
      <dgm:spPr/>
      <dgm:t>
        <a:bodyPr/>
        <a:lstStyle/>
        <a:p>
          <a:pPr rtl="1"/>
          <a:endParaRPr lang="ar-EG"/>
        </a:p>
      </dgm:t>
    </dgm:pt>
    <dgm:pt modelId="{F5DE522F-D95E-4543-84D0-9AB16EFFBA56}" type="sibTrans" cxnId="{39D181D5-8F88-46C7-81C9-76B198677A3E}">
      <dgm:prSet/>
      <dgm:spPr/>
      <dgm:t>
        <a:bodyPr/>
        <a:lstStyle/>
        <a:p>
          <a:pPr rtl="1"/>
          <a:endParaRPr lang="ar-EG"/>
        </a:p>
      </dgm:t>
    </dgm:pt>
    <dgm:pt modelId="{BB0ACF79-E06E-46D7-AAB8-7826E015CA0E}">
      <dgm:prSet custT="1"/>
      <dgm:spPr>
        <a:solidFill>
          <a:schemeClr val="bg1">
            <a:lumMod val="65000"/>
          </a:schemeClr>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إمكانية التعميم</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2958F4-BC74-4083-BBA6-D74D1704B63E}" type="parTrans" cxnId="{36A88BCC-566D-4330-9EBB-8A19EDF10E7A}">
      <dgm:prSet/>
      <dgm:spPr/>
      <dgm:t>
        <a:bodyPr/>
        <a:lstStyle/>
        <a:p>
          <a:pPr rtl="1"/>
          <a:endParaRPr lang="ar-EG"/>
        </a:p>
      </dgm:t>
    </dgm:pt>
    <dgm:pt modelId="{101081DF-C80A-4D23-AEC5-1962E0276A9E}" type="sibTrans" cxnId="{36A88BCC-566D-4330-9EBB-8A19EDF10E7A}">
      <dgm:prSet/>
      <dgm:spPr/>
      <dgm:t>
        <a:bodyPr/>
        <a:lstStyle/>
        <a:p>
          <a:pPr rtl="1"/>
          <a:endParaRPr lang="ar-EG"/>
        </a:p>
      </dgm:t>
    </dgm:pt>
    <dgm:pt modelId="{1B997D09-A904-4936-82C0-32DD15DF939F}" type="pres">
      <dgm:prSet presAssocID="{66CEDA38-3931-440C-9694-F66EE7D5D0D0}" presName="compositeShape" presStyleCnt="0">
        <dgm:presLayoutVars>
          <dgm:chMax val="7"/>
          <dgm:dir/>
          <dgm:resizeHandles val="exact"/>
        </dgm:presLayoutVars>
      </dgm:prSet>
      <dgm:spPr/>
    </dgm:pt>
    <dgm:pt modelId="{9B374FED-E6F3-42A2-9F4C-8335E439CCC6}" type="pres">
      <dgm:prSet presAssocID="{66CEDA38-3931-440C-9694-F66EE7D5D0D0}" presName="wedge1" presStyleLbl="node1" presStyleIdx="0" presStyleCnt="7"/>
      <dgm:spPr/>
    </dgm:pt>
    <dgm:pt modelId="{711E5476-9088-48BC-93F4-39AAD79C70EB}" type="pres">
      <dgm:prSet presAssocID="{66CEDA38-3931-440C-9694-F66EE7D5D0D0}" presName="wedge1Tx" presStyleLbl="node1" presStyleIdx="0" presStyleCnt="7">
        <dgm:presLayoutVars>
          <dgm:chMax val="0"/>
          <dgm:chPref val="0"/>
          <dgm:bulletEnabled val="1"/>
        </dgm:presLayoutVars>
      </dgm:prSet>
      <dgm:spPr/>
    </dgm:pt>
    <dgm:pt modelId="{56253C30-6B88-46EA-A11A-53BE263526D3}" type="pres">
      <dgm:prSet presAssocID="{66CEDA38-3931-440C-9694-F66EE7D5D0D0}" presName="wedge2" presStyleLbl="node1" presStyleIdx="1" presStyleCnt="7"/>
      <dgm:spPr/>
    </dgm:pt>
    <dgm:pt modelId="{E8898421-5B3B-40F3-902C-0FF615142483}" type="pres">
      <dgm:prSet presAssocID="{66CEDA38-3931-440C-9694-F66EE7D5D0D0}" presName="wedge2Tx" presStyleLbl="node1" presStyleIdx="1" presStyleCnt="7">
        <dgm:presLayoutVars>
          <dgm:chMax val="0"/>
          <dgm:chPref val="0"/>
          <dgm:bulletEnabled val="1"/>
        </dgm:presLayoutVars>
      </dgm:prSet>
      <dgm:spPr/>
    </dgm:pt>
    <dgm:pt modelId="{DA41B028-9F85-4C54-AA5E-EDC0D913DFF3}" type="pres">
      <dgm:prSet presAssocID="{66CEDA38-3931-440C-9694-F66EE7D5D0D0}" presName="wedge3" presStyleLbl="node1" presStyleIdx="2" presStyleCnt="7"/>
      <dgm:spPr/>
    </dgm:pt>
    <dgm:pt modelId="{9077BA56-229B-4098-83DE-A82EF3A55EC0}" type="pres">
      <dgm:prSet presAssocID="{66CEDA38-3931-440C-9694-F66EE7D5D0D0}" presName="wedge3Tx" presStyleLbl="node1" presStyleIdx="2" presStyleCnt="7">
        <dgm:presLayoutVars>
          <dgm:chMax val="0"/>
          <dgm:chPref val="0"/>
          <dgm:bulletEnabled val="1"/>
        </dgm:presLayoutVars>
      </dgm:prSet>
      <dgm:spPr/>
    </dgm:pt>
    <dgm:pt modelId="{2ABFB533-F6F6-4740-8070-38599E9B9A73}" type="pres">
      <dgm:prSet presAssocID="{66CEDA38-3931-440C-9694-F66EE7D5D0D0}" presName="wedge4" presStyleLbl="node1" presStyleIdx="3" presStyleCnt="7"/>
      <dgm:spPr/>
    </dgm:pt>
    <dgm:pt modelId="{0E27B5FD-CA58-4551-9EB2-E76B8538C59F}" type="pres">
      <dgm:prSet presAssocID="{66CEDA38-3931-440C-9694-F66EE7D5D0D0}" presName="wedge4Tx" presStyleLbl="node1" presStyleIdx="3" presStyleCnt="7">
        <dgm:presLayoutVars>
          <dgm:chMax val="0"/>
          <dgm:chPref val="0"/>
          <dgm:bulletEnabled val="1"/>
        </dgm:presLayoutVars>
      </dgm:prSet>
      <dgm:spPr/>
    </dgm:pt>
    <dgm:pt modelId="{D2103AAA-42F8-4EF4-98D9-48A1CE173E4A}" type="pres">
      <dgm:prSet presAssocID="{66CEDA38-3931-440C-9694-F66EE7D5D0D0}" presName="wedge5" presStyleLbl="node1" presStyleIdx="4" presStyleCnt="7"/>
      <dgm:spPr/>
    </dgm:pt>
    <dgm:pt modelId="{F756F5FF-9D70-48FD-9EB9-42DFCDF7A435}" type="pres">
      <dgm:prSet presAssocID="{66CEDA38-3931-440C-9694-F66EE7D5D0D0}" presName="wedge5Tx" presStyleLbl="node1" presStyleIdx="4" presStyleCnt="7">
        <dgm:presLayoutVars>
          <dgm:chMax val="0"/>
          <dgm:chPref val="0"/>
          <dgm:bulletEnabled val="1"/>
        </dgm:presLayoutVars>
      </dgm:prSet>
      <dgm:spPr/>
    </dgm:pt>
    <dgm:pt modelId="{C3721F11-E49B-4DD5-8935-867774D39641}" type="pres">
      <dgm:prSet presAssocID="{66CEDA38-3931-440C-9694-F66EE7D5D0D0}" presName="wedge6" presStyleLbl="node1" presStyleIdx="5" presStyleCnt="7"/>
      <dgm:spPr/>
    </dgm:pt>
    <dgm:pt modelId="{1D560B95-8509-48C1-BD66-D165E8FD22BA}" type="pres">
      <dgm:prSet presAssocID="{66CEDA38-3931-440C-9694-F66EE7D5D0D0}" presName="wedge6Tx" presStyleLbl="node1" presStyleIdx="5" presStyleCnt="7">
        <dgm:presLayoutVars>
          <dgm:chMax val="0"/>
          <dgm:chPref val="0"/>
          <dgm:bulletEnabled val="1"/>
        </dgm:presLayoutVars>
      </dgm:prSet>
      <dgm:spPr/>
    </dgm:pt>
    <dgm:pt modelId="{E0BA6B2E-C29D-41D2-A337-EF1F8E76A83A}" type="pres">
      <dgm:prSet presAssocID="{66CEDA38-3931-440C-9694-F66EE7D5D0D0}" presName="wedge7" presStyleLbl="node1" presStyleIdx="6" presStyleCnt="7"/>
      <dgm:spPr/>
    </dgm:pt>
    <dgm:pt modelId="{7FAA0DE2-6247-44DB-A8A1-094B1739D7A3}" type="pres">
      <dgm:prSet presAssocID="{66CEDA38-3931-440C-9694-F66EE7D5D0D0}" presName="wedge7Tx" presStyleLbl="node1" presStyleIdx="6" presStyleCnt="7">
        <dgm:presLayoutVars>
          <dgm:chMax val="0"/>
          <dgm:chPref val="0"/>
          <dgm:bulletEnabled val="1"/>
        </dgm:presLayoutVars>
      </dgm:prSet>
      <dgm:spPr/>
    </dgm:pt>
  </dgm:ptLst>
  <dgm:cxnLst>
    <dgm:cxn modelId="{408CE109-2542-4079-8D13-72E0E3ACFC8E}" srcId="{66CEDA38-3931-440C-9694-F66EE7D5D0D0}" destId="{CCCFC471-8259-4F14-86F4-5EF8CF62F2C8}" srcOrd="1" destOrd="0" parTransId="{7095B0FB-5EF7-40D9-ADD3-172E8C82F12C}" sibTransId="{B77706C5-0BA5-4DF8-9137-2825AA10A7F4}"/>
    <dgm:cxn modelId="{4607410F-9142-4AA0-B3EF-4441B8218E61}" type="presOf" srcId="{CCCFC471-8259-4F14-86F4-5EF8CF62F2C8}" destId="{56253C30-6B88-46EA-A11A-53BE263526D3}" srcOrd="0" destOrd="0" presId="urn:microsoft.com/office/officeart/2005/8/layout/chart3"/>
    <dgm:cxn modelId="{66889315-68E7-4F00-80C5-8E50EBD018AE}" srcId="{66CEDA38-3931-440C-9694-F66EE7D5D0D0}" destId="{8BB9583B-52F5-4E2E-8F94-4F29B22B7C11}" srcOrd="3" destOrd="0" parTransId="{DF8C1BB4-9D70-470C-B304-D73B2A33C849}" sibTransId="{F5D92532-8E11-4730-8E2F-6BA72484DC3C}"/>
    <dgm:cxn modelId="{5B24AC64-1D1F-4AE1-B7DC-E501C5A0B3F4}" type="presOf" srcId="{BB0ACF79-E06E-46D7-AAB8-7826E015CA0E}" destId="{7FAA0DE2-6247-44DB-A8A1-094B1739D7A3}" srcOrd="1" destOrd="0" presId="urn:microsoft.com/office/officeart/2005/8/layout/chart3"/>
    <dgm:cxn modelId="{3424EB48-19DE-4D47-8A80-1DAA632A0234}" type="presOf" srcId="{B2B1FDA8-227D-4600-8DB8-288D7D38ABB7}" destId="{D2103AAA-42F8-4EF4-98D9-48A1CE173E4A}" srcOrd="0" destOrd="0" presId="urn:microsoft.com/office/officeart/2005/8/layout/chart3"/>
    <dgm:cxn modelId="{5C9D446D-546D-4764-BD89-7C24C68D4789}" type="presOf" srcId="{8BB9583B-52F5-4E2E-8F94-4F29B22B7C11}" destId="{0E27B5FD-CA58-4551-9EB2-E76B8538C59F}" srcOrd="1" destOrd="0" presId="urn:microsoft.com/office/officeart/2005/8/layout/chart3"/>
    <dgm:cxn modelId="{EDCA1B4F-2677-4094-B33B-DF787BABD66B}" srcId="{66CEDA38-3931-440C-9694-F66EE7D5D0D0}" destId="{C7EE6B88-0FC5-4BD4-B211-9E5F3125F670}" srcOrd="2" destOrd="0" parTransId="{88B1FE77-C0FF-4FC5-9691-7A7E8091F2A8}" sibTransId="{9CCB19C4-9D28-4937-9E20-D137E00EEE17}"/>
    <dgm:cxn modelId="{28875972-B6DB-48F4-8B63-DC69A1F7CCC8}" type="presOf" srcId="{E274F44D-D620-438E-A900-7DDE046B9D6E}" destId="{C3721F11-E49B-4DD5-8935-867774D39641}" srcOrd="0" destOrd="0" presId="urn:microsoft.com/office/officeart/2005/8/layout/chart3"/>
    <dgm:cxn modelId="{037F7479-0870-4DBD-9A9C-FB45EFF183D2}" type="presOf" srcId="{C7EE6B88-0FC5-4BD4-B211-9E5F3125F670}" destId="{9077BA56-229B-4098-83DE-A82EF3A55EC0}" srcOrd="1" destOrd="0" presId="urn:microsoft.com/office/officeart/2005/8/layout/chart3"/>
    <dgm:cxn modelId="{6808EE80-8FDF-4B13-98D1-5A178222CD36}" type="presOf" srcId="{B06CEA83-C844-44F2-A078-C961015B7F36}" destId="{711E5476-9088-48BC-93F4-39AAD79C70EB}" srcOrd="1" destOrd="0" presId="urn:microsoft.com/office/officeart/2005/8/layout/chart3"/>
    <dgm:cxn modelId="{E5ADA582-0508-47F4-A1B0-234530D39B1E}" type="presOf" srcId="{C7EE6B88-0FC5-4BD4-B211-9E5F3125F670}" destId="{DA41B028-9F85-4C54-AA5E-EDC0D913DFF3}" srcOrd="0" destOrd="0" presId="urn:microsoft.com/office/officeart/2005/8/layout/chart3"/>
    <dgm:cxn modelId="{C48E8388-08FE-4A2B-99D3-29E2A758D6B5}" type="presOf" srcId="{B06CEA83-C844-44F2-A078-C961015B7F36}" destId="{9B374FED-E6F3-42A2-9F4C-8335E439CCC6}" srcOrd="0" destOrd="0" presId="urn:microsoft.com/office/officeart/2005/8/layout/chart3"/>
    <dgm:cxn modelId="{FCA9538B-8049-4847-AFD3-188F15D20103}" type="presOf" srcId="{BB0ACF79-E06E-46D7-AAB8-7826E015CA0E}" destId="{E0BA6B2E-C29D-41D2-A337-EF1F8E76A83A}" srcOrd="0" destOrd="0" presId="urn:microsoft.com/office/officeart/2005/8/layout/chart3"/>
    <dgm:cxn modelId="{B961818C-4DAA-48D7-A728-794D7730A83E}" type="presOf" srcId="{CCCFC471-8259-4F14-86F4-5EF8CF62F2C8}" destId="{E8898421-5B3B-40F3-902C-0FF615142483}" srcOrd="1" destOrd="0" presId="urn:microsoft.com/office/officeart/2005/8/layout/chart3"/>
    <dgm:cxn modelId="{A2777B9E-F84E-4868-AC54-D7244E76F657}" type="presOf" srcId="{E274F44D-D620-438E-A900-7DDE046B9D6E}" destId="{1D560B95-8509-48C1-BD66-D165E8FD22BA}" srcOrd="1" destOrd="0" presId="urn:microsoft.com/office/officeart/2005/8/layout/chart3"/>
    <dgm:cxn modelId="{D58047C8-F873-4F93-A8DE-BC0B32897959}" srcId="{66CEDA38-3931-440C-9694-F66EE7D5D0D0}" destId="{B06CEA83-C844-44F2-A078-C961015B7F36}" srcOrd="0" destOrd="0" parTransId="{253927D7-0019-4B09-B3D8-6A32F0C104CC}" sibTransId="{CB3D8C21-ACDA-46AD-BAC6-8D1762C915F6}"/>
    <dgm:cxn modelId="{36A88BCC-566D-4330-9EBB-8A19EDF10E7A}" srcId="{66CEDA38-3931-440C-9694-F66EE7D5D0D0}" destId="{BB0ACF79-E06E-46D7-AAB8-7826E015CA0E}" srcOrd="6" destOrd="0" parTransId="{632958F4-BC74-4083-BBA6-D74D1704B63E}" sibTransId="{101081DF-C80A-4D23-AEC5-1962E0276A9E}"/>
    <dgm:cxn modelId="{39D181D5-8F88-46C7-81C9-76B198677A3E}" srcId="{66CEDA38-3931-440C-9694-F66EE7D5D0D0}" destId="{E274F44D-D620-438E-A900-7DDE046B9D6E}" srcOrd="5" destOrd="0" parTransId="{2F250756-DD42-4E02-8FB5-60140837BCEA}" sibTransId="{F5DE522F-D95E-4543-84D0-9AB16EFFBA56}"/>
    <dgm:cxn modelId="{BD83CED7-A71C-4524-A5CD-F0CCE3CC69BE}" srcId="{66CEDA38-3931-440C-9694-F66EE7D5D0D0}" destId="{B2B1FDA8-227D-4600-8DB8-288D7D38ABB7}" srcOrd="4" destOrd="0" parTransId="{F446C754-D9F5-4F34-BB93-DE476DFAAAFF}" sibTransId="{9057CFEF-45F0-48D9-89BF-A27DE2AA11B7}"/>
    <dgm:cxn modelId="{ED5E59D9-67FA-4AA5-B772-26709F29CF03}" type="presOf" srcId="{66CEDA38-3931-440C-9694-F66EE7D5D0D0}" destId="{1B997D09-A904-4936-82C0-32DD15DF939F}" srcOrd="0" destOrd="0" presId="urn:microsoft.com/office/officeart/2005/8/layout/chart3"/>
    <dgm:cxn modelId="{CC61CDE4-61F4-432F-BF63-ADDA106193A4}" type="presOf" srcId="{8BB9583B-52F5-4E2E-8F94-4F29B22B7C11}" destId="{2ABFB533-F6F6-4740-8070-38599E9B9A73}" srcOrd="0" destOrd="0" presId="urn:microsoft.com/office/officeart/2005/8/layout/chart3"/>
    <dgm:cxn modelId="{84BF11EE-E611-45F7-9FB3-53D8FFA24500}" type="presOf" srcId="{B2B1FDA8-227D-4600-8DB8-288D7D38ABB7}" destId="{F756F5FF-9D70-48FD-9EB9-42DFCDF7A435}" srcOrd="1" destOrd="0" presId="urn:microsoft.com/office/officeart/2005/8/layout/chart3"/>
    <dgm:cxn modelId="{37FC828A-589B-4649-8C5A-CFCE0CE9D312}" type="presParOf" srcId="{1B997D09-A904-4936-82C0-32DD15DF939F}" destId="{9B374FED-E6F3-42A2-9F4C-8335E439CCC6}" srcOrd="0" destOrd="0" presId="urn:microsoft.com/office/officeart/2005/8/layout/chart3"/>
    <dgm:cxn modelId="{FDE00851-CC4C-49E1-8EE1-03BA95BCB147}" type="presParOf" srcId="{1B997D09-A904-4936-82C0-32DD15DF939F}" destId="{711E5476-9088-48BC-93F4-39AAD79C70EB}" srcOrd="1" destOrd="0" presId="urn:microsoft.com/office/officeart/2005/8/layout/chart3"/>
    <dgm:cxn modelId="{D9D60C66-4FB2-40C3-B576-DA0C8282C30C}" type="presParOf" srcId="{1B997D09-A904-4936-82C0-32DD15DF939F}" destId="{56253C30-6B88-46EA-A11A-53BE263526D3}" srcOrd="2" destOrd="0" presId="urn:microsoft.com/office/officeart/2005/8/layout/chart3"/>
    <dgm:cxn modelId="{672488FD-9A2E-419D-8486-179F4613EECB}" type="presParOf" srcId="{1B997D09-A904-4936-82C0-32DD15DF939F}" destId="{E8898421-5B3B-40F3-902C-0FF615142483}" srcOrd="3" destOrd="0" presId="urn:microsoft.com/office/officeart/2005/8/layout/chart3"/>
    <dgm:cxn modelId="{E89CC802-8916-4387-BF95-7F8C13B4609B}" type="presParOf" srcId="{1B997D09-A904-4936-82C0-32DD15DF939F}" destId="{DA41B028-9F85-4C54-AA5E-EDC0D913DFF3}" srcOrd="4" destOrd="0" presId="urn:microsoft.com/office/officeart/2005/8/layout/chart3"/>
    <dgm:cxn modelId="{D5E5477F-FC54-4DEB-A0B2-A6F926CE1451}" type="presParOf" srcId="{1B997D09-A904-4936-82C0-32DD15DF939F}" destId="{9077BA56-229B-4098-83DE-A82EF3A55EC0}" srcOrd="5" destOrd="0" presId="urn:microsoft.com/office/officeart/2005/8/layout/chart3"/>
    <dgm:cxn modelId="{7CEE185B-BD1C-4702-9917-FD1E5781B387}" type="presParOf" srcId="{1B997D09-A904-4936-82C0-32DD15DF939F}" destId="{2ABFB533-F6F6-4740-8070-38599E9B9A73}" srcOrd="6" destOrd="0" presId="urn:microsoft.com/office/officeart/2005/8/layout/chart3"/>
    <dgm:cxn modelId="{A0CD3692-03DF-4653-9602-FFF32B9C71FD}" type="presParOf" srcId="{1B997D09-A904-4936-82C0-32DD15DF939F}" destId="{0E27B5FD-CA58-4551-9EB2-E76B8538C59F}" srcOrd="7" destOrd="0" presId="urn:microsoft.com/office/officeart/2005/8/layout/chart3"/>
    <dgm:cxn modelId="{700BA56F-F2FA-4E8F-B718-6BB8D0ACCCD2}" type="presParOf" srcId="{1B997D09-A904-4936-82C0-32DD15DF939F}" destId="{D2103AAA-42F8-4EF4-98D9-48A1CE173E4A}" srcOrd="8" destOrd="0" presId="urn:microsoft.com/office/officeart/2005/8/layout/chart3"/>
    <dgm:cxn modelId="{C97D1EA7-F8D3-450C-84F9-6B3E37843C1D}" type="presParOf" srcId="{1B997D09-A904-4936-82C0-32DD15DF939F}" destId="{F756F5FF-9D70-48FD-9EB9-42DFCDF7A435}" srcOrd="9" destOrd="0" presId="urn:microsoft.com/office/officeart/2005/8/layout/chart3"/>
    <dgm:cxn modelId="{77954853-3282-434D-A2DC-196062DB3D83}" type="presParOf" srcId="{1B997D09-A904-4936-82C0-32DD15DF939F}" destId="{C3721F11-E49B-4DD5-8935-867774D39641}" srcOrd="10" destOrd="0" presId="urn:microsoft.com/office/officeart/2005/8/layout/chart3"/>
    <dgm:cxn modelId="{07DBC490-AB4A-4945-BE36-7AF5A130CDEC}" type="presParOf" srcId="{1B997D09-A904-4936-82C0-32DD15DF939F}" destId="{1D560B95-8509-48C1-BD66-D165E8FD22BA}" srcOrd="11" destOrd="0" presId="urn:microsoft.com/office/officeart/2005/8/layout/chart3"/>
    <dgm:cxn modelId="{573FD456-6C32-4624-8B8B-1720872FE9AE}" type="presParOf" srcId="{1B997D09-A904-4936-82C0-32DD15DF939F}" destId="{E0BA6B2E-C29D-41D2-A337-EF1F8E76A83A}" srcOrd="12" destOrd="0" presId="urn:microsoft.com/office/officeart/2005/8/layout/chart3"/>
    <dgm:cxn modelId="{8BE5736D-6DC1-431D-8D43-468E716AE8F7}" type="presParOf" srcId="{1B997D09-A904-4936-82C0-32DD15DF939F}" destId="{7FAA0DE2-6247-44DB-A8A1-094B1739D7A3}" srcOrd="13"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33B6B01-BF90-4B11-B3C2-F5FA7B503FC2}" type="doc">
      <dgm:prSet loTypeId="urn:microsoft.com/office/officeart/2005/8/layout/lProcess3" loCatId="process" qsTypeId="urn:microsoft.com/office/officeart/2005/8/quickstyle/3d1" qsCatId="3D" csTypeId="urn:microsoft.com/office/officeart/2005/8/colors/colorful5" csCatId="colorful" phldr="1"/>
      <dgm:spPr/>
      <dgm:t>
        <a:bodyPr/>
        <a:lstStyle/>
        <a:p>
          <a:pPr rtl="1"/>
          <a:endParaRPr lang="ar-EG"/>
        </a:p>
      </dgm:t>
    </dgm:pt>
    <dgm:pt modelId="{24F68273-F956-481F-B0BC-20B264613E42}">
      <dgm:prSet phldrT="[Text]" custT="1"/>
      <dgm:spPr>
        <a:solidFill>
          <a:srgbClr val="990033"/>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أولاً</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500D5044-EEBD-4535-AA1D-85B471FD47F0}">
      <dgm:prSet phldrT="[Text]" custT="1"/>
      <dgm:spPr>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الإعداد للعملية</a:t>
          </a:r>
        </a:p>
      </dgm:t>
    </dgm:pt>
    <dgm:pt modelId="{895C6298-9658-4939-B500-8927EC38E47E}" type="parTrans" cxnId="{02BF3FB6-6213-4817-851A-B650F2275590}">
      <dgm:prSet/>
      <dgm:spPr/>
      <dgm:t>
        <a:bodyPr/>
        <a:lstStyle/>
        <a:p>
          <a:pPr rtl="1"/>
          <a:endParaRPr lang="ar-EG" sz="2400" b="1">
            <a:latin typeface="Traditional Arabic" pitchFamily="18" charset="-78"/>
            <a:cs typeface="Traditional Arabic" pitchFamily="18" charset="-78"/>
          </a:endParaRPr>
        </a:p>
      </dgm:t>
    </dgm:pt>
    <dgm:pt modelId="{81513509-7C36-4BC7-8943-27168356E839}" type="sibTrans" cxnId="{02BF3FB6-6213-4817-851A-B650F2275590}">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a:solidFill>
          <a:srgbClr val="993366"/>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ثانياً</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DBA2B36F-1A19-4E20-B4F3-558AC8EDBC94}">
      <dgm:prSet phldrT="[Text]" custT="1"/>
      <dgm:spPr>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تحديد المشكلة </a:t>
          </a:r>
        </a:p>
      </dgm:t>
    </dgm:pt>
    <dgm:pt modelId="{94057C4A-A0DF-4D61-8D82-9D9298F3DDC5}" type="parTrans" cxnId="{0B0FBA9F-3356-4D8C-9B84-8797515B1225}">
      <dgm:prSet/>
      <dgm:spPr/>
      <dgm:t>
        <a:bodyPr/>
        <a:lstStyle/>
        <a:p>
          <a:pPr rtl="1"/>
          <a:endParaRPr lang="ar-EG" sz="2400" b="1">
            <a:latin typeface="Traditional Arabic" pitchFamily="18" charset="-78"/>
            <a:cs typeface="Traditional Arabic" pitchFamily="18" charset="-78"/>
          </a:endParaRPr>
        </a:p>
      </dgm:t>
    </dgm:pt>
    <dgm:pt modelId="{9152F019-0396-4B5C-85CC-6C206A2AA6E9}" type="sibTrans" cxnId="{0B0FBA9F-3356-4D8C-9B84-8797515B1225}">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a:solidFill>
          <a:srgbClr val="003399"/>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ثالثاً</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91E00654-8714-4F10-9FAF-7E8E25669C1D}">
      <dgm:prSet phldrT="[Text]" custT="1"/>
      <dgm:spPr>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تحديد الأهداف</a:t>
          </a:r>
        </a:p>
      </dgm:t>
    </dgm:pt>
    <dgm:pt modelId="{56C440D6-C4AA-4B59-BCDB-2E2951343A8F}" type="parTrans" cxnId="{3095777B-C513-4F4C-9FAD-E5011448B5C5}">
      <dgm:prSet/>
      <dgm:spPr/>
      <dgm:t>
        <a:bodyPr/>
        <a:lstStyle/>
        <a:p>
          <a:pPr rtl="1"/>
          <a:endParaRPr lang="ar-EG" sz="2400">
            <a:latin typeface="Traditional Arabic" pitchFamily="18" charset="-78"/>
            <a:cs typeface="Traditional Arabic" pitchFamily="18" charset="-78"/>
          </a:endParaRPr>
        </a:p>
      </dgm:t>
    </dgm:pt>
    <dgm:pt modelId="{3EC1FFDE-7B4E-4361-AF5F-E5D5F5AFCB84}" type="sibTrans" cxnId="{3095777B-C513-4F4C-9FAD-E5011448B5C5}">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a:solidFill>
          <a:srgbClr val="660066"/>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رابعاً</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ABB1990C-191F-46A0-8104-C8169EC07FEF}">
      <dgm:prSet phldrT="[Text]" custT="1"/>
      <dgm:spPr>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جمع المعلومات </a:t>
          </a:r>
        </a:p>
      </dgm:t>
    </dgm:pt>
    <dgm:pt modelId="{CD16C334-6A25-441A-AC9C-B601B8A56BB6}" type="parTrans" cxnId="{12D5E3BE-368B-46B0-B5D7-DECCB4B1025C}">
      <dgm:prSet/>
      <dgm:spPr/>
      <dgm:t>
        <a:bodyPr/>
        <a:lstStyle/>
        <a:p>
          <a:pPr rtl="1"/>
          <a:endParaRPr lang="ar-EG" sz="2400">
            <a:latin typeface="Traditional Arabic" pitchFamily="18" charset="-78"/>
            <a:cs typeface="Traditional Arabic" pitchFamily="18" charset="-78"/>
          </a:endParaRPr>
        </a:p>
      </dgm:t>
    </dgm:pt>
    <dgm:pt modelId="{8F3806F5-E240-4B59-BDE5-1C8D016CE886}" type="sibTrans" cxnId="{12D5E3BE-368B-46B0-B5D7-DECCB4B1025C}">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a:solidFill>
          <a:schemeClr val="accent5">
            <a:lumMod val="75000"/>
          </a:schemeClr>
        </a:solidFill>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خامساً</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352D5FCC-E76C-4671-8330-A86908FFB5B4}">
      <dgm:prSet phldrT="[Text]" custT="1"/>
      <dgm:spPr>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حل المشكلة </a:t>
          </a:r>
        </a:p>
      </dgm:t>
    </dgm:pt>
    <dgm:pt modelId="{715225E9-6A4B-46CD-9E56-B0D4BBD46673}" type="parTrans" cxnId="{7271FD96-87A3-45EE-85F2-EEC7EEB7D20A}">
      <dgm:prSet/>
      <dgm:spPr/>
      <dgm:t>
        <a:bodyPr/>
        <a:lstStyle/>
        <a:p>
          <a:pPr rtl="1"/>
          <a:endParaRPr lang="ar-EG" sz="2400">
            <a:latin typeface="Traditional Arabic" pitchFamily="18" charset="-78"/>
            <a:cs typeface="Traditional Arabic" pitchFamily="18" charset="-78"/>
          </a:endParaRPr>
        </a:p>
      </dgm:t>
    </dgm:pt>
    <dgm:pt modelId="{F40F7487-C844-40B6-B700-492F0177E1FF}" type="sibTrans" cxnId="{7271FD96-87A3-45EE-85F2-EEC7EEB7D20A}">
      <dgm:prSet/>
      <dgm:spPr/>
      <dgm:t>
        <a:bodyPr/>
        <a:lstStyle/>
        <a:p>
          <a:pPr rtl="1"/>
          <a:endParaRPr lang="ar-EG" sz="2400">
            <a:latin typeface="Traditional Arabic" pitchFamily="18" charset="-78"/>
            <a:cs typeface="Traditional Arabic" pitchFamily="18" charset="-78"/>
          </a:endParaRPr>
        </a:p>
      </dgm:t>
    </dgm:pt>
    <dgm:pt modelId="{FE491081-2167-4639-BC31-A0170D357B48}">
      <dgm:prSet phldrT="[Text]" custT="1"/>
      <dgm:spPr>
        <a:solidFill>
          <a:srgbClr val="CC3399"/>
        </a:solidFill>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ساد</a:t>
          </a:r>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ساً</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D46CC96-4DBA-40E7-8B68-1ABB5325CCC7}" type="parTrans" cxnId="{B0969F83-012D-4A3E-87EE-D89D836D408D}">
      <dgm:prSet/>
      <dgm:spPr/>
      <dgm:t>
        <a:bodyPr/>
        <a:lstStyle/>
        <a:p>
          <a:pPr rtl="1"/>
          <a:endParaRPr lang="ar-EG"/>
        </a:p>
      </dgm:t>
    </dgm:pt>
    <dgm:pt modelId="{1CC5F0B0-E62A-4ACF-AEA5-63347BDA4F00}" type="sibTrans" cxnId="{B0969F83-012D-4A3E-87EE-D89D836D408D}">
      <dgm:prSet/>
      <dgm:spPr/>
      <dgm:t>
        <a:bodyPr/>
        <a:lstStyle/>
        <a:p>
          <a:pPr rtl="1"/>
          <a:endParaRPr lang="ar-EG"/>
        </a:p>
      </dgm:t>
    </dgm:pt>
    <dgm:pt modelId="{8A44BF65-3FE8-4FA3-931D-AA87E5366932}">
      <dgm:prSet phldrT="[Text]" custT="1"/>
      <dgm:spPr>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التقييم والإنهاء والمتابعة </a:t>
          </a:r>
        </a:p>
      </dgm:t>
    </dgm:pt>
    <dgm:pt modelId="{609A4458-C9AE-4135-B6B5-B96EE15C4F76}" type="parTrans" cxnId="{26092932-A4D6-440A-9192-6B99A66D0D75}">
      <dgm:prSet/>
      <dgm:spPr/>
      <dgm:t>
        <a:bodyPr/>
        <a:lstStyle/>
        <a:p>
          <a:pPr rtl="1"/>
          <a:endParaRPr lang="ar-EG"/>
        </a:p>
      </dgm:t>
    </dgm:pt>
    <dgm:pt modelId="{806A2B8D-D0F8-4B6F-BDD0-D246DFC71543}" type="sibTrans" cxnId="{26092932-A4D6-440A-9192-6B99A66D0D75}">
      <dgm:prSet/>
      <dgm:spPr/>
      <dgm:t>
        <a:bodyPr/>
        <a:lstStyle/>
        <a:p>
          <a:pPr rtl="1"/>
          <a:endParaRPr lang="ar-EG"/>
        </a:p>
      </dgm:t>
    </dgm:pt>
    <dgm:pt modelId="{3707E7CB-4A6C-4C6C-9FF0-75B559FE33B4}" type="pres">
      <dgm:prSet presAssocID="{F33B6B01-BF90-4B11-B3C2-F5FA7B503FC2}" presName="Name0" presStyleCnt="0">
        <dgm:presLayoutVars>
          <dgm:chPref val="3"/>
          <dgm:dir val="rev"/>
          <dgm:animLvl val="lvl"/>
          <dgm:resizeHandles/>
        </dgm:presLayoutVars>
      </dgm:prSet>
      <dgm:spPr/>
    </dgm:pt>
    <dgm:pt modelId="{8FDB327C-28EB-46D4-A519-81CA7A536C7F}" type="pres">
      <dgm:prSet presAssocID="{24F68273-F956-481F-B0BC-20B264613E42}" presName="horFlow" presStyleCnt="0"/>
      <dgm:spPr/>
    </dgm:pt>
    <dgm:pt modelId="{C8E63946-60FB-4DD0-A6D9-651895F6362C}" type="pres">
      <dgm:prSet presAssocID="{24F68273-F956-481F-B0BC-20B264613E42}" presName="bigChev" presStyleLbl="node1" presStyleIdx="0" presStyleCnt="6" custScaleX="116764" custLinFactX="86612" custLinFactNeighborX="100000" custLinFactNeighborY="189"/>
      <dgm:spPr/>
    </dgm:pt>
    <dgm:pt modelId="{758E702E-62C1-4A2E-ACF7-0F5F0DAC6250}" type="pres">
      <dgm:prSet presAssocID="{895C6298-9658-4939-B500-8927EC38E47E}" presName="parTrans" presStyleCnt="0"/>
      <dgm:spPr/>
    </dgm:pt>
    <dgm:pt modelId="{214C566A-74DC-4D1A-85A0-A440FC42DC07}" type="pres">
      <dgm:prSet presAssocID="{500D5044-EEBD-4535-AA1D-85B471FD47F0}" presName="node" presStyleLbl="alignAccFollowNode1" presStyleIdx="0" presStyleCnt="6" custScaleX="290210" custLinFactX="48170" custLinFactNeighborX="100000" custLinFactNeighborY="1489">
        <dgm:presLayoutVars>
          <dgm:bulletEnabled val="1"/>
        </dgm:presLayoutVars>
      </dgm:prSet>
      <dgm:spPr/>
    </dgm:pt>
    <dgm:pt modelId="{F74D3A6A-A348-4759-B966-36FDC3931F86}" type="pres">
      <dgm:prSet presAssocID="{24F68273-F956-481F-B0BC-20B264613E42}" presName="vSp" presStyleCnt="0"/>
      <dgm:spPr/>
    </dgm:pt>
    <dgm:pt modelId="{7093A2DC-23BB-416A-BAD1-6705EC36A630}" type="pres">
      <dgm:prSet presAssocID="{EC835BCD-C6A1-4DA8-B653-65C78B897820}" presName="horFlow" presStyleCnt="0"/>
      <dgm:spPr/>
    </dgm:pt>
    <dgm:pt modelId="{9A174062-A4A7-4E3B-BD5A-B4B44FF84AE9}" type="pres">
      <dgm:prSet presAssocID="{EC835BCD-C6A1-4DA8-B653-65C78B897820}" presName="bigChev" presStyleLbl="node1" presStyleIdx="1" presStyleCnt="6" custScaleX="116764" custLinFactX="86612" custLinFactNeighborX="100000" custLinFactNeighborY="189"/>
      <dgm:spPr/>
    </dgm:pt>
    <dgm:pt modelId="{04D538DF-F708-4B2B-B882-6433A5A38E77}" type="pres">
      <dgm:prSet presAssocID="{94057C4A-A0DF-4D61-8D82-9D9298F3DDC5}" presName="parTrans" presStyleCnt="0"/>
      <dgm:spPr/>
    </dgm:pt>
    <dgm:pt modelId="{A455BCFA-2334-4B6B-8CDD-BF49A16EE1B6}" type="pres">
      <dgm:prSet presAssocID="{DBA2B36F-1A19-4E20-B4F3-558AC8EDBC94}" presName="node" presStyleLbl="alignAccFollowNode1" presStyleIdx="1" presStyleCnt="6" custScaleX="290210" custLinFactX="48170" custLinFactNeighborX="100000" custLinFactNeighborY="1489">
        <dgm:presLayoutVars>
          <dgm:bulletEnabled val="1"/>
        </dgm:presLayoutVars>
      </dgm:prSet>
      <dgm:spPr/>
    </dgm:pt>
    <dgm:pt modelId="{A7E6D8B8-3B64-41E0-AED4-454B7A2FADE4}" type="pres">
      <dgm:prSet presAssocID="{EC835BCD-C6A1-4DA8-B653-65C78B897820}" presName="vSp" presStyleCnt="0"/>
      <dgm:spPr/>
    </dgm:pt>
    <dgm:pt modelId="{27954593-DC61-4B62-B565-2C833F7ADAB2}" type="pres">
      <dgm:prSet presAssocID="{7D4B4B04-EFBD-40C0-9DA7-B54E6B09DF89}" presName="horFlow" presStyleCnt="0"/>
      <dgm:spPr/>
    </dgm:pt>
    <dgm:pt modelId="{DDDD385E-D3ED-459D-B99B-3E5DCB833AF2}" type="pres">
      <dgm:prSet presAssocID="{7D4B4B04-EFBD-40C0-9DA7-B54E6B09DF89}" presName="bigChev" presStyleLbl="node1" presStyleIdx="2" presStyleCnt="6" custScaleX="116764" custLinFactX="86612" custLinFactNeighborX="100000" custLinFactNeighborY="189"/>
      <dgm:spPr/>
    </dgm:pt>
    <dgm:pt modelId="{B74308D2-B7E8-43F5-A27B-78AA255B4A33}" type="pres">
      <dgm:prSet presAssocID="{56C440D6-C4AA-4B59-BCDB-2E2951343A8F}" presName="parTrans" presStyleCnt="0"/>
      <dgm:spPr/>
    </dgm:pt>
    <dgm:pt modelId="{B81CC021-A14B-451B-AC52-CC4C284324F7}" type="pres">
      <dgm:prSet presAssocID="{91E00654-8714-4F10-9FAF-7E8E25669C1D}" presName="node" presStyleLbl="alignAccFollowNode1" presStyleIdx="2" presStyleCnt="6" custScaleX="283054" custLinFactX="48170" custLinFactNeighborX="100000" custLinFactNeighborY="1489">
        <dgm:presLayoutVars>
          <dgm:bulletEnabled val="1"/>
        </dgm:presLayoutVars>
      </dgm:prSet>
      <dgm:spPr/>
    </dgm:pt>
    <dgm:pt modelId="{F506B440-C062-44FF-8261-EE388ACB72EB}" type="pres">
      <dgm:prSet presAssocID="{7D4B4B04-EFBD-40C0-9DA7-B54E6B09DF89}" presName="vSp" presStyleCnt="0"/>
      <dgm:spPr/>
    </dgm:pt>
    <dgm:pt modelId="{7EFECDBA-DF48-4669-BC58-E9C2E35B2E94}" type="pres">
      <dgm:prSet presAssocID="{1176416D-FAFB-438B-9B0F-1BCC576FB847}" presName="horFlow" presStyleCnt="0"/>
      <dgm:spPr/>
    </dgm:pt>
    <dgm:pt modelId="{44C11F03-BADB-4820-9450-32038CEAECB4}" type="pres">
      <dgm:prSet presAssocID="{1176416D-FAFB-438B-9B0F-1BCC576FB847}" presName="bigChev" presStyleLbl="node1" presStyleIdx="3" presStyleCnt="6" custScaleX="116764" custLinFactX="86612" custLinFactNeighborX="100000" custLinFactNeighborY="189"/>
      <dgm:spPr/>
    </dgm:pt>
    <dgm:pt modelId="{33844FEF-C618-405B-BCC6-130392DD3AC8}" type="pres">
      <dgm:prSet presAssocID="{CD16C334-6A25-441A-AC9C-B601B8A56BB6}" presName="parTrans" presStyleCnt="0"/>
      <dgm:spPr/>
    </dgm:pt>
    <dgm:pt modelId="{97FEF7BC-AB88-4954-9127-6303B4F38C2B}" type="pres">
      <dgm:prSet presAssocID="{ABB1990C-191F-46A0-8104-C8169EC07FEF}" presName="node" presStyleLbl="alignAccFollowNode1" presStyleIdx="3" presStyleCnt="6" custScaleX="283054" custLinFactX="48170" custLinFactNeighborX="100000" custLinFactNeighborY="1489">
        <dgm:presLayoutVars>
          <dgm:bulletEnabled val="1"/>
        </dgm:presLayoutVars>
      </dgm:prSet>
      <dgm:spPr/>
    </dgm:pt>
    <dgm:pt modelId="{BCFFC44A-5211-4EE8-8CCC-C8B0E18DE0BA}" type="pres">
      <dgm:prSet presAssocID="{1176416D-FAFB-438B-9B0F-1BCC576FB847}" presName="vSp" presStyleCnt="0"/>
      <dgm:spPr/>
    </dgm:pt>
    <dgm:pt modelId="{BD76FF79-3997-43E7-822F-DD3E99FE33E0}" type="pres">
      <dgm:prSet presAssocID="{1D3C086E-85E0-4C0E-A1C7-C7532D49BADB}" presName="horFlow" presStyleCnt="0"/>
      <dgm:spPr/>
    </dgm:pt>
    <dgm:pt modelId="{5C122ED3-5EA8-4EA0-9987-C7A470A44CA4}" type="pres">
      <dgm:prSet presAssocID="{1D3C086E-85E0-4C0E-A1C7-C7532D49BADB}" presName="bigChev" presStyleLbl="node1" presStyleIdx="4" presStyleCnt="6" custScaleX="116764" custLinFactX="86612" custLinFactNeighborX="100000" custLinFactNeighborY="189"/>
      <dgm:spPr/>
    </dgm:pt>
    <dgm:pt modelId="{E7BD87FD-B979-495A-AF71-6433EBB8564E}" type="pres">
      <dgm:prSet presAssocID="{715225E9-6A4B-46CD-9E56-B0D4BBD46673}" presName="parTrans" presStyleCnt="0"/>
      <dgm:spPr/>
    </dgm:pt>
    <dgm:pt modelId="{FEC6D5B8-7C39-4DCE-B45B-2CC60ED7FA1C}" type="pres">
      <dgm:prSet presAssocID="{352D5FCC-E76C-4671-8330-A86908FFB5B4}" presName="node" presStyleLbl="alignAccFollowNode1" presStyleIdx="4" presStyleCnt="6" custScaleX="283054" custLinFactX="48170" custLinFactNeighborX="100000" custLinFactNeighborY="1489">
        <dgm:presLayoutVars>
          <dgm:bulletEnabled val="1"/>
        </dgm:presLayoutVars>
      </dgm:prSet>
      <dgm:spPr/>
    </dgm:pt>
    <dgm:pt modelId="{DA3339F7-C3CB-4876-9CA1-E9182A5ADB44}" type="pres">
      <dgm:prSet presAssocID="{1D3C086E-85E0-4C0E-A1C7-C7532D49BADB}" presName="vSp" presStyleCnt="0"/>
      <dgm:spPr/>
    </dgm:pt>
    <dgm:pt modelId="{C19BE026-2220-4454-AEA8-2047798E2A0C}" type="pres">
      <dgm:prSet presAssocID="{FE491081-2167-4639-BC31-A0170D357B48}" presName="horFlow" presStyleCnt="0"/>
      <dgm:spPr/>
    </dgm:pt>
    <dgm:pt modelId="{FB6D8348-B285-4A61-A0E0-1F3315460FE6}" type="pres">
      <dgm:prSet presAssocID="{FE491081-2167-4639-BC31-A0170D357B48}" presName="bigChev" presStyleLbl="node1" presStyleIdx="5" presStyleCnt="6" custScaleX="116764" custLinFactX="86612" custLinFactNeighborX="100000" custLinFactNeighborY="189"/>
      <dgm:spPr/>
    </dgm:pt>
    <dgm:pt modelId="{81CF5BBD-92C6-4214-89A6-3091BF0F1DDC}" type="pres">
      <dgm:prSet presAssocID="{609A4458-C9AE-4135-B6B5-B96EE15C4F76}" presName="parTrans" presStyleCnt="0"/>
      <dgm:spPr/>
    </dgm:pt>
    <dgm:pt modelId="{BA26603E-B06A-4F5F-A84E-F13BAF4113E3}" type="pres">
      <dgm:prSet presAssocID="{8A44BF65-3FE8-4FA3-931D-AA87E5366932}" presName="node" presStyleLbl="alignAccFollowNode1" presStyleIdx="5" presStyleCnt="6" custScaleX="283054" custLinFactX="48170" custLinFactNeighborX="100000" custLinFactNeighborY="-1489">
        <dgm:presLayoutVars>
          <dgm:bulletEnabled val="1"/>
        </dgm:presLayoutVars>
      </dgm:prSet>
      <dgm:spPr/>
    </dgm:pt>
  </dgm:ptLst>
  <dgm:cxnLst>
    <dgm:cxn modelId="{7652C701-CFF0-498A-89BB-EEBC6BE5C54F}" srcId="{F33B6B01-BF90-4B11-B3C2-F5FA7B503FC2}" destId="{7D4B4B04-EFBD-40C0-9DA7-B54E6B09DF89}" srcOrd="2" destOrd="0" parTransId="{F4FB94E1-9006-4F71-94D9-F5F564A83E54}" sibTransId="{6416B8EF-4CE0-45ED-A915-DA00D3C93C28}"/>
    <dgm:cxn modelId="{45C3FE08-5765-4D16-956D-8BB973B15314}" type="presOf" srcId="{1176416D-FAFB-438B-9B0F-1BCC576FB847}" destId="{44C11F03-BADB-4820-9450-32038CEAECB4}" srcOrd="0" destOrd="0" presId="urn:microsoft.com/office/officeart/2005/8/layout/lProcess3"/>
    <dgm:cxn modelId="{94B3290B-2AF6-4D43-AE01-8272F47D0E08}" srcId="{F33B6B01-BF90-4B11-B3C2-F5FA7B503FC2}" destId="{1176416D-FAFB-438B-9B0F-1BCC576FB847}" srcOrd="3" destOrd="0" parTransId="{35FB71E6-8B17-47F3-9D2D-43EE9A3F3569}" sibTransId="{B0A5985C-AFF1-4DEA-A558-CC782019110B}"/>
    <dgm:cxn modelId="{3167C925-EF70-4C3C-BF6D-6A3B314253A8}" type="presOf" srcId="{EC835BCD-C6A1-4DA8-B653-65C78B897820}" destId="{9A174062-A4A7-4E3B-BD5A-B4B44FF84AE9}" srcOrd="0" destOrd="0" presId="urn:microsoft.com/office/officeart/2005/8/layout/lProcess3"/>
    <dgm:cxn modelId="{157D4E2F-4CD8-4A8E-8D0A-524FDF93CD54}" type="presOf" srcId="{ABB1990C-191F-46A0-8104-C8169EC07FEF}" destId="{97FEF7BC-AB88-4954-9127-6303B4F38C2B}" srcOrd="0" destOrd="0" presId="urn:microsoft.com/office/officeart/2005/8/layout/lProcess3"/>
    <dgm:cxn modelId="{26092932-A4D6-440A-9192-6B99A66D0D75}" srcId="{FE491081-2167-4639-BC31-A0170D357B48}" destId="{8A44BF65-3FE8-4FA3-931D-AA87E5366932}" srcOrd="0" destOrd="0" parTransId="{609A4458-C9AE-4135-B6B5-B96EE15C4F76}" sibTransId="{806A2B8D-D0F8-4B6F-BDD0-D246DFC71543}"/>
    <dgm:cxn modelId="{F43C3167-DD76-4AD4-85BE-54C7572E656C}" type="presOf" srcId="{500D5044-EEBD-4535-AA1D-85B471FD47F0}" destId="{214C566A-74DC-4D1A-85A0-A440FC42DC07}" srcOrd="0" destOrd="0" presId="urn:microsoft.com/office/officeart/2005/8/layout/lProcess3"/>
    <dgm:cxn modelId="{8A472D7A-95AF-4728-B859-2C5ECD729C72}" type="presOf" srcId="{352D5FCC-E76C-4671-8330-A86908FFB5B4}" destId="{FEC6D5B8-7C39-4DCE-B45B-2CC60ED7FA1C}" srcOrd="0" destOrd="0" presId="urn:microsoft.com/office/officeart/2005/8/layout/lProcess3"/>
    <dgm:cxn modelId="{3095777B-C513-4F4C-9FAD-E5011448B5C5}" srcId="{7D4B4B04-EFBD-40C0-9DA7-B54E6B09DF89}" destId="{91E00654-8714-4F10-9FAF-7E8E25669C1D}" srcOrd="0" destOrd="0" parTransId="{56C440D6-C4AA-4B59-BCDB-2E2951343A8F}" sibTransId="{3EC1FFDE-7B4E-4361-AF5F-E5D5F5AFCB84}"/>
    <dgm:cxn modelId="{B0969F83-012D-4A3E-87EE-D89D836D408D}" srcId="{F33B6B01-BF90-4B11-B3C2-F5FA7B503FC2}" destId="{FE491081-2167-4639-BC31-A0170D357B48}" srcOrd="5" destOrd="0" parTransId="{BD46CC96-4DBA-40E7-8B68-1ABB5325CCC7}" sibTransId="{1CC5F0B0-E62A-4ACF-AEA5-63347BDA4F00}"/>
    <dgm:cxn modelId="{B395A38B-AD38-4754-9191-7660EF4EBEA2}" type="presOf" srcId="{7D4B4B04-EFBD-40C0-9DA7-B54E6B09DF89}" destId="{DDDD385E-D3ED-459D-B99B-3E5DCB833AF2}" srcOrd="0" destOrd="0" presId="urn:microsoft.com/office/officeart/2005/8/layout/lProcess3"/>
    <dgm:cxn modelId="{7271FD96-87A3-45EE-85F2-EEC7EEB7D20A}" srcId="{1D3C086E-85E0-4C0E-A1C7-C7532D49BADB}" destId="{352D5FCC-E76C-4671-8330-A86908FFB5B4}" srcOrd="0" destOrd="0" parTransId="{715225E9-6A4B-46CD-9E56-B0D4BBD46673}" sibTransId="{F40F7487-C844-40B6-B700-492F0177E1FF}"/>
    <dgm:cxn modelId="{2880AE9B-898E-4E94-BE3A-2F43C58F6A39}" type="presOf" srcId="{91E00654-8714-4F10-9FAF-7E8E25669C1D}" destId="{B81CC021-A14B-451B-AC52-CC4C284324F7}" srcOrd="0" destOrd="0" presId="urn:microsoft.com/office/officeart/2005/8/layout/lProcess3"/>
    <dgm:cxn modelId="{0B0FBA9F-3356-4D8C-9B84-8797515B1225}" srcId="{EC835BCD-C6A1-4DA8-B653-65C78B897820}" destId="{DBA2B36F-1A19-4E20-B4F3-558AC8EDBC94}" srcOrd="0" destOrd="0" parTransId="{94057C4A-A0DF-4D61-8D82-9D9298F3DDC5}" sibTransId="{9152F019-0396-4B5C-85CC-6C206A2AA6E9}"/>
    <dgm:cxn modelId="{D85A4FA7-D229-4813-AB67-82FC7A102D23}" srcId="{F33B6B01-BF90-4B11-B3C2-F5FA7B503FC2}" destId="{1D3C086E-85E0-4C0E-A1C7-C7532D49BADB}" srcOrd="4" destOrd="0" parTransId="{D3786E36-580F-4459-AC89-A18F3FA7A04A}" sibTransId="{733EC2DB-AFBB-4807-A48A-317D2EF2D7BA}"/>
    <dgm:cxn modelId="{02BF3FB6-6213-4817-851A-B650F2275590}" srcId="{24F68273-F956-481F-B0BC-20B264613E42}" destId="{500D5044-EEBD-4535-AA1D-85B471FD47F0}" srcOrd="0" destOrd="0" parTransId="{895C6298-9658-4939-B500-8927EC38E47E}" sibTransId="{81513509-7C36-4BC7-8943-27168356E839}"/>
    <dgm:cxn modelId="{AB207DBE-7A9E-484A-9DE9-3EF10DA22BE1}" srcId="{F33B6B01-BF90-4B11-B3C2-F5FA7B503FC2}" destId="{EC835BCD-C6A1-4DA8-B653-65C78B897820}" srcOrd="1" destOrd="0" parTransId="{DB73B196-10A9-4BC3-9CD8-562B896450E7}" sibTransId="{7AEA3F9F-D878-4035-8A0F-2DD716F613A2}"/>
    <dgm:cxn modelId="{12D5E3BE-368B-46B0-B5D7-DECCB4B1025C}" srcId="{1176416D-FAFB-438B-9B0F-1BCC576FB847}" destId="{ABB1990C-191F-46A0-8104-C8169EC07FEF}" srcOrd="0" destOrd="0" parTransId="{CD16C334-6A25-441A-AC9C-B601B8A56BB6}" sibTransId="{8F3806F5-E240-4B59-BDE5-1C8D016CE886}"/>
    <dgm:cxn modelId="{125DC3D1-99FB-4009-BA0C-D48B9D7C852F}" type="presOf" srcId="{FE491081-2167-4639-BC31-A0170D357B48}" destId="{FB6D8348-B285-4A61-A0E0-1F3315460FE6}" srcOrd="0" destOrd="0" presId="urn:microsoft.com/office/officeart/2005/8/layout/lProcess3"/>
    <dgm:cxn modelId="{FFC93AD7-FF75-40B0-929E-B846DABF2CC6}" srcId="{F33B6B01-BF90-4B11-B3C2-F5FA7B503FC2}" destId="{24F68273-F956-481F-B0BC-20B264613E42}" srcOrd="0" destOrd="0" parTransId="{636DADF1-FD90-43A1-B649-4E666A0A9F90}" sibTransId="{C1CB82B4-8EF6-4779-A675-34581E291088}"/>
    <dgm:cxn modelId="{CDCD28E0-16D1-4699-8210-B74FE803AF19}" type="presOf" srcId="{1D3C086E-85E0-4C0E-A1C7-C7532D49BADB}" destId="{5C122ED3-5EA8-4EA0-9987-C7A470A44CA4}" srcOrd="0" destOrd="0" presId="urn:microsoft.com/office/officeart/2005/8/layout/lProcess3"/>
    <dgm:cxn modelId="{0F452BE0-2EA3-4508-9AE7-5182AD34FCB3}" type="presOf" srcId="{24F68273-F956-481F-B0BC-20B264613E42}" destId="{C8E63946-60FB-4DD0-A6D9-651895F6362C}" srcOrd="0" destOrd="0" presId="urn:microsoft.com/office/officeart/2005/8/layout/lProcess3"/>
    <dgm:cxn modelId="{84C1A2E3-3597-4288-8DE1-A5F696DAF3F1}" type="presOf" srcId="{F33B6B01-BF90-4B11-B3C2-F5FA7B503FC2}" destId="{3707E7CB-4A6C-4C6C-9FF0-75B559FE33B4}" srcOrd="0" destOrd="0" presId="urn:microsoft.com/office/officeart/2005/8/layout/lProcess3"/>
    <dgm:cxn modelId="{328597E9-C596-45ED-A42E-56B51575EBE1}" type="presOf" srcId="{8A44BF65-3FE8-4FA3-931D-AA87E5366932}" destId="{BA26603E-B06A-4F5F-A84E-F13BAF4113E3}" srcOrd="0" destOrd="0" presId="urn:microsoft.com/office/officeart/2005/8/layout/lProcess3"/>
    <dgm:cxn modelId="{A79160EE-4506-448D-A313-B0E7AA1098DD}" type="presOf" srcId="{DBA2B36F-1A19-4E20-B4F3-558AC8EDBC94}" destId="{A455BCFA-2334-4B6B-8CDD-BF49A16EE1B6}" srcOrd="0" destOrd="0" presId="urn:microsoft.com/office/officeart/2005/8/layout/lProcess3"/>
    <dgm:cxn modelId="{A202CC3E-1E50-4A1F-84F9-A256E3FB4935}" type="presParOf" srcId="{3707E7CB-4A6C-4C6C-9FF0-75B559FE33B4}" destId="{8FDB327C-28EB-46D4-A519-81CA7A536C7F}" srcOrd="0" destOrd="0" presId="urn:microsoft.com/office/officeart/2005/8/layout/lProcess3"/>
    <dgm:cxn modelId="{2ED004D7-E2A5-43B7-AC91-1BC2B6A89778}" type="presParOf" srcId="{8FDB327C-28EB-46D4-A519-81CA7A536C7F}" destId="{C8E63946-60FB-4DD0-A6D9-651895F6362C}" srcOrd="0" destOrd="0" presId="urn:microsoft.com/office/officeart/2005/8/layout/lProcess3"/>
    <dgm:cxn modelId="{AA56D1E7-FB81-4774-AD56-CA157BEF15B3}" type="presParOf" srcId="{8FDB327C-28EB-46D4-A519-81CA7A536C7F}" destId="{758E702E-62C1-4A2E-ACF7-0F5F0DAC6250}" srcOrd="1" destOrd="0" presId="urn:microsoft.com/office/officeart/2005/8/layout/lProcess3"/>
    <dgm:cxn modelId="{22577D3C-B146-46AC-B8AC-6C7970B69C5D}" type="presParOf" srcId="{8FDB327C-28EB-46D4-A519-81CA7A536C7F}" destId="{214C566A-74DC-4D1A-85A0-A440FC42DC07}" srcOrd="2" destOrd="0" presId="urn:microsoft.com/office/officeart/2005/8/layout/lProcess3"/>
    <dgm:cxn modelId="{FD9C4366-9EAE-4712-B92C-302841C553AD}" type="presParOf" srcId="{3707E7CB-4A6C-4C6C-9FF0-75B559FE33B4}" destId="{F74D3A6A-A348-4759-B966-36FDC3931F86}" srcOrd="1" destOrd="0" presId="urn:microsoft.com/office/officeart/2005/8/layout/lProcess3"/>
    <dgm:cxn modelId="{98BA864D-E1BB-4AC1-A3E5-36D1F9CD743B}" type="presParOf" srcId="{3707E7CB-4A6C-4C6C-9FF0-75B559FE33B4}" destId="{7093A2DC-23BB-416A-BAD1-6705EC36A630}" srcOrd="2" destOrd="0" presId="urn:microsoft.com/office/officeart/2005/8/layout/lProcess3"/>
    <dgm:cxn modelId="{346A4305-4992-4BCA-8293-A0D2A9A6EDB0}" type="presParOf" srcId="{7093A2DC-23BB-416A-BAD1-6705EC36A630}" destId="{9A174062-A4A7-4E3B-BD5A-B4B44FF84AE9}" srcOrd="0" destOrd="0" presId="urn:microsoft.com/office/officeart/2005/8/layout/lProcess3"/>
    <dgm:cxn modelId="{46DB4471-B772-4AA5-BEC9-4505D7E63C2A}" type="presParOf" srcId="{7093A2DC-23BB-416A-BAD1-6705EC36A630}" destId="{04D538DF-F708-4B2B-B882-6433A5A38E77}" srcOrd="1" destOrd="0" presId="urn:microsoft.com/office/officeart/2005/8/layout/lProcess3"/>
    <dgm:cxn modelId="{C18514A7-82C8-45DA-954D-4E6BA4CA1527}" type="presParOf" srcId="{7093A2DC-23BB-416A-BAD1-6705EC36A630}" destId="{A455BCFA-2334-4B6B-8CDD-BF49A16EE1B6}" srcOrd="2" destOrd="0" presId="urn:microsoft.com/office/officeart/2005/8/layout/lProcess3"/>
    <dgm:cxn modelId="{9EE8E762-B670-43A4-A6F7-A6C019F8038F}" type="presParOf" srcId="{3707E7CB-4A6C-4C6C-9FF0-75B559FE33B4}" destId="{A7E6D8B8-3B64-41E0-AED4-454B7A2FADE4}" srcOrd="3" destOrd="0" presId="urn:microsoft.com/office/officeart/2005/8/layout/lProcess3"/>
    <dgm:cxn modelId="{760F468D-55D2-4238-9251-C4D9DD0B6B8A}" type="presParOf" srcId="{3707E7CB-4A6C-4C6C-9FF0-75B559FE33B4}" destId="{27954593-DC61-4B62-B565-2C833F7ADAB2}" srcOrd="4" destOrd="0" presId="urn:microsoft.com/office/officeart/2005/8/layout/lProcess3"/>
    <dgm:cxn modelId="{B65EE01F-9606-449E-8242-6817481C22F2}" type="presParOf" srcId="{27954593-DC61-4B62-B565-2C833F7ADAB2}" destId="{DDDD385E-D3ED-459D-B99B-3E5DCB833AF2}" srcOrd="0" destOrd="0" presId="urn:microsoft.com/office/officeart/2005/8/layout/lProcess3"/>
    <dgm:cxn modelId="{ABF2B1FC-FC57-4628-B426-71589388728E}" type="presParOf" srcId="{27954593-DC61-4B62-B565-2C833F7ADAB2}" destId="{B74308D2-B7E8-43F5-A27B-78AA255B4A33}" srcOrd="1" destOrd="0" presId="urn:microsoft.com/office/officeart/2005/8/layout/lProcess3"/>
    <dgm:cxn modelId="{ED5B758D-9908-4459-8FD4-F2883D76626C}" type="presParOf" srcId="{27954593-DC61-4B62-B565-2C833F7ADAB2}" destId="{B81CC021-A14B-451B-AC52-CC4C284324F7}" srcOrd="2" destOrd="0" presId="urn:microsoft.com/office/officeart/2005/8/layout/lProcess3"/>
    <dgm:cxn modelId="{11CAF624-647F-45B4-A99C-317DDF288982}" type="presParOf" srcId="{3707E7CB-4A6C-4C6C-9FF0-75B559FE33B4}" destId="{F506B440-C062-44FF-8261-EE388ACB72EB}" srcOrd="5" destOrd="0" presId="urn:microsoft.com/office/officeart/2005/8/layout/lProcess3"/>
    <dgm:cxn modelId="{0BD2EDCA-174D-40E7-81DC-C9DBA6E2C823}" type="presParOf" srcId="{3707E7CB-4A6C-4C6C-9FF0-75B559FE33B4}" destId="{7EFECDBA-DF48-4669-BC58-E9C2E35B2E94}" srcOrd="6" destOrd="0" presId="urn:microsoft.com/office/officeart/2005/8/layout/lProcess3"/>
    <dgm:cxn modelId="{DAA80A2A-AFFF-41F2-B6A6-4193DFB9B3BB}" type="presParOf" srcId="{7EFECDBA-DF48-4669-BC58-E9C2E35B2E94}" destId="{44C11F03-BADB-4820-9450-32038CEAECB4}" srcOrd="0" destOrd="0" presId="urn:microsoft.com/office/officeart/2005/8/layout/lProcess3"/>
    <dgm:cxn modelId="{158348A0-5559-4455-AB3B-E4A212886EEA}" type="presParOf" srcId="{7EFECDBA-DF48-4669-BC58-E9C2E35B2E94}" destId="{33844FEF-C618-405B-BCC6-130392DD3AC8}" srcOrd="1" destOrd="0" presId="urn:microsoft.com/office/officeart/2005/8/layout/lProcess3"/>
    <dgm:cxn modelId="{24D20DAC-8EBC-4A9B-B913-CCB4E9DB9213}" type="presParOf" srcId="{7EFECDBA-DF48-4669-BC58-E9C2E35B2E94}" destId="{97FEF7BC-AB88-4954-9127-6303B4F38C2B}" srcOrd="2" destOrd="0" presId="urn:microsoft.com/office/officeart/2005/8/layout/lProcess3"/>
    <dgm:cxn modelId="{E441C2DC-0B15-4CDA-8513-04B1C94306E7}" type="presParOf" srcId="{3707E7CB-4A6C-4C6C-9FF0-75B559FE33B4}" destId="{BCFFC44A-5211-4EE8-8CCC-C8B0E18DE0BA}" srcOrd="7" destOrd="0" presId="urn:microsoft.com/office/officeart/2005/8/layout/lProcess3"/>
    <dgm:cxn modelId="{DBEDDBDD-9841-447A-9C75-5A47F9BE6658}" type="presParOf" srcId="{3707E7CB-4A6C-4C6C-9FF0-75B559FE33B4}" destId="{BD76FF79-3997-43E7-822F-DD3E99FE33E0}" srcOrd="8" destOrd="0" presId="urn:microsoft.com/office/officeart/2005/8/layout/lProcess3"/>
    <dgm:cxn modelId="{F7B7CC94-71E0-413A-92A4-FA9BBD1A4A67}" type="presParOf" srcId="{BD76FF79-3997-43E7-822F-DD3E99FE33E0}" destId="{5C122ED3-5EA8-4EA0-9987-C7A470A44CA4}" srcOrd="0" destOrd="0" presId="urn:microsoft.com/office/officeart/2005/8/layout/lProcess3"/>
    <dgm:cxn modelId="{FC3A5AF6-CBD8-429E-B53E-AE64911F3572}" type="presParOf" srcId="{BD76FF79-3997-43E7-822F-DD3E99FE33E0}" destId="{E7BD87FD-B979-495A-AF71-6433EBB8564E}" srcOrd="1" destOrd="0" presId="urn:microsoft.com/office/officeart/2005/8/layout/lProcess3"/>
    <dgm:cxn modelId="{9ADE0423-490A-4E5E-A3CE-FD81C6C0F8F9}" type="presParOf" srcId="{BD76FF79-3997-43E7-822F-DD3E99FE33E0}" destId="{FEC6D5B8-7C39-4DCE-B45B-2CC60ED7FA1C}" srcOrd="2" destOrd="0" presId="urn:microsoft.com/office/officeart/2005/8/layout/lProcess3"/>
    <dgm:cxn modelId="{8A6682C2-1840-4FCE-A9A8-6EB4BA907BE0}" type="presParOf" srcId="{3707E7CB-4A6C-4C6C-9FF0-75B559FE33B4}" destId="{DA3339F7-C3CB-4876-9CA1-E9182A5ADB44}" srcOrd="9" destOrd="0" presId="urn:microsoft.com/office/officeart/2005/8/layout/lProcess3"/>
    <dgm:cxn modelId="{2D89F734-3E11-42CD-AA8D-FB1EC01C8BB5}" type="presParOf" srcId="{3707E7CB-4A6C-4C6C-9FF0-75B559FE33B4}" destId="{C19BE026-2220-4454-AEA8-2047798E2A0C}" srcOrd="10" destOrd="0" presId="urn:microsoft.com/office/officeart/2005/8/layout/lProcess3"/>
    <dgm:cxn modelId="{6A460879-4317-4D5F-889F-FE0C886053DB}" type="presParOf" srcId="{C19BE026-2220-4454-AEA8-2047798E2A0C}" destId="{FB6D8348-B285-4A61-A0E0-1F3315460FE6}" srcOrd="0" destOrd="0" presId="urn:microsoft.com/office/officeart/2005/8/layout/lProcess3"/>
    <dgm:cxn modelId="{A1F6C766-EDBA-4EA9-A534-26ADB08884CE}" type="presParOf" srcId="{C19BE026-2220-4454-AEA8-2047798E2A0C}" destId="{81CF5BBD-92C6-4214-89A6-3091BF0F1DDC}" srcOrd="1" destOrd="0" presId="urn:microsoft.com/office/officeart/2005/8/layout/lProcess3"/>
    <dgm:cxn modelId="{7C4865AB-ECC1-4294-9247-B1D914A0676C}" type="presParOf" srcId="{C19BE026-2220-4454-AEA8-2047798E2A0C}" destId="{BA26603E-B06A-4F5F-A84E-F13BAF4113E3}"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6233D22-413E-41C4-A0D4-86991449E39D}" type="doc">
      <dgm:prSet loTypeId="urn:microsoft.com/office/officeart/2005/8/layout/list1" loCatId="list" qsTypeId="urn:microsoft.com/office/officeart/2005/8/quickstyle/simple1" qsCatId="simple" csTypeId="urn:microsoft.com/office/officeart/2005/8/colors/accent5_4" csCatId="accent5" phldr="1"/>
      <dgm:spPr/>
      <dgm:t>
        <a:bodyPr/>
        <a:lstStyle/>
        <a:p>
          <a:pPr rtl="1"/>
          <a:endParaRPr lang="ar-EG"/>
        </a:p>
      </dgm:t>
    </dgm:pt>
    <dgm:pt modelId="{A786C992-EF6F-436E-A044-16DDE17D7533}">
      <dgm:prSet phldrT="[Text]" custT="1"/>
      <dgm:spPr>
        <a:xfrm>
          <a:off x="1080113" y="83841"/>
          <a:ext cx="5088863" cy="383760"/>
        </a:xfrm>
        <a:solidFill>
          <a:srgbClr val="4BACC6">
            <a:shade val="50000"/>
            <a:hueOff val="0"/>
            <a:satOff val="0"/>
            <a:lumOff val="0"/>
            <a:alphaOff val="0"/>
          </a:srgbClr>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الإرشاد علاقة تشاركية تسمح للمسترشدين بأن يعبروا بحرية عن أنفسهم </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8B20A8C-37E0-4840-AC78-1529225CCC11}" type="parTrans" cxnId="{5B75EA5B-5F00-47C6-82FA-1AAAC2106210}">
      <dgm:prSet/>
      <dgm:spPr/>
      <dgm:t>
        <a:bodyPr/>
        <a:lstStyle/>
        <a:p>
          <a:pPr rtl="1"/>
          <a:endParaRPr lang="ar-EG" sz="2000">
            <a:latin typeface="Traditional Arabic" pitchFamily="18" charset="-78"/>
            <a:cs typeface="Traditional Arabic" pitchFamily="18" charset="-78"/>
          </a:endParaRPr>
        </a:p>
      </dgm:t>
    </dgm:pt>
    <dgm:pt modelId="{15D0912C-96FB-443F-BAF7-CB5A9DA7DEB7}" type="sibTrans" cxnId="{5B75EA5B-5F00-47C6-82FA-1AAAC2106210}">
      <dgm:prSet/>
      <dgm:spPr/>
      <dgm:t>
        <a:bodyPr/>
        <a:lstStyle/>
        <a:p>
          <a:pPr rtl="1"/>
          <a:endParaRPr lang="ar-EG" sz="2000">
            <a:latin typeface="Traditional Arabic" pitchFamily="18" charset="-78"/>
            <a:cs typeface="Traditional Arabic" pitchFamily="18" charset="-78"/>
          </a:endParaRPr>
        </a:p>
      </dgm:t>
    </dgm:pt>
    <dgm:pt modelId="{986C2F0E-DCDD-4C16-A17E-4AA4B633A826}">
      <dgm:prSet custT="1"/>
      <dgm:spPr>
        <a:xfrm>
          <a:off x="1080113" y="731910"/>
          <a:ext cx="5069901" cy="383760"/>
        </a:xfrm>
        <a:solidFill>
          <a:srgbClr val="660066"/>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يهتم الإرشاد بالتأثير في التغيير الإرادي للسلوك من قبل المسترشد</a:t>
          </a:r>
          <a:endParaRPr lang="en-US" sz="28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0F2817B-3095-4233-9C6E-3D91239B0792}" type="parTrans" cxnId="{997857BD-FA0A-4C22-9FD0-F002B52CBF9B}">
      <dgm:prSet/>
      <dgm:spPr/>
      <dgm:t>
        <a:bodyPr/>
        <a:lstStyle/>
        <a:p>
          <a:pPr rtl="1"/>
          <a:endParaRPr lang="ar-EG"/>
        </a:p>
      </dgm:t>
    </dgm:pt>
    <dgm:pt modelId="{BFB9ED94-3585-45BA-A011-0AA9761A0C1E}" type="sibTrans" cxnId="{997857BD-FA0A-4C22-9FD0-F002B52CBF9B}">
      <dgm:prSet/>
      <dgm:spPr/>
      <dgm:t>
        <a:bodyPr/>
        <a:lstStyle/>
        <a:p>
          <a:pPr rtl="1"/>
          <a:endParaRPr lang="ar-EG"/>
        </a:p>
      </dgm:t>
    </dgm:pt>
    <dgm:pt modelId="{0E3877DF-DAC3-458B-816A-58EFE23EFC98}">
      <dgm:prSet custT="1"/>
      <dgm:spPr>
        <a:xfrm>
          <a:off x="1080113" y="1321590"/>
          <a:ext cx="5069901" cy="383760"/>
        </a:xfrm>
        <a:solidFill>
          <a:srgbClr val="006699"/>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الغرض من الإرشاد هو تهيئة الظروف التي تيسر من التغير الإرادي للمسترشد</a:t>
          </a:r>
          <a:endParaRPr lang="en-US" sz="28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4AC659C-2068-4229-BCAE-C4649AFD51BF}" type="parTrans" cxnId="{80B3DA1F-86CE-454D-B2F9-8631F3610CBC}">
      <dgm:prSet/>
      <dgm:spPr/>
      <dgm:t>
        <a:bodyPr/>
        <a:lstStyle/>
        <a:p>
          <a:pPr rtl="1"/>
          <a:endParaRPr lang="ar-EG"/>
        </a:p>
      </dgm:t>
    </dgm:pt>
    <dgm:pt modelId="{BFF77650-FB93-458E-88D0-E82E2310E708}" type="sibTrans" cxnId="{80B3DA1F-86CE-454D-B2F9-8631F3610CBC}">
      <dgm:prSet/>
      <dgm:spPr/>
      <dgm:t>
        <a:bodyPr/>
        <a:lstStyle/>
        <a:p>
          <a:pPr rtl="1"/>
          <a:endParaRPr lang="ar-EG"/>
        </a:p>
      </dgm:t>
    </dgm:pt>
    <dgm:pt modelId="{4AB5ED85-C999-4EA2-BC0B-5C457825B7AE}">
      <dgm:prSet custT="1"/>
      <dgm:spPr>
        <a:xfrm>
          <a:off x="1080113" y="1911270"/>
          <a:ext cx="5069901" cy="383760"/>
        </a:xfrm>
        <a:solidFill>
          <a:srgbClr val="993366"/>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تنظم العلاقة الإرشادية على أساس حدود مقررة لهذه العلاقة </a:t>
          </a:r>
          <a:endParaRPr lang="en-US" sz="28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511048A-5C53-4F04-9E85-09016DAA9F1B}" type="parTrans" cxnId="{CE301AF3-3EB4-46D3-800F-839A67933120}">
      <dgm:prSet/>
      <dgm:spPr/>
      <dgm:t>
        <a:bodyPr/>
        <a:lstStyle/>
        <a:p>
          <a:pPr rtl="1"/>
          <a:endParaRPr lang="ar-EG"/>
        </a:p>
      </dgm:t>
    </dgm:pt>
    <dgm:pt modelId="{8E80D837-5C0C-43A4-A4DC-D4D024187CD9}" type="sibTrans" cxnId="{CE301AF3-3EB4-46D3-800F-839A67933120}">
      <dgm:prSet/>
      <dgm:spPr/>
      <dgm:t>
        <a:bodyPr/>
        <a:lstStyle/>
        <a:p>
          <a:pPr rtl="1"/>
          <a:endParaRPr lang="ar-EG"/>
        </a:p>
      </dgm:t>
    </dgm:pt>
    <dgm:pt modelId="{6C31CDE1-696F-443D-B51A-D0BE9A850648}">
      <dgm:prSet custT="1"/>
      <dgm:spPr>
        <a:xfrm>
          <a:off x="1080113" y="2500950"/>
          <a:ext cx="5069901" cy="383760"/>
        </a:xfrm>
        <a:solidFill>
          <a:schemeClr val="accent1">
            <a:lumMod val="60000"/>
            <a:lumOff val="40000"/>
          </a:schemeClr>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تتوافر الظروف أو الشروط التي تيسر التغير السلوكي من خلال المقابلات </a:t>
          </a:r>
          <a:endParaRPr lang="en-US" sz="28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E361F9C-2DE3-430D-81E9-14EF60DF599E}" type="parTrans" cxnId="{CABCA29D-0D60-4D3C-A873-EB77F9F0B7FC}">
      <dgm:prSet/>
      <dgm:spPr/>
      <dgm:t>
        <a:bodyPr/>
        <a:lstStyle/>
        <a:p>
          <a:pPr rtl="1"/>
          <a:endParaRPr lang="ar-EG"/>
        </a:p>
      </dgm:t>
    </dgm:pt>
    <dgm:pt modelId="{53225F87-8F53-4E08-8072-DEC3BE523005}" type="sibTrans" cxnId="{CABCA29D-0D60-4D3C-A873-EB77F9F0B7FC}">
      <dgm:prSet/>
      <dgm:spPr/>
      <dgm:t>
        <a:bodyPr/>
        <a:lstStyle/>
        <a:p>
          <a:pPr rtl="1"/>
          <a:endParaRPr lang="ar-EG"/>
        </a:p>
      </dgm:t>
    </dgm:pt>
    <dgm:pt modelId="{5686F0B5-994C-43F2-B903-C7BF18B95D27}" type="pres">
      <dgm:prSet presAssocID="{F6233D22-413E-41C4-A0D4-86991449E39D}" presName="linear" presStyleCnt="0">
        <dgm:presLayoutVars>
          <dgm:dir val="rev"/>
          <dgm:animLvl val="lvl"/>
          <dgm:resizeHandles val="exact"/>
        </dgm:presLayoutVars>
      </dgm:prSet>
      <dgm:spPr/>
    </dgm:pt>
    <dgm:pt modelId="{372E9ED9-B316-4D7D-B2A9-5992051DDCD6}" type="pres">
      <dgm:prSet presAssocID="{A786C992-EF6F-436E-A044-16DDE17D7533}" presName="parentLin" presStyleCnt="0"/>
      <dgm:spPr/>
    </dgm:pt>
    <dgm:pt modelId="{BBEC8A6C-562B-4CB1-A3BF-D7932FCC451B}" type="pres">
      <dgm:prSet presAssocID="{A786C992-EF6F-436E-A044-16DDE17D7533}" presName="parentLeftMargin" presStyleLbl="node1" presStyleIdx="0" presStyleCnt="5"/>
      <dgm:spPr>
        <a:prstGeom prst="roundRect">
          <a:avLst/>
        </a:prstGeom>
      </dgm:spPr>
    </dgm:pt>
    <dgm:pt modelId="{8D8591ED-3F2B-49F2-BCD9-4019C78F731D}" type="pres">
      <dgm:prSet presAssocID="{A786C992-EF6F-436E-A044-16DDE17D7533}" presName="parentText" presStyleLbl="node1" presStyleIdx="0" presStyleCnt="5" custScaleX="150500" custScaleY="262117" custLinFactNeighborX="57433" custLinFactNeighborY="-52971">
        <dgm:presLayoutVars>
          <dgm:chMax val="0"/>
          <dgm:bulletEnabled val="1"/>
        </dgm:presLayoutVars>
      </dgm:prSet>
      <dgm:spPr/>
    </dgm:pt>
    <dgm:pt modelId="{3ADE2295-49B3-4000-A615-FA092803F9ED}" type="pres">
      <dgm:prSet presAssocID="{A786C992-EF6F-436E-A044-16DDE17D7533}" presName="negativeSpace" presStyleCnt="0"/>
      <dgm:spPr/>
    </dgm:pt>
    <dgm:pt modelId="{944E634A-0225-463F-BDD7-3C60D2832A8C}" type="pres">
      <dgm:prSet presAssocID="{A786C992-EF6F-436E-A044-16DDE17D7533}" presName="childText" presStyleLbl="conFgAcc1" presStyleIdx="0" presStyleCnt="5">
        <dgm:presLayoutVars>
          <dgm:bulletEnabled val="1"/>
        </dgm:presLayoutVars>
      </dgm:prSet>
      <dgm:spPr>
        <a:xfrm>
          <a:off x="0" y="344760"/>
          <a:ext cx="7242717" cy="327600"/>
        </a:xfrm>
        <a:prstGeom prst="rect">
          <a:avLst/>
        </a:prstGeom>
        <a:solidFill>
          <a:sysClr val="window" lastClr="FFFFFF">
            <a:alpha val="90000"/>
            <a:hueOff val="0"/>
            <a:satOff val="0"/>
            <a:lumOff val="0"/>
            <a:alphaOff val="0"/>
          </a:sysClr>
        </a:solidFill>
        <a:ln w="25400" cap="flat" cmpd="sng" algn="ctr">
          <a:solidFill>
            <a:srgbClr val="4BACC6">
              <a:shade val="50000"/>
              <a:hueOff val="0"/>
              <a:satOff val="0"/>
              <a:lumOff val="0"/>
              <a:alphaOff val="0"/>
            </a:srgbClr>
          </a:solidFill>
          <a:prstDash val="solid"/>
        </a:ln>
        <a:effectLst/>
      </dgm:spPr>
    </dgm:pt>
    <dgm:pt modelId="{ABFCB4AC-D8B9-4721-A96E-981A14121DC7}" type="pres">
      <dgm:prSet presAssocID="{15D0912C-96FB-443F-BAF7-CB5A9DA7DEB7}" presName="spaceBetweenRectangles" presStyleCnt="0"/>
      <dgm:spPr/>
    </dgm:pt>
    <dgm:pt modelId="{24B75601-C42E-4B0F-B71F-8B54612617D2}" type="pres">
      <dgm:prSet presAssocID="{986C2F0E-DCDD-4C16-A17E-4AA4B633A826}" presName="parentLin" presStyleCnt="0"/>
      <dgm:spPr/>
    </dgm:pt>
    <dgm:pt modelId="{B10C865A-BFC9-46F5-8210-8E996FDBEA69}" type="pres">
      <dgm:prSet presAssocID="{986C2F0E-DCDD-4C16-A17E-4AA4B633A826}" presName="parentLeftMargin" presStyleLbl="node1" presStyleIdx="0" presStyleCnt="5"/>
      <dgm:spPr>
        <a:prstGeom prst="roundRect">
          <a:avLst/>
        </a:prstGeom>
      </dgm:spPr>
    </dgm:pt>
    <dgm:pt modelId="{4F7FA541-28F5-4DA4-A52B-BDCACE578E2A}" type="pres">
      <dgm:prSet presAssocID="{986C2F0E-DCDD-4C16-A17E-4AA4B633A826}" presName="parentText" presStyleLbl="node1" presStyleIdx="1" presStyleCnt="5" custScaleX="150037" custScaleY="262117" custLinFactNeighborX="57885" custLinFactNeighborY="-41940">
        <dgm:presLayoutVars>
          <dgm:chMax val="0"/>
          <dgm:bulletEnabled val="1"/>
        </dgm:presLayoutVars>
      </dgm:prSet>
      <dgm:spPr/>
    </dgm:pt>
    <dgm:pt modelId="{7E56611D-D1A1-489C-8C0D-82FA1CD0A5EC}" type="pres">
      <dgm:prSet presAssocID="{986C2F0E-DCDD-4C16-A17E-4AA4B633A826}" presName="negativeSpace" presStyleCnt="0"/>
      <dgm:spPr/>
    </dgm:pt>
    <dgm:pt modelId="{DD328900-08C6-4860-94D8-303A9E7D589B}" type="pres">
      <dgm:prSet presAssocID="{986C2F0E-DCDD-4C16-A17E-4AA4B633A826}" presName="childText" presStyleLbl="conFgAcc1" presStyleIdx="1" presStyleCnt="5">
        <dgm:presLayoutVars>
          <dgm:bulletEnabled val="1"/>
        </dgm:presLayoutVars>
      </dgm:prSet>
      <dgm:spPr>
        <a:xfrm>
          <a:off x="0" y="934440"/>
          <a:ext cx="7242717" cy="327600"/>
        </a:xfrm>
        <a:prstGeom prst="rect">
          <a:avLst/>
        </a:prstGeom>
        <a:solidFill>
          <a:sysClr val="window" lastClr="FFFFFF">
            <a:alpha val="90000"/>
            <a:hueOff val="0"/>
            <a:satOff val="0"/>
            <a:lumOff val="0"/>
            <a:alphaOff val="0"/>
          </a:sysClr>
        </a:solidFill>
        <a:ln w="25400" cap="flat" cmpd="sng" algn="ctr">
          <a:solidFill>
            <a:srgbClr val="4BACC6">
              <a:shade val="50000"/>
              <a:hueOff val="63243"/>
              <a:satOff val="-1399"/>
              <a:lumOff val="10497"/>
              <a:alphaOff val="0"/>
            </a:srgbClr>
          </a:solidFill>
          <a:prstDash val="solid"/>
        </a:ln>
        <a:effectLst/>
      </dgm:spPr>
    </dgm:pt>
    <dgm:pt modelId="{99F50862-B0CB-4A81-95B7-F55E7BE00170}" type="pres">
      <dgm:prSet presAssocID="{BFB9ED94-3585-45BA-A011-0AA9761A0C1E}" presName="spaceBetweenRectangles" presStyleCnt="0"/>
      <dgm:spPr/>
    </dgm:pt>
    <dgm:pt modelId="{3E4FE1D5-DC8B-4820-B557-AD8037EB8B0F}" type="pres">
      <dgm:prSet presAssocID="{0E3877DF-DAC3-458B-816A-58EFE23EFC98}" presName="parentLin" presStyleCnt="0"/>
      <dgm:spPr/>
    </dgm:pt>
    <dgm:pt modelId="{F0029494-416B-4404-AFA5-0BF0188205AB}" type="pres">
      <dgm:prSet presAssocID="{0E3877DF-DAC3-458B-816A-58EFE23EFC98}" presName="parentLeftMargin" presStyleLbl="node1" presStyleIdx="1" presStyleCnt="5"/>
      <dgm:spPr>
        <a:prstGeom prst="roundRect">
          <a:avLst/>
        </a:prstGeom>
      </dgm:spPr>
    </dgm:pt>
    <dgm:pt modelId="{18FBB20B-9B7B-4919-A786-9417DFD7BE9F}" type="pres">
      <dgm:prSet presAssocID="{0E3877DF-DAC3-458B-816A-58EFE23EFC98}" presName="parentText" presStyleLbl="node1" presStyleIdx="2" presStyleCnt="5" custScaleX="150037" custScaleY="262117" custLinFactNeighborX="57885" custLinFactNeighborY="-41940">
        <dgm:presLayoutVars>
          <dgm:chMax val="0"/>
          <dgm:bulletEnabled val="1"/>
        </dgm:presLayoutVars>
      </dgm:prSet>
      <dgm:spPr/>
    </dgm:pt>
    <dgm:pt modelId="{AE4449E8-3113-4474-A3DA-CEA224162C4E}" type="pres">
      <dgm:prSet presAssocID="{0E3877DF-DAC3-458B-816A-58EFE23EFC98}" presName="negativeSpace" presStyleCnt="0"/>
      <dgm:spPr/>
    </dgm:pt>
    <dgm:pt modelId="{B79861B1-FF53-46AD-9CDD-8A498C8A96C3}" type="pres">
      <dgm:prSet presAssocID="{0E3877DF-DAC3-458B-816A-58EFE23EFC98}" presName="childText" presStyleLbl="conFgAcc1" presStyleIdx="2" presStyleCnt="5">
        <dgm:presLayoutVars>
          <dgm:bulletEnabled val="1"/>
        </dgm:presLayoutVars>
      </dgm:prSet>
      <dgm:spPr>
        <a:xfrm>
          <a:off x="0" y="1524120"/>
          <a:ext cx="7242717" cy="327600"/>
        </a:xfrm>
        <a:prstGeom prst="rect">
          <a:avLst/>
        </a:prstGeom>
        <a:solidFill>
          <a:sysClr val="window" lastClr="FFFFFF">
            <a:alpha val="90000"/>
            <a:hueOff val="0"/>
            <a:satOff val="0"/>
            <a:lumOff val="0"/>
            <a:alphaOff val="0"/>
          </a:sysClr>
        </a:solidFill>
        <a:ln w="25400" cap="flat" cmpd="sng" algn="ctr">
          <a:solidFill>
            <a:srgbClr val="4BACC6">
              <a:shade val="50000"/>
              <a:hueOff val="126486"/>
              <a:satOff val="-2798"/>
              <a:lumOff val="20993"/>
              <a:alphaOff val="0"/>
            </a:srgbClr>
          </a:solidFill>
          <a:prstDash val="solid"/>
        </a:ln>
        <a:effectLst/>
      </dgm:spPr>
    </dgm:pt>
    <dgm:pt modelId="{5B7F8069-EBB4-4503-8229-F5F24533CFEA}" type="pres">
      <dgm:prSet presAssocID="{BFF77650-FB93-458E-88D0-E82E2310E708}" presName="spaceBetweenRectangles" presStyleCnt="0"/>
      <dgm:spPr/>
    </dgm:pt>
    <dgm:pt modelId="{1422EDA8-798C-4E79-B5B2-408D1128F313}" type="pres">
      <dgm:prSet presAssocID="{4AB5ED85-C999-4EA2-BC0B-5C457825B7AE}" presName="parentLin" presStyleCnt="0"/>
      <dgm:spPr/>
    </dgm:pt>
    <dgm:pt modelId="{9CA0C7CE-FB44-4D7D-B3CB-8DA98504C122}" type="pres">
      <dgm:prSet presAssocID="{4AB5ED85-C999-4EA2-BC0B-5C457825B7AE}" presName="parentLeftMargin" presStyleLbl="node1" presStyleIdx="2" presStyleCnt="5"/>
      <dgm:spPr>
        <a:prstGeom prst="roundRect">
          <a:avLst/>
        </a:prstGeom>
      </dgm:spPr>
    </dgm:pt>
    <dgm:pt modelId="{C14A0ACE-02DC-4D9D-9498-2ACE61602757}" type="pres">
      <dgm:prSet presAssocID="{4AB5ED85-C999-4EA2-BC0B-5C457825B7AE}" presName="parentText" presStyleLbl="node1" presStyleIdx="3" presStyleCnt="5" custScaleX="150037" custScaleY="262117" custLinFactNeighborX="57885" custLinFactNeighborY="-41940">
        <dgm:presLayoutVars>
          <dgm:chMax val="0"/>
          <dgm:bulletEnabled val="1"/>
        </dgm:presLayoutVars>
      </dgm:prSet>
      <dgm:spPr/>
    </dgm:pt>
    <dgm:pt modelId="{7B4B5938-2431-4740-A15F-3906D939EEEA}" type="pres">
      <dgm:prSet presAssocID="{4AB5ED85-C999-4EA2-BC0B-5C457825B7AE}" presName="negativeSpace" presStyleCnt="0"/>
      <dgm:spPr/>
    </dgm:pt>
    <dgm:pt modelId="{31335A3C-9D48-4C6A-9CC1-7EBF3005597A}" type="pres">
      <dgm:prSet presAssocID="{4AB5ED85-C999-4EA2-BC0B-5C457825B7AE}" presName="childText" presStyleLbl="conFgAcc1" presStyleIdx="3" presStyleCnt="5">
        <dgm:presLayoutVars>
          <dgm:bulletEnabled val="1"/>
        </dgm:presLayoutVars>
      </dgm:prSet>
      <dgm:spPr>
        <a:xfrm>
          <a:off x="0" y="2113800"/>
          <a:ext cx="7242717" cy="327600"/>
        </a:xfrm>
        <a:prstGeom prst="rect">
          <a:avLst/>
        </a:prstGeom>
        <a:solidFill>
          <a:sysClr val="window" lastClr="FFFFFF">
            <a:alpha val="90000"/>
            <a:hueOff val="0"/>
            <a:satOff val="0"/>
            <a:lumOff val="0"/>
            <a:alphaOff val="0"/>
          </a:sysClr>
        </a:solidFill>
        <a:ln w="25400" cap="flat" cmpd="sng" algn="ctr">
          <a:solidFill>
            <a:srgbClr val="4BACC6">
              <a:shade val="50000"/>
              <a:hueOff val="189729"/>
              <a:satOff val="-4196"/>
              <a:lumOff val="31490"/>
              <a:alphaOff val="0"/>
            </a:srgbClr>
          </a:solidFill>
          <a:prstDash val="solid"/>
        </a:ln>
        <a:effectLst/>
      </dgm:spPr>
    </dgm:pt>
    <dgm:pt modelId="{E5500E0E-F0CB-43A6-810E-7F582AFFD6C5}" type="pres">
      <dgm:prSet presAssocID="{8E80D837-5C0C-43A4-A4DC-D4D024187CD9}" presName="spaceBetweenRectangles" presStyleCnt="0"/>
      <dgm:spPr/>
    </dgm:pt>
    <dgm:pt modelId="{16E4393F-DA1E-4A39-A4A7-BC6AC04FC07E}" type="pres">
      <dgm:prSet presAssocID="{6C31CDE1-696F-443D-B51A-D0BE9A850648}" presName="parentLin" presStyleCnt="0"/>
      <dgm:spPr/>
    </dgm:pt>
    <dgm:pt modelId="{316C4DCE-407C-447E-A432-C4C810CF4819}" type="pres">
      <dgm:prSet presAssocID="{6C31CDE1-696F-443D-B51A-D0BE9A850648}" presName="parentLeftMargin" presStyleLbl="node1" presStyleIdx="3" presStyleCnt="5"/>
      <dgm:spPr>
        <a:prstGeom prst="roundRect">
          <a:avLst/>
        </a:prstGeom>
      </dgm:spPr>
    </dgm:pt>
    <dgm:pt modelId="{618E8EB5-26B9-481F-831A-6286AC31744B}" type="pres">
      <dgm:prSet presAssocID="{6C31CDE1-696F-443D-B51A-D0BE9A850648}" presName="parentText" presStyleLbl="node1" presStyleIdx="4" presStyleCnt="5" custScaleX="150037" custScaleY="262117" custLinFactNeighborX="57885" custLinFactNeighborY="-41940">
        <dgm:presLayoutVars>
          <dgm:chMax val="0"/>
          <dgm:bulletEnabled val="1"/>
        </dgm:presLayoutVars>
      </dgm:prSet>
      <dgm:spPr/>
    </dgm:pt>
    <dgm:pt modelId="{084205C4-EA4D-42F1-ADF4-8A15F1A0951E}" type="pres">
      <dgm:prSet presAssocID="{6C31CDE1-696F-443D-B51A-D0BE9A850648}" presName="negativeSpace" presStyleCnt="0"/>
      <dgm:spPr/>
    </dgm:pt>
    <dgm:pt modelId="{A73B6E30-9D85-4723-9D64-F8E326EDB5CB}" type="pres">
      <dgm:prSet presAssocID="{6C31CDE1-696F-443D-B51A-D0BE9A850648}" presName="childText" presStyleLbl="conFgAcc1" presStyleIdx="4" presStyleCnt="5">
        <dgm:presLayoutVars>
          <dgm:bulletEnabled val="1"/>
        </dgm:presLayoutVars>
      </dgm:prSet>
      <dgm:spPr>
        <a:xfrm>
          <a:off x="0" y="2703480"/>
          <a:ext cx="7242717" cy="327600"/>
        </a:xfrm>
        <a:prstGeom prst="rect">
          <a:avLst/>
        </a:prstGeom>
        <a:solidFill>
          <a:sysClr val="window" lastClr="FFFFFF">
            <a:alpha val="90000"/>
            <a:hueOff val="0"/>
            <a:satOff val="0"/>
            <a:lumOff val="0"/>
            <a:alphaOff val="0"/>
          </a:sysClr>
        </a:solidFill>
        <a:ln w="25400" cap="flat" cmpd="sng" algn="ctr">
          <a:solidFill>
            <a:srgbClr val="4BACC6">
              <a:shade val="50000"/>
              <a:hueOff val="252972"/>
              <a:satOff val="-5595"/>
              <a:lumOff val="41987"/>
              <a:alphaOff val="0"/>
            </a:srgbClr>
          </a:solidFill>
          <a:prstDash val="solid"/>
        </a:ln>
        <a:effectLst/>
      </dgm:spPr>
    </dgm:pt>
  </dgm:ptLst>
  <dgm:cxnLst>
    <dgm:cxn modelId="{00E48A04-4BEF-4938-9CC3-D1838D5A81CC}" type="presOf" srcId="{4AB5ED85-C999-4EA2-BC0B-5C457825B7AE}" destId="{C14A0ACE-02DC-4D9D-9498-2ACE61602757}" srcOrd="1" destOrd="0" presId="urn:microsoft.com/office/officeart/2005/8/layout/list1"/>
    <dgm:cxn modelId="{80B3DA1F-86CE-454D-B2F9-8631F3610CBC}" srcId="{F6233D22-413E-41C4-A0D4-86991449E39D}" destId="{0E3877DF-DAC3-458B-816A-58EFE23EFC98}" srcOrd="2" destOrd="0" parTransId="{64AC659C-2068-4229-BCAE-C4649AFD51BF}" sibTransId="{BFF77650-FB93-458E-88D0-E82E2310E708}"/>
    <dgm:cxn modelId="{3D46D13E-E8B9-47B0-ACFE-4658FDCAC368}" type="presOf" srcId="{4AB5ED85-C999-4EA2-BC0B-5C457825B7AE}" destId="{9CA0C7CE-FB44-4D7D-B3CB-8DA98504C122}" srcOrd="0" destOrd="0" presId="urn:microsoft.com/office/officeart/2005/8/layout/list1"/>
    <dgm:cxn modelId="{5B75EA5B-5F00-47C6-82FA-1AAAC2106210}" srcId="{F6233D22-413E-41C4-A0D4-86991449E39D}" destId="{A786C992-EF6F-436E-A044-16DDE17D7533}" srcOrd="0" destOrd="0" parTransId="{18B20A8C-37E0-4840-AC78-1529225CCC11}" sibTransId="{15D0912C-96FB-443F-BAF7-CB5A9DA7DEB7}"/>
    <dgm:cxn modelId="{D47B7065-A9D3-4E73-AAFD-3D1A3C757A21}" type="presOf" srcId="{F6233D22-413E-41C4-A0D4-86991449E39D}" destId="{5686F0B5-994C-43F2-B903-C7BF18B95D27}" srcOrd="0" destOrd="0" presId="urn:microsoft.com/office/officeart/2005/8/layout/list1"/>
    <dgm:cxn modelId="{7425976E-0BF9-4E2B-8C49-B50CAF2D4122}" type="presOf" srcId="{0E3877DF-DAC3-458B-816A-58EFE23EFC98}" destId="{18FBB20B-9B7B-4919-A786-9417DFD7BE9F}" srcOrd="1" destOrd="0" presId="urn:microsoft.com/office/officeart/2005/8/layout/list1"/>
    <dgm:cxn modelId="{6B03A754-152D-41DC-85C4-BE2D0F4F3DA3}" type="presOf" srcId="{6C31CDE1-696F-443D-B51A-D0BE9A850648}" destId="{618E8EB5-26B9-481F-831A-6286AC31744B}" srcOrd="1" destOrd="0" presId="urn:microsoft.com/office/officeart/2005/8/layout/list1"/>
    <dgm:cxn modelId="{8B421479-CD1F-4707-A5C4-E4574B860560}" type="presOf" srcId="{986C2F0E-DCDD-4C16-A17E-4AA4B633A826}" destId="{B10C865A-BFC9-46F5-8210-8E996FDBEA69}" srcOrd="0" destOrd="0" presId="urn:microsoft.com/office/officeart/2005/8/layout/list1"/>
    <dgm:cxn modelId="{C723D389-9CC4-45A3-950A-45E7A0D541BC}" type="presOf" srcId="{6C31CDE1-696F-443D-B51A-D0BE9A850648}" destId="{316C4DCE-407C-447E-A432-C4C810CF4819}" srcOrd="0" destOrd="0" presId="urn:microsoft.com/office/officeart/2005/8/layout/list1"/>
    <dgm:cxn modelId="{CABCA29D-0D60-4D3C-A873-EB77F9F0B7FC}" srcId="{F6233D22-413E-41C4-A0D4-86991449E39D}" destId="{6C31CDE1-696F-443D-B51A-D0BE9A850648}" srcOrd="4" destOrd="0" parTransId="{3E361F9C-2DE3-430D-81E9-14EF60DF599E}" sibTransId="{53225F87-8F53-4E08-8072-DEC3BE523005}"/>
    <dgm:cxn modelId="{D761F7A7-0D9C-468E-9A69-6CDAA7EDCAF5}" type="presOf" srcId="{0E3877DF-DAC3-458B-816A-58EFE23EFC98}" destId="{F0029494-416B-4404-AFA5-0BF0188205AB}" srcOrd="0" destOrd="0" presId="urn:microsoft.com/office/officeart/2005/8/layout/list1"/>
    <dgm:cxn modelId="{997857BD-FA0A-4C22-9FD0-F002B52CBF9B}" srcId="{F6233D22-413E-41C4-A0D4-86991449E39D}" destId="{986C2F0E-DCDD-4C16-A17E-4AA4B633A826}" srcOrd="1" destOrd="0" parTransId="{80F2817B-3095-4233-9C6E-3D91239B0792}" sibTransId="{BFB9ED94-3585-45BA-A011-0AA9761A0C1E}"/>
    <dgm:cxn modelId="{626B32C0-DE97-41AE-ACF7-92FCBF9D07DB}" type="presOf" srcId="{A786C992-EF6F-436E-A044-16DDE17D7533}" destId="{8D8591ED-3F2B-49F2-BCD9-4019C78F731D}" srcOrd="1" destOrd="0" presId="urn:microsoft.com/office/officeart/2005/8/layout/list1"/>
    <dgm:cxn modelId="{87F8E9CB-885E-4300-A190-1D919E4F9567}" type="presOf" srcId="{A786C992-EF6F-436E-A044-16DDE17D7533}" destId="{BBEC8A6C-562B-4CB1-A3BF-D7932FCC451B}" srcOrd="0" destOrd="0" presId="urn:microsoft.com/office/officeart/2005/8/layout/list1"/>
    <dgm:cxn modelId="{1B0BE2CF-F8F0-4A61-B572-0DC1EB484C2F}" type="presOf" srcId="{986C2F0E-DCDD-4C16-A17E-4AA4B633A826}" destId="{4F7FA541-28F5-4DA4-A52B-BDCACE578E2A}" srcOrd="1" destOrd="0" presId="urn:microsoft.com/office/officeart/2005/8/layout/list1"/>
    <dgm:cxn modelId="{CE301AF3-3EB4-46D3-800F-839A67933120}" srcId="{F6233D22-413E-41C4-A0D4-86991449E39D}" destId="{4AB5ED85-C999-4EA2-BC0B-5C457825B7AE}" srcOrd="3" destOrd="0" parTransId="{3511048A-5C53-4F04-9E85-09016DAA9F1B}" sibTransId="{8E80D837-5C0C-43A4-A4DC-D4D024187CD9}"/>
    <dgm:cxn modelId="{05A40E39-F518-4807-A0E4-688CF22FF957}" type="presParOf" srcId="{5686F0B5-994C-43F2-B903-C7BF18B95D27}" destId="{372E9ED9-B316-4D7D-B2A9-5992051DDCD6}" srcOrd="0" destOrd="0" presId="urn:microsoft.com/office/officeart/2005/8/layout/list1"/>
    <dgm:cxn modelId="{DB8A2329-0809-4DFC-9EBC-C9D1A9090739}" type="presParOf" srcId="{372E9ED9-B316-4D7D-B2A9-5992051DDCD6}" destId="{BBEC8A6C-562B-4CB1-A3BF-D7932FCC451B}" srcOrd="0" destOrd="0" presId="urn:microsoft.com/office/officeart/2005/8/layout/list1"/>
    <dgm:cxn modelId="{6546377E-40F1-4FD5-9568-308B6169744D}" type="presParOf" srcId="{372E9ED9-B316-4D7D-B2A9-5992051DDCD6}" destId="{8D8591ED-3F2B-49F2-BCD9-4019C78F731D}" srcOrd="1" destOrd="0" presId="urn:microsoft.com/office/officeart/2005/8/layout/list1"/>
    <dgm:cxn modelId="{A6BE2F3F-F228-423F-BEF5-EADEFEA9B44D}" type="presParOf" srcId="{5686F0B5-994C-43F2-B903-C7BF18B95D27}" destId="{3ADE2295-49B3-4000-A615-FA092803F9ED}" srcOrd="1" destOrd="0" presId="urn:microsoft.com/office/officeart/2005/8/layout/list1"/>
    <dgm:cxn modelId="{873AC54E-0AC7-433E-B755-76672F0D0C14}" type="presParOf" srcId="{5686F0B5-994C-43F2-B903-C7BF18B95D27}" destId="{944E634A-0225-463F-BDD7-3C60D2832A8C}" srcOrd="2" destOrd="0" presId="urn:microsoft.com/office/officeart/2005/8/layout/list1"/>
    <dgm:cxn modelId="{3C53437A-E728-430C-BDCF-7703D798278E}" type="presParOf" srcId="{5686F0B5-994C-43F2-B903-C7BF18B95D27}" destId="{ABFCB4AC-D8B9-4721-A96E-981A14121DC7}" srcOrd="3" destOrd="0" presId="urn:microsoft.com/office/officeart/2005/8/layout/list1"/>
    <dgm:cxn modelId="{C5122CAE-9882-437A-8686-05AC65BFD6FB}" type="presParOf" srcId="{5686F0B5-994C-43F2-B903-C7BF18B95D27}" destId="{24B75601-C42E-4B0F-B71F-8B54612617D2}" srcOrd="4" destOrd="0" presId="urn:microsoft.com/office/officeart/2005/8/layout/list1"/>
    <dgm:cxn modelId="{83CEE0ED-1B8A-4D9A-9809-E916D35CE66B}" type="presParOf" srcId="{24B75601-C42E-4B0F-B71F-8B54612617D2}" destId="{B10C865A-BFC9-46F5-8210-8E996FDBEA69}" srcOrd="0" destOrd="0" presId="urn:microsoft.com/office/officeart/2005/8/layout/list1"/>
    <dgm:cxn modelId="{066F3516-C53E-4426-831F-F8C041F93D92}" type="presParOf" srcId="{24B75601-C42E-4B0F-B71F-8B54612617D2}" destId="{4F7FA541-28F5-4DA4-A52B-BDCACE578E2A}" srcOrd="1" destOrd="0" presId="urn:microsoft.com/office/officeart/2005/8/layout/list1"/>
    <dgm:cxn modelId="{BD7FEBBA-44E1-48FE-A775-D60E1F8A09F9}" type="presParOf" srcId="{5686F0B5-994C-43F2-B903-C7BF18B95D27}" destId="{7E56611D-D1A1-489C-8C0D-82FA1CD0A5EC}" srcOrd="5" destOrd="0" presId="urn:microsoft.com/office/officeart/2005/8/layout/list1"/>
    <dgm:cxn modelId="{FC9719A3-E633-4A52-B76E-A800550D7D78}" type="presParOf" srcId="{5686F0B5-994C-43F2-B903-C7BF18B95D27}" destId="{DD328900-08C6-4860-94D8-303A9E7D589B}" srcOrd="6" destOrd="0" presId="urn:microsoft.com/office/officeart/2005/8/layout/list1"/>
    <dgm:cxn modelId="{FC1D1486-24D6-4A40-9A83-F91F4D83D0D3}" type="presParOf" srcId="{5686F0B5-994C-43F2-B903-C7BF18B95D27}" destId="{99F50862-B0CB-4A81-95B7-F55E7BE00170}" srcOrd="7" destOrd="0" presId="urn:microsoft.com/office/officeart/2005/8/layout/list1"/>
    <dgm:cxn modelId="{717D88F5-C619-4CFD-89A4-FD4C7AFCAAAE}" type="presParOf" srcId="{5686F0B5-994C-43F2-B903-C7BF18B95D27}" destId="{3E4FE1D5-DC8B-4820-B557-AD8037EB8B0F}" srcOrd="8" destOrd="0" presId="urn:microsoft.com/office/officeart/2005/8/layout/list1"/>
    <dgm:cxn modelId="{928B6490-9211-44ED-AFBB-6AF167328B71}" type="presParOf" srcId="{3E4FE1D5-DC8B-4820-B557-AD8037EB8B0F}" destId="{F0029494-416B-4404-AFA5-0BF0188205AB}" srcOrd="0" destOrd="0" presId="urn:microsoft.com/office/officeart/2005/8/layout/list1"/>
    <dgm:cxn modelId="{8A7453ED-9E34-49A8-8FD4-F73F14ACE5E9}" type="presParOf" srcId="{3E4FE1D5-DC8B-4820-B557-AD8037EB8B0F}" destId="{18FBB20B-9B7B-4919-A786-9417DFD7BE9F}" srcOrd="1" destOrd="0" presId="urn:microsoft.com/office/officeart/2005/8/layout/list1"/>
    <dgm:cxn modelId="{1A523327-F07A-434F-BD52-9D7ED1ABBDDE}" type="presParOf" srcId="{5686F0B5-994C-43F2-B903-C7BF18B95D27}" destId="{AE4449E8-3113-4474-A3DA-CEA224162C4E}" srcOrd="9" destOrd="0" presId="urn:microsoft.com/office/officeart/2005/8/layout/list1"/>
    <dgm:cxn modelId="{E21E79C1-154B-4AE7-8292-44C8D9AAB4FE}" type="presParOf" srcId="{5686F0B5-994C-43F2-B903-C7BF18B95D27}" destId="{B79861B1-FF53-46AD-9CDD-8A498C8A96C3}" srcOrd="10" destOrd="0" presId="urn:microsoft.com/office/officeart/2005/8/layout/list1"/>
    <dgm:cxn modelId="{981C2E8A-44D6-4299-9AE0-559D5344C2E7}" type="presParOf" srcId="{5686F0B5-994C-43F2-B903-C7BF18B95D27}" destId="{5B7F8069-EBB4-4503-8229-F5F24533CFEA}" srcOrd="11" destOrd="0" presId="urn:microsoft.com/office/officeart/2005/8/layout/list1"/>
    <dgm:cxn modelId="{67C99C1A-0DC8-4AB1-897B-0CBC7E30BA68}" type="presParOf" srcId="{5686F0B5-994C-43F2-B903-C7BF18B95D27}" destId="{1422EDA8-798C-4E79-B5B2-408D1128F313}" srcOrd="12" destOrd="0" presId="urn:microsoft.com/office/officeart/2005/8/layout/list1"/>
    <dgm:cxn modelId="{67EDF901-09CC-440E-86A5-1C5C1D620C9E}" type="presParOf" srcId="{1422EDA8-798C-4E79-B5B2-408D1128F313}" destId="{9CA0C7CE-FB44-4D7D-B3CB-8DA98504C122}" srcOrd="0" destOrd="0" presId="urn:microsoft.com/office/officeart/2005/8/layout/list1"/>
    <dgm:cxn modelId="{32D5777F-2B91-4C19-9CC2-AFCDC6155BD0}" type="presParOf" srcId="{1422EDA8-798C-4E79-B5B2-408D1128F313}" destId="{C14A0ACE-02DC-4D9D-9498-2ACE61602757}" srcOrd="1" destOrd="0" presId="urn:microsoft.com/office/officeart/2005/8/layout/list1"/>
    <dgm:cxn modelId="{FD2532B0-B7B2-41ED-8193-CEEC94E47D90}" type="presParOf" srcId="{5686F0B5-994C-43F2-B903-C7BF18B95D27}" destId="{7B4B5938-2431-4740-A15F-3906D939EEEA}" srcOrd="13" destOrd="0" presId="urn:microsoft.com/office/officeart/2005/8/layout/list1"/>
    <dgm:cxn modelId="{5553E45A-8BA3-4675-86F1-4021B58EB5E9}" type="presParOf" srcId="{5686F0B5-994C-43F2-B903-C7BF18B95D27}" destId="{31335A3C-9D48-4C6A-9CC1-7EBF3005597A}" srcOrd="14" destOrd="0" presId="urn:microsoft.com/office/officeart/2005/8/layout/list1"/>
    <dgm:cxn modelId="{CABC3091-9AA0-4E9B-9D47-9B4B9089F8D4}" type="presParOf" srcId="{5686F0B5-994C-43F2-B903-C7BF18B95D27}" destId="{E5500E0E-F0CB-43A6-810E-7F582AFFD6C5}" srcOrd="15" destOrd="0" presId="urn:microsoft.com/office/officeart/2005/8/layout/list1"/>
    <dgm:cxn modelId="{4B80A00E-58C8-4B27-81D3-435F6305B73F}" type="presParOf" srcId="{5686F0B5-994C-43F2-B903-C7BF18B95D27}" destId="{16E4393F-DA1E-4A39-A4A7-BC6AC04FC07E}" srcOrd="16" destOrd="0" presId="urn:microsoft.com/office/officeart/2005/8/layout/list1"/>
    <dgm:cxn modelId="{97ABEABA-9DB5-4DCF-BAC6-FE9D046ED79E}" type="presParOf" srcId="{16E4393F-DA1E-4A39-A4A7-BC6AC04FC07E}" destId="{316C4DCE-407C-447E-A432-C4C810CF4819}" srcOrd="0" destOrd="0" presId="urn:microsoft.com/office/officeart/2005/8/layout/list1"/>
    <dgm:cxn modelId="{AC4CD8C0-A9E6-4133-AEEC-A5894743AB17}" type="presParOf" srcId="{16E4393F-DA1E-4A39-A4A7-BC6AC04FC07E}" destId="{618E8EB5-26B9-481F-831A-6286AC31744B}" srcOrd="1" destOrd="0" presId="urn:microsoft.com/office/officeart/2005/8/layout/list1"/>
    <dgm:cxn modelId="{636133F0-5FED-4680-83D0-F57D45D13602}" type="presParOf" srcId="{5686F0B5-994C-43F2-B903-C7BF18B95D27}" destId="{084205C4-EA4D-42F1-ADF4-8A15F1A0951E}" srcOrd="17" destOrd="0" presId="urn:microsoft.com/office/officeart/2005/8/layout/list1"/>
    <dgm:cxn modelId="{58ED3749-573D-4108-8C29-DFE702C5393F}" type="presParOf" srcId="{5686F0B5-994C-43F2-B903-C7BF18B95D27}" destId="{A73B6E30-9D85-4723-9D64-F8E326EDB5CB}"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colorful5" csCatId="colorful" phldr="1"/>
      <dgm:spPr/>
      <dgm:t>
        <a:bodyPr/>
        <a:lstStyle/>
        <a:p>
          <a:pPr rtl="1"/>
          <a:endParaRPr lang="ar-EG"/>
        </a:p>
      </dgm:t>
    </dgm:pt>
    <dgm:pt modelId="{24F68273-F956-481F-B0BC-20B264613E42}">
      <dgm:prSet phldrT="[Text]" custT="1"/>
      <dgm:spPr>
        <a:solidFill>
          <a:schemeClr val="accent5">
            <a:lumMod val="75000"/>
          </a:schemeClr>
        </a:solidFill>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تعريف جود (1945) </a:t>
          </a:r>
          <a:r>
            <a:rPr lang="en-US" sz="2800" b="1" dirty="0">
              <a:effectLst>
                <a:outerShdw blurRad="38100" dist="38100" dir="2700000" algn="tl">
                  <a:srgbClr val="000000">
                    <a:alpha val="43137"/>
                  </a:srgbClr>
                </a:outerShdw>
              </a:effectLst>
              <a:latin typeface="Traditional Arabic" pitchFamily="18" charset="-78"/>
              <a:cs typeface="Traditional Arabic" pitchFamily="18" charset="-78"/>
            </a:rPr>
            <a:t>Good</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a:solidFill>
          <a:schemeClr val="accent4">
            <a:lumMod val="75000"/>
          </a:schemeClr>
        </a:solidFill>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تعريف رين (1951) </a:t>
          </a:r>
          <a:r>
            <a:rPr lang="en-US" sz="2800" b="1" dirty="0" err="1">
              <a:effectLst>
                <a:outerShdw blurRad="38100" dist="38100" dir="2700000" algn="tl">
                  <a:srgbClr val="000000">
                    <a:alpha val="43137"/>
                  </a:srgbClr>
                </a:outerShdw>
              </a:effectLst>
              <a:latin typeface="Traditional Arabic" pitchFamily="18" charset="-78"/>
              <a:cs typeface="Traditional Arabic" pitchFamily="18" charset="-78"/>
            </a:rPr>
            <a:t>Wrenn</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a:solidFill>
          <a:schemeClr val="tx2">
            <a:lumMod val="75000"/>
          </a:schemeClr>
        </a:solidFill>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تعريف روجرز (1952) </a:t>
          </a:r>
          <a:r>
            <a:rPr lang="en-US" sz="2800" b="1" dirty="0">
              <a:effectLst>
                <a:outerShdw blurRad="38100" dist="38100" dir="2700000" algn="tl">
                  <a:srgbClr val="000000">
                    <a:alpha val="43137"/>
                  </a:srgbClr>
                </a:outerShdw>
              </a:effectLst>
              <a:latin typeface="Traditional Arabic" pitchFamily="18" charset="-78"/>
              <a:cs typeface="Traditional Arabic" pitchFamily="18" charset="-78"/>
            </a:rPr>
            <a:t>Rogers</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a:solidFill>
          <a:schemeClr val="accent2">
            <a:lumMod val="60000"/>
            <a:lumOff val="40000"/>
          </a:schemeClr>
        </a:solidFill>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تعريف بيبنسكي وبيبنسكي (1954) </a:t>
          </a:r>
          <a:r>
            <a:rPr lang="en-US" sz="2800" b="1" dirty="0" err="1">
              <a:effectLst>
                <a:outerShdw blurRad="38100" dist="38100" dir="2700000" algn="tl">
                  <a:srgbClr val="000000">
                    <a:alpha val="43137"/>
                  </a:srgbClr>
                </a:outerShdw>
              </a:effectLst>
              <a:latin typeface="Traditional Arabic" pitchFamily="18" charset="-78"/>
              <a:cs typeface="Traditional Arabic" pitchFamily="18" charset="-78"/>
            </a:rPr>
            <a:t>Pepinsky&amp;Pepinsky</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a:solidFill>
          <a:schemeClr val="accent5">
            <a:lumMod val="60000"/>
            <a:lumOff val="40000"/>
          </a:schemeClr>
        </a:solidFill>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تعريف تولبيرت (1959) </a:t>
          </a:r>
          <a:r>
            <a:rPr lang="en-US" sz="2800" b="1" dirty="0">
              <a:effectLst>
                <a:outerShdw blurRad="38100" dist="38100" dir="2700000" algn="tl">
                  <a:srgbClr val="000000">
                    <a:alpha val="43137"/>
                  </a:srgbClr>
                </a:outerShdw>
              </a:effectLst>
              <a:latin typeface="Traditional Arabic" pitchFamily="18" charset="-78"/>
              <a:cs typeface="Traditional Arabic" pitchFamily="18" charset="-78"/>
            </a:rPr>
            <a:t>Tolbert</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608BAEC5-C3F3-425B-959F-5C5CB91C5046}">
      <dgm:prSet phldrT="[Text]" custT="1"/>
      <dgm:spPr>
        <a:solidFill>
          <a:schemeClr val="bg1">
            <a:lumMod val="65000"/>
          </a:schemeClr>
        </a:solidFill>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تعريف كرمبولتز (1965) </a:t>
          </a:r>
          <a:r>
            <a:rPr lang="en-US" sz="2800" b="1" dirty="0" err="1">
              <a:effectLst>
                <a:outerShdw blurRad="38100" dist="38100" dir="2700000" algn="tl">
                  <a:srgbClr val="000000">
                    <a:alpha val="43137"/>
                  </a:srgbClr>
                </a:outerShdw>
              </a:effectLst>
              <a:latin typeface="Traditional Arabic" pitchFamily="18" charset="-78"/>
              <a:cs typeface="Traditional Arabic" pitchFamily="18" charset="-78"/>
            </a:rPr>
            <a:t>Krumboltz</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0114EE-F676-42F7-B93E-9C51EF505A3C}" type="parTrans" cxnId="{0F85F438-D862-424C-B6FB-5735925A448D}">
      <dgm:prSet/>
      <dgm:spPr/>
      <dgm:t>
        <a:bodyPr/>
        <a:lstStyle/>
        <a:p>
          <a:pPr rtl="1"/>
          <a:endParaRPr lang="ar-EG" sz="2400"/>
        </a:p>
      </dgm:t>
    </dgm:pt>
    <dgm:pt modelId="{68EA2A7D-DF41-40BA-BFD4-C3ECE4357314}" type="sibTrans" cxnId="{0F85F438-D862-424C-B6FB-5735925A448D}">
      <dgm:prSet/>
      <dgm:spPr/>
      <dgm:t>
        <a:bodyPr/>
        <a:lstStyle/>
        <a:p>
          <a:pPr rtl="1"/>
          <a:endParaRPr lang="ar-EG" sz="2400"/>
        </a:p>
      </dgm:t>
    </dgm:pt>
    <dgm:pt modelId="{871FF7F0-0FC1-4175-AD31-5580749612BF}" type="pres">
      <dgm:prSet presAssocID="{F33B6B01-BF90-4B11-B3C2-F5FA7B503FC2}" presName="Name0" presStyleCnt="0">
        <dgm:presLayoutVars>
          <dgm:dir/>
          <dgm:animLvl val="lvl"/>
          <dgm:resizeHandles val="exact"/>
        </dgm:presLayoutVars>
      </dgm:prSet>
      <dgm:spPr/>
    </dgm:pt>
    <dgm:pt modelId="{73BA69F5-DD15-49E2-8956-0DB28376B781}" type="pres">
      <dgm:prSet presAssocID="{608BAEC5-C3F3-425B-959F-5C5CB91C5046}" presName="boxAndChildren" presStyleCnt="0"/>
      <dgm:spPr/>
    </dgm:pt>
    <dgm:pt modelId="{9255515E-F012-4EF6-83DD-0529A81A03FB}" type="pres">
      <dgm:prSet presAssocID="{608BAEC5-C3F3-425B-959F-5C5CB91C5046}" presName="parentTextBox" presStyleLbl="node1" presStyleIdx="0" presStyleCnt="6"/>
      <dgm:spPr/>
    </dgm:pt>
    <dgm:pt modelId="{69717401-7746-489D-A620-6DFA298AD419}" type="pres">
      <dgm:prSet presAssocID="{733EC2DB-AFBB-4807-A48A-317D2EF2D7BA}" presName="sp" presStyleCnt="0"/>
      <dgm:spPr/>
    </dgm:pt>
    <dgm:pt modelId="{FD146DAA-5E11-4721-8462-40067673EB0A}" type="pres">
      <dgm:prSet presAssocID="{1D3C086E-85E0-4C0E-A1C7-C7532D49BADB}" presName="arrowAndChildren" presStyleCnt="0"/>
      <dgm:spPr/>
    </dgm:pt>
    <dgm:pt modelId="{FA0EC353-5FEA-4206-A93A-253D48475F61}" type="pres">
      <dgm:prSet presAssocID="{1D3C086E-85E0-4C0E-A1C7-C7532D49BADB}" presName="parentTextArrow" presStyleLbl="node1" presStyleIdx="1" presStyleCnt="6"/>
      <dgm:spPr/>
    </dgm:pt>
    <dgm:pt modelId="{584F068A-333E-4122-B3A4-41F24EF5054C}" type="pres">
      <dgm:prSet presAssocID="{B0A5985C-AFF1-4DEA-A558-CC782019110B}" presName="sp" presStyleCnt="0"/>
      <dgm:spPr/>
    </dgm:pt>
    <dgm:pt modelId="{4B2E86B3-C82B-4A25-97FA-18DDCF2E3C30}" type="pres">
      <dgm:prSet presAssocID="{1176416D-FAFB-438B-9B0F-1BCC576FB847}" presName="arrowAndChildren" presStyleCnt="0"/>
      <dgm:spPr/>
    </dgm:pt>
    <dgm:pt modelId="{590929A4-40DF-4115-B58F-166E73A9C4E9}" type="pres">
      <dgm:prSet presAssocID="{1176416D-FAFB-438B-9B0F-1BCC576FB847}" presName="parentTextArrow" presStyleLbl="node1" presStyleIdx="2" presStyleCnt="6"/>
      <dgm:spPr/>
    </dgm:pt>
    <dgm:pt modelId="{7FB4734F-72D4-43C4-B61E-DE692C311F0F}" type="pres">
      <dgm:prSet presAssocID="{6416B8EF-4CE0-45ED-A915-DA00D3C93C28}" presName="sp" presStyleCnt="0"/>
      <dgm:spPr/>
    </dgm:pt>
    <dgm:pt modelId="{31F3D60F-7E2F-4A1B-83D0-1EE860FF4D82}" type="pres">
      <dgm:prSet presAssocID="{7D4B4B04-EFBD-40C0-9DA7-B54E6B09DF89}" presName="arrowAndChildren" presStyleCnt="0"/>
      <dgm:spPr/>
    </dgm:pt>
    <dgm:pt modelId="{BB52AF95-B6CD-477F-9FB6-5CE98FE2C24E}" type="pres">
      <dgm:prSet presAssocID="{7D4B4B04-EFBD-40C0-9DA7-B54E6B09DF89}" presName="parentTextArrow" presStyleLbl="node1" presStyleIdx="3" presStyleCnt="6"/>
      <dgm:spPr/>
    </dgm:pt>
    <dgm:pt modelId="{CFEEF79F-859F-4571-9B69-8152C41B19FB}" type="pres">
      <dgm:prSet presAssocID="{7AEA3F9F-D878-4035-8A0F-2DD716F613A2}" presName="sp" presStyleCnt="0"/>
      <dgm:spPr/>
    </dgm:pt>
    <dgm:pt modelId="{9464F4EF-F439-4A83-82AF-202B289C7A53}" type="pres">
      <dgm:prSet presAssocID="{EC835BCD-C6A1-4DA8-B653-65C78B897820}" presName="arrowAndChildren" presStyleCnt="0"/>
      <dgm:spPr/>
    </dgm:pt>
    <dgm:pt modelId="{EBC04677-7360-4F5F-BF11-0D866E066ED3}" type="pres">
      <dgm:prSet presAssocID="{EC835BCD-C6A1-4DA8-B653-65C78B897820}" presName="parentTextArrow" presStyleLbl="node1" presStyleIdx="4" presStyleCnt="6" custLinFactNeighborY="823"/>
      <dgm:spPr/>
    </dgm:pt>
    <dgm:pt modelId="{82BA9F65-E82A-4E06-8482-07230F7B2A10}" type="pres">
      <dgm:prSet presAssocID="{C1CB82B4-8EF6-4779-A675-34581E291088}" presName="sp" presStyleCnt="0"/>
      <dgm:spPr/>
    </dgm:pt>
    <dgm:pt modelId="{D45C1356-DE4A-4674-ACFC-7E5DFBC9C512}" type="pres">
      <dgm:prSet presAssocID="{24F68273-F956-481F-B0BC-20B264613E42}" presName="arrowAndChildren" presStyleCnt="0"/>
      <dgm:spPr/>
    </dgm:pt>
    <dgm:pt modelId="{71C83B17-AA2D-41DF-ABE8-6F5EF1A82583}" type="pres">
      <dgm:prSet presAssocID="{24F68273-F956-481F-B0BC-20B264613E42}" presName="parentTextArrow" presStyleLbl="node1" presStyleIdx="5" presStyleCnt="6"/>
      <dgm:spPr/>
    </dgm:pt>
  </dgm:ptLst>
  <dgm:cxnLst>
    <dgm:cxn modelId="{7652C701-CFF0-498A-89BB-EEBC6BE5C54F}" srcId="{F33B6B01-BF90-4B11-B3C2-F5FA7B503FC2}" destId="{7D4B4B04-EFBD-40C0-9DA7-B54E6B09DF89}" srcOrd="2" destOrd="0" parTransId="{F4FB94E1-9006-4F71-94D9-F5F564A83E54}" sibTransId="{6416B8EF-4CE0-45ED-A915-DA00D3C93C28}"/>
    <dgm:cxn modelId="{0A049104-3F5F-4CC0-AC74-8DFEF6AC028C}" type="presOf" srcId="{24F68273-F956-481F-B0BC-20B264613E42}" destId="{71C83B17-AA2D-41DF-ABE8-6F5EF1A82583}" srcOrd="0" destOrd="0" presId="urn:microsoft.com/office/officeart/2005/8/layout/process4"/>
    <dgm:cxn modelId="{923C9706-7896-4C6B-BA35-655F894DDEE2}" type="presOf" srcId="{1176416D-FAFB-438B-9B0F-1BCC576FB847}" destId="{590929A4-40DF-4115-B58F-166E73A9C4E9}" srcOrd="0" destOrd="0" presId="urn:microsoft.com/office/officeart/2005/8/layout/process4"/>
    <dgm:cxn modelId="{94B3290B-2AF6-4D43-AE01-8272F47D0E08}" srcId="{F33B6B01-BF90-4B11-B3C2-F5FA7B503FC2}" destId="{1176416D-FAFB-438B-9B0F-1BCC576FB847}" srcOrd="3" destOrd="0" parTransId="{35FB71E6-8B17-47F3-9D2D-43EE9A3F3569}" sibTransId="{B0A5985C-AFF1-4DEA-A558-CC782019110B}"/>
    <dgm:cxn modelId="{0F85F438-D862-424C-B6FB-5735925A448D}" srcId="{F33B6B01-BF90-4B11-B3C2-F5FA7B503FC2}" destId="{608BAEC5-C3F3-425B-959F-5C5CB91C5046}" srcOrd="5" destOrd="0" parTransId="{670114EE-F676-42F7-B93E-9C51EF505A3C}" sibTransId="{68EA2A7D-DF41-40BA-BFD4-C3ECE4357314}"/>
    <dgm:cxn modelId="{5856E86F-F4AA-4649-8522-A8E80959FBE8}" type="presOf" srcId="{1D3C086E-85E0-4C0E-A1C7-C7532D49BADB}" destId="{FA0EC353-5FEA-4206-A93A-253D48475F61}" srcOrd="0" destOrd="0" presId="urn:microsoft.com/office/officeart/2005/8/layout/process4"/>
    <dgm:cxn modelId="{04439184-18F4-4800-87EB-5379211714F4}" type="presOf" srcId="{608BAEC5-C3F3-425B-959F-5C5CB91C5046}" destId="{9255515E-F012-4EF6-83DD-0529A81A03FB}" srcOrd="0" destOrd="0" presId="urn:microsoft.com/office/officeart/2005/8/layout/process4"/>
    <dgm:cxn modelId="{ED568592-E2B5-4728-A874-20A87815F052}" type="presOf" srcId="{EC835BCD-C6A1-4DA8-B653-65C78B897820}" destId="{EBC04677-7360-4F5F-BF11-0D866E066ED3}"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9B898AA8-51D6-4DD7-B7F2-575A387D1B7C}" type="presOf" srcId="{7D4B4B04-EFBD-40C0-9DA7-B54E6B09DF89}" destId="{BB52AF95-B6CD-477F-9FB6-5CE98FE2C24E}" srcOrd="0" destOrd="0" presId="urn:microsoft.com/office/officeart/2005/8/layout/process4"/>
    <dgm:cxn modelId="{AB207DBE-7A9E-484A-9DE9-3EF10DA22BE1}" srcId="{F33B6B01-BF90-4B11-B3C2-F5FA7B503FC2}" destId="{EC835BCD-C6A1-4DA8-B653-65C78B897820}" srcOrd="1" destOrd="0" parTransId="{DB73B196-10A9-4BC3-9CD8-562B896450E7}" sibTransId="{7AEA3F9F-D878-4035-8A0F-2DD716F613A2}"/>
    <dgm:cxn modelId="{FFC93AD7-FF75-40B0-929E-B846DABF2CC6}" srcId="{F33B6B01-BF90-4B11-B3C2-F5FA7B503FC2}" destId="{24F68273-F956-481F-B0BC-20B264613E42}" srcOrd="0" destOrd="0" parTransId="{636DADF1-FD90-43A1-B649-4E666A0A9F90}" sibTransId="{C1CB82B4-8EF6-4779-A675-34581E291088}"/>
    <dgm:cxn modelId="{FE4B87DD-701E-48A6-B269-7B8560BFCE65}" type="presOf" srcId="{F33B6B01-BF90-4B11-B3C2-F5FA7B503FC2}" destId="{871FF7F0-0FC1-4175-AD31-5580749612BF}" srcOrd="0" destOrd="0" presId="urn:microsoft.com/office/officeart/2005/8/layout/process4"/>
    <dgm:cxn modelId="{C8224303-0E5B-4E78-A9DE-BBFCF0F1BF7D}" type="presParOf" srcId="{871FF7F0-0FC1-4175-AD31-5580749612BF}" destId="{73BA69F5-DD15-49E2-8956-0DB28376B781}" srcOrd="0" destOrd="0" presId="urn:microsoft.com/office/officeart/2005/8/layout/process4"/>
    <dgm:cxn modelId="{54757B56-AD27-4082-B77E-61A35AB019DF}" type="presParOf" srcId="{73BA69F5-DD15-49E2-8956-0DB28376B781}" destId="{9255515E-F012-4EF6-83DD-0529A81A03FB}" srcOrd="0" destOrd="0" presId="urn:microsoft.com/office/officeart/2005/8/layout/process4"/>
    <dgm:cxn modelId="{2DED31F7-572A-430B-AB89-DDA61D521402}" type="presParOf" srcId="{871FF7F0-0FC1-4175-AD31-5580749612BF}" destId="{69717401-7746-489D-A620-6DFA298AD419}" srcOrd="1" destOrd="0" presId="urn:microsoft.com/office/officeart/2005/8/layout/process4"/>
    <dgm:cxn modelId="{2B8B4704-1335-4C5B-92DB-3F8C9D7A02C4}" type="presParOf" srcId="{871FF7F0-0FC1-4175-AD31-5580749612BF}" destId="{FD146DAA-5E11-4721-8462-40067673EB0A}" srcOrd="2" destOrd="0" presId="urn:microsoft.com/office/officeart/2005/8/layout/process4"/>
    <dgm:cxn modelId="{B9C61085-0D75-4F34-A2E0-D916F1AF304C}" type="presParOf" srcId="{FD146DAA-5E11-4721-8462-40067673EB0A}" destId="{FA0EC353-5FEA-4206-A93A-253D48475F61}" srcOrd="0" destOrd="0" presId="urn:microsoft.com/office/officeart/2005/8/layout/process4"/>
    <dgm:cxn modelId="{1D3A6556-42C7-4307-86CB-553EF4601952}" type="presParOf" srcId="{871FF7F0-0FC1-4175-AD31-5580749612BF}" destId="{584F068A-333E-4122-B3A4-41F24EF5054C}" srcOrd="3" destOrd="0" presId="urn:microsoft.com/office/officeart/2005/8/layout/process4"/>
    <dgm:cxn modelId="{E1585876-ACB1-4CCD-9939-681DE04F3606}" type="presParOf" srcId="{871FF7F0-0FC1-4175-AD31-5580749612BF}" destId="{4B2E86B3-C82B-4A25-97FA-18DDCF2E3C30}" srcOrd="4" destOrd="0" presId="urn:microsoft.com/office/officeart/2005/8/layout/process4"/>
    <dgm:cxn modelId="{A0236E5A-946E-446A-898A-528E6AC6321D}" type="presParOf" srcId="{4B2E86B3-C82B-4A25-97FA-18DDCF2E3C30}" destId="{590929A4-40DF-4115-B58F-166E73A9C4E9}" srcOrd="0" destOrd="0" presId="urn:microsoft.com/office/officeart/2005/8/layout/process4"/>
    <dgm:cxn modelId="{93EEDBDA-E519-4BA4-B70E-C9B461BEA514}" type="presParOf" srcId="{871FF7F0-0FC1-4175-AD31-5580749612BF}" destId="{7FB4734F-72D4-43C4-B61E-DE692C311F0F}" srcOrd="5" destOrd="0" presId="urn:microsoft.com/office/officeart/2005/8/layout/process4"/>
    <dgm:cxn modelId="{BB0C629E-E9F7-4BC0-839A-B4E293D1154D}" type="presParOf" srcId="{871FF7F0-0FC1-4175-AD31-5580749612BF}" destId="{31F3D60F-7E2F-4A1B-83D0-1EE860FF4D82}" srcOrd="6" destOrd="0" presId="urn:microsoft.com/office/officeart/2005/8/layout/process4"/>
    <dgm:cxn modelId="{AE1E6A21-55A9-44DE-9D7F-243C4F3427F6}" type="presParOf" srcId="{31F3D60F-7E2F-4A1B-83D0-1EE860FF4D82}" destId="{BB52AF95-B6CD-477F-9FB6-5CE98FE2C24E}" srcOrd="0" destOrd="0" presId="urn:microsoft.com/office/officeart/2005/8/layout/process4"/>
    <dgm:cxn modelId="{ADCF8DAF-AF4F-4656-B411-0B8E5BD16467}" type="presParOf" srcId="{871FF7F0-0FC1-4175-AD31-5580749612BF}" destId="{CFEEF79F-859F-4571-9B69-8152C41B19FB}" srcOrd="7" destOrd="0" presId="urn:microsoft.com/office/officeart/2005/8/layout/process4"/>
    <dgm:cxn modelId="{87E6AE8B-F9E9-41A5-9C34-B64790470945}" type="presParOf" srcId="{871FF7F0-0FC1-4175-AD31-5580749612BF}" destId="{9464F4EF-F439-4A83-82AF-202B289C7A53}" srcOrd="8" destOrd="0" presId="urn:microsoft.com/office/officeart/2005/8/layout/process4"/>
    <dgm:cxn modelId="{3A8FF167-BF49-4851-9F1E-4DEA31CF70D9}" type="presParOf" srcId="{9464F4EF-F439-4A83-82AF-202B289C7A53}" destId="{EBC04677-7360-4F5F-BF11-0D866E066ED3}" srcOrd="0" destOrd="0" presId="urn:microsoft.com/office/officeart/2005/8/layout/process4"/>
    <dgm:cxn modelId="{C7C8E4CD-86D3-489A-BC93-EA60B2220589}" type="presParOf" srcId="{871FF7F0-0FC1-4175-AD31-5580749612BF}" destId="{82BA9F65-E82A-4E06-8482-07230F7B2A10}" srcOrd="9" destOrd="0" presId="urn:microsoft.com/office/officeart/2005/8/layout/process4"/>
    <dgm:cxn modelId="{4A2EE35B-6904-409F-8E04-E28CA4244E69}" type="presParOf" srcId="{871FF7F0-0FC1-4175-AD31-5580749612BF}" destId="{D45C1356-DE4A-4674-ACFC-7E5DFBC9C512}" srcOrd="10" destOrd="0" presId="urn:microsoft.com/office/officeart/2005/8/layout/process4"/>
    <dgm:cxn modelId="{C43C08BB-A209-4782-BE37-9591BB8BEABB}"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3295392-80BC-499D-AAEE-ACB0ED84B41B}" type="doc">
      <dgm:prSet loTypeId="urn:microsoft.com/office/officeart/2009/layout/CircleArrowProcess" loCatId="cycle" qsTypeId="urn:microsoft.com/office/officeart/2005/8/quickstyle/simple1" qsCatId="simple" csTypeId="urn:microsoft.com/office/officeart/2005/8/colors/colorful4" csCatId="colorful" phldr="1"/>
      <dgm:spPr/>
      <dgm:t>
        <a:bodyPr/>
        <a:lstStyle/>
        <a:p>
          <a:pPr rtl="1"/>
          <a:endParaRPr lang="ar-EG"/>
        </a:p>
      </dgm:t>
    </dgm:pt>
    <dgm:pt modelId="{6DA5EDE5-E6E4-4BAE-8173-D47C6A654FEB}">
      <dgm:prSet phldrT="[Text]" custT="1"/>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التقبـــــــل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850890A-4090-4825-AE51-E99D56ECCC1F}" type="parTrans" cxnId="{6E96353C-D772-4C78-9CBB-9FBC441AFB32}">
      <dgm:prSet/>
      <dgm:spPr/>
      <dgm:t>
        <a:bodyPr/>
        <a:lstStyle/>
        <a:p>
          <a:pPr rtl="1"/>
          <a:endParaRPr lang="ar-EG"/>
        </a:p>
      </dgm:t>
    </dgm:pt>
    <dgm:pt modelId="{6BEA0F40-78BC-4A7E-BE9E-C7435B2CE2A2}" type="sibTrans" cxnId="{6E96353C-D772-4C78-9CBB-9FBC441AFB32}">
      <dgm:prSet/>
      <dgm:spPr/>
      <dgm:t>
        <a:bodyPr/>
        <a:lstStyle/>
        <a:p>
          <a:pPr rtl="1"/>
          <a:endParaRPr lang="ar-EG"/>
        </a:p>
      </dgm:t>
    </dgm:pt>
    <dgm:pt modelId="{86C31A9C-6957-444B-9909-052DDA248B0C}">
      <dgm:prSet phldrT="[Text]" custT="1"/>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الفــــــهم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78A62A6-6820-4001-9D4B-CBCF52FD5C75}" type="parTrans" cxnId="{570C6192-5517-49C5-9A25-C9E83EEB7894}">
      <dgm:prSet/>
      <dgm:spPr/>
      <dgm:t>
        <a:bodyPr/>
        <a:lstStyle/>
        <a:p>
          <a:pPr rtl="1"/>
          <a:endParaRPr lang="ar-EG"/>
        </a:p>
      </dgm:t>
    </dgm:pt>
    <dgm:pt modelId="{3CEAD3F9-239F-4A03-A4E9-A7B04B9140D2}" type="sibTrans" cxnId="{570C6192-5517-49C5-9A25-C9E83EEB7894}">
      <dgm:prSet/>
      <dgm:spPr/>
      <dgm:t>
        <a:bodyPr/>
        <a:lstStyle/>
        <a:p>
          <a:pPr rtl="1"/>
          <a:endParaRPr lang="ar-EG"/>
        </a:p>
      </dgm:t>
    </dgm:pt>
    <dgm:pt modelId="{C515FD30-6BBF-4C11-8455-C4FD2FF48DC3}">
      <dgm:prSet phldrT="[Text]" custT="1"/>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التواصــــــل</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BFEA61B-E914-44E6-BA4E-F8AAEE8F1DCA}" type="parTrans" cxnId="{06A6753E-F3DB-4BBD-8702-0333255401A4}">
      <dgm:prSet/>
      <dgm:spPr/>
      <dgm:t>
        <a:bodyPr/>
        <a:lstStyle/>
        <a:p>
          <a:pPr rtl="1"/>
          <a:endParaRPr lang="ar-EG"/>
        </a:p>
      </dgm:t>
    </dgm:pt>
    <dgm:pt modelId="{57BAAB70-34A7-4DE5-9199-07F45BE6261F}" type="sibTrans" cxnId="{06A6753E-F3DB-4BBD-8702-0333255401A4}">
      <dgm:prSet/>
      <dgm:spPr/>
      <dgm:t>
        <a:bodyPr/>
        <a:lstStyle/>
        <a:p>
          <a:pPr rtl="1"/>
          <a:endParaRPr lang="ar-EG"/>
        </a:p>
      </dgm:t>
    </dgm:pt>
    <dgm:pt modelId="{9483EBC0-C0CE-4EE8-9BBF-B3D09A3A9354}">
      <dgm:prSet phldrT="[Text]" custT="1"/>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الحساسيــــــة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CD24E0B-C54C-4802-8A47-1C8C0DF33363}" type="parTrans" cxnId="{C0D2694A-CA9E-41ED-8824-7FA7B16BCB94}">
      <dgm:prSet/>
      <dgm:spPr/>
      <dgm:t>
        <a:bodyPr/>
        <a:lstStyle/>
        <a:p>
          <a:pPr rtl="1"/>
          <a:endParaRPr lang="ar-EG"/>
        </a:p>
      </dgm:t>
    </dgm:pt>
    <dgm:pt modelId="{E4FADD58-9532-4689-885A-60AE0013E0A8}" type="sibTrans" cxnId="{C0D2694A-CA9E-41ED-8824-7FA7B16BCB94}">
      <dgm:prSet/>
      <dgm:spPr/>
      <dgm:t>
        <a:bodyPr/>
        <a:lstStyle/>
        <a:p>
          <a:pPr rtl="1"/>
          <a:endParaRPr lang="ar-EG"/>
        </a:p>
      </dgm:t>
    </dgm:pt>
    <dgm:pt modelId="{ADA55484-A754-4657-92B5-573C4C5FD05B}" type="pres">
      <dgm:prSet presAssocID="{93295392-80BC-499D-AAEE-ACB0ED84B41B}" presName="Name0" presStyleCnt="0">
        <dgm:presLayoutVars>
          <dgm:chMax val="7"/>
          <dgm:chPref val="7"/>
          <dgm:dir/>
          <dgm:animLvl val="lvl"/>
        </dgm:presLayoutVars>
      </dgm:prSet>
      <dgm:spPr/>
    </dgm:pt>
    <dgm:pt modelId="{D0748191-6C66-469C-BBE3-D71D76FAC1C4}" type="pres">
      <dgm:prSet presAssocID="{6DA5EDE5-E6E4-4BAE-8173-D47C6A654FEB}" presName="Accent1" presStyleCnt="0"/>
      <dgm:spPr/>
    </dgm:pt>
    <dgm:pt modelId="{1EF1DD6F-8208-4325-86BB-8B862764CF1E}" type="pres">
      <dgm:prSet presAssocID="{6DA5EDE5-E6E4-4BAE-8173-D47C6A654FEB}" presName="Accent" presStyleLbl="node1" presStyleIdx="0" presStyleCnt="4"/>
      <dgm:spPr/>
    </dgm:pt>
    <dgm:pt modelId="{CD9EF786-759A-43C9-8790-00D0C8C31E1D}" type="pres">
      <dgm:prSet presAssocID="{6DA5EDE5-E6E4-4BAE-8173-D47C6A654FEB}" presName="Parent1" presStyleLbl="revTx" presStyleIdx="0" presStyleCnt="4">
        <dgm:presLayoutVars>
          <dgm:chMax val="1"/>
          <dgm:chPref val="1"/>
          <dgm:bulletEnabled val="1"/>
        </dgm:presLayoutVars>
      </dgm:prSet>
      <dgm:spPr/>
    </dgm:pt>
    <dgm:pt modelId="{B55D5298-86CE-46DD-AA01-CB53B42D8EE9}" type="pres">
      <dgm:prSet presAssocID="{86C31A9C-6957-444B-9909-052DDA248B0C}" presName="Accent2" presStyleCnt="0"/>
      <dgm:spPr/>
    </dgm:pt>
    <dgm:pt modelId="{B2359819-0F74-4F7E-BCA0-0827939A987E}" type="pres">
      <dgm:prSet presAssocID="{86C31A9C-6957-444B-9909-052DDA248B0C}" presName="Accent" presStyleLbl="node1" presStyleIdx="1" presStyleCnt="4"/>
      <dgm:spPr/>
    </dgm:pt>
    <dgm:pt modelId="{32B2CE5E-C121-4B05-AF56-DB69E74DDE71}" type="pres">
      <dgm:prSet presAssocID="{86C31A9C-6957-444B-9909-052DDA248B0C}" presName="Parent2" presStyleLbl="revTx" presStyleIdx="1" presStyleCnt="4">
        <dgm:presLayoutVars>
          <dgm:chMax val="1"/>
          <dgm:chPref val="1"/>
          <dgm:bulletEnabled val="1"/>
        </dgm:presLayoutVars>
      </dgm:prSet>
      <dgm:spPr/>
    </dgm:pt>
    <dgm:pt modelId="{2D01C0A4-1FBD-41E5-AD91-3421590DB9FD}" type="pres">
      <dgm:prSet presAssocID="{C515FD30-6BBF-4C11-8455-C4FD2FF48DC3}" presName="Accent3" presStyleCnt="0"/>
      <dgm:spPr/>
    </dgm:pt>
    <dgm:pt modelId="{C5AFA5CA-F607-43A1-86EA-7177B9675761}" type="pres">
      <dgm:prSet presAssocID="{C515FD30-6BBF-4C11-8455-C4FD2FF48DC3}" presName="Accent" presStyleLbl="node1" presStyleIdx="2" presStyleCnt="4"/>
      <dgm:spPr/>
    </dgm:pt>
    <dgm:pt modelId="{AEACCE31-8A90-4730-8BEA-FACB3DA7750B}" type="pres">
      <dgm:prSet presAssocID="{C515FD30-6BBF-4C11-8455-C4FD2FF48DC3}" presName="Parent3" presStyleLbl="revTx" presStyleIdx="2" presStyleCnt="4">
        <dgm:presLayoutVars>
          <dgm:chMax val="1"/>
          <dgm:chPref val="1"/>
          <dgm:bulletEnabled val="1"/>
        </dgm:presLayoutVars>
      </dgm:prSet>
      <dgm:spPr/>
    </dgm:pt>
    <dgm:pt modelId="{36889211-D417-4730-B46F-BAF2F8A75ED7}" type="pres">
      <dgm:prSet presAssocID="{9483EBC0-C0CE-4EE8-9BBF-B3D09A3A9354}" presName="Accent4" presStyleCnt="0"/>
      <dgm:spPr/>
    </dgm:pt>
    <dgm:pt modelId="{6DBEDAAB-8C88-4E53-B275-675D8DB2243D}" type="pres">
      <dgm:prSet presAssocID="{9483EBC0-C0CE-4EE8-9BBF-B3D09A3A9354}" presName="Accent" presStyleLbl="node1" presStyleIdx="3" presStyleCnt="4" custScaleX="111097"/>
      <dgm:spPr/>
    </dgm:pt>
    <dgm:pt modelId="{0A0F5678-63BB-47B6-AB1B-FB86B2374F16}" type="pres">
      <dgm:prSet presAssocID="{9483EBC0-C0CE-4EE8-9BBF-B3D09A3A9354}" presName="Parent4" presStyleLbl="revTx" presStyleIdx="3" presStyleCnt="4" custScaleX="116091">
        <dgm:presLayoutVars>
          <dgm:chMax val="1"/>
          <dgm:chPref val="1"/>
          <dgm:bulletEnabled val="1"/>
        </dgm:presLayoutVars>
      </dgm:prSet>
      <dgm:spPr/>
    </dgm:pt>
  </dgm:ptLst>
  <dgm:cxnLst>
    <dgm:cxn modelId="{6E96353C-D772-4C78-9CBB-9FBC441AFB32}" srcId="{93295392-80BC-499D-AAEE-ACB0ED84B41B}" destId="{6DA5EDE5-E6E4-4BAE-8173-D47C6A654FEB}" srcOrd="0" destOrd="0" parTransId="{4850890A-4090-4825-AE51-E99D56ECCC1F}" sibTransId="{6BEA0F40-78BC-4A7E-BE9E-C7435B2CE2A2}"/>
    <dgm:cxn modelId="{06A6753E-F3DB-4BBD-8702-0333255401A4}" srcId="{93295392-80BC-499D-AAEE-ACB0ED84B41B}" destId="{C515FD30-6BBF-4C11-8455-C4FD2FF48DC3}" srcOrd="2" destOrd="0" parTransId="{ABFEA61B-E914-44E6-BA4E-F8AAEE8F1DCA}" sibTransId="{57BAAB70-34A7-4DE5-9199-07F45BE6261F}"/>
    <dgm:cxn modelId="{C0D2694A-CA9E-41ED-8824-7FA7B16BCB94}" srcId="{93295392-80BC-499D-AAEE-ACB0ED84B41B}" destId="{9483EBC0-C0CE-4EE8-9BBF-B3D09A3A9354}" srcOrd="3" destOrd="0" parTransId="{BCD24E0B-C54C-4802-8A47-1C8C0DF33363}" sibTransId="{E4FADD58-9532-4689-885A-60AE0013E0A8}"/>
    <dgm:cxn modelId="{73675879-508F-4CFC-B1A9-D729EB76B90A}" type="presOf" srcId="{93295392-80BC-499D-AAEE-ACB0ED84B41B}" destId="{ADA55484-A754-4657-92B5-573C4C5FD05B}" srcOrd="0" destOrd="0" presId="urn:microsoft.com/office/officeart/2009/layout/CircleArrowProcess"/>
    <dgm:cxn modelId="{248F6883-616D-4CB5-88F1-BFF9558692F1}" type="presOf" srcId="{C515FD30-6BBF-4C11-8455-C4FD2FF48DC3}" destId="{AEACCE31-8A90-4730-8BEA-FACB3DA7750B}" srcOrd="0" destOrd="0" presId="urn:microsoft.com/office/officeart/2009/layout/CircleArrowProcess"/>
    <dgm:cxn modelId="{E872B98B-44A0-4B10-AEA2-8745218C6BA9}" type="presOf" srcId="{9483EBC0-C0CE-4EE8-9BBF-B3D09A3A9354}" destId="{0A0F5678-63BB-47B6-AB1B-FB86B2374F16}" srcOrd="0" destOrd="0" presId="urn:microsoft.com/office/officeart/2009/layout/CircleArrowProcess"/>
    <dgm:cxn modelId="{570C6192-5517-49C5-9A25-C9E83EEB7894}" srcId="{93295392-80BC-499D-AAEE-ACB0ED84B41B}" destId="{86C31A9C-6957-444B-9909-052DDA248B0C}" srcOrd="1" destOrd="0" parTransId="{478A62A6-6820-4001-9D4B-CBCF52FD5C75}" sibTransId="{3CEAD3F9-239F-4A03-A4E9-A7B04B9140D2}"/>
    <dgm:cxn modelId="{52DB5BE0-2330-4137-91B1-6B74F608D74C}" type="presOf" srcId="{6DA5EDE5-E6E4-4BAE-8173-D47C6A654FEB}" destId="{CD9EF786-759A-43C9-8790-00D0C8C31E1D}" srcOrd="0" destOrd="0" presId="urn:microsoft.com/office/officeart/2009/layout/CircleArrowProcess"/>
    <dgm:cxn modelId="{3D3627F5-E352-4D06-AC89-4377656532FF}" type="presOf" srcId="{86C31A9C-6957-444B-9909-052DDA248B0C}" destId="{32B2CE5E-C121-4B05-AF56-DB69E74DDE71}" srcOrd="0" destOrd="0" presId="urn:microsoft.com/office/officeart/2009/layout/CircleArrowProcess"/>
    <dgm:cxn modelId="{1B39EA6E-9D42-4CD7-8B84-1BD789B129A7}" type="presParOf" srcId="{ADA55484-A754-4657-92B5-573C4C5FD05B}" destId="{D0748191-6C66-469C-BBE3-D71D76FAC1C4}" srcOrd="0" destOrd="0" presId="urn:microsoft.com/office/officeart/2009/layout/CircleArrowProcess"/>
    <dgm:cxn modelId="{18942197-6371-48EC-B6A2-32CFDACECB57}" type="presParOf" srcId="{D0748191-6C66-469C-BBE3-D71D76FAC1C4}" destId="{1EF1DD6F-8208-4325-86BB-8B862764CF1E}" srcOrd="0" destOrd="0" presId="urn:microsoft.com/office/officeart/2009/layout/CircleArrowProcess"/>
    <dgm:cxn modelId="{E08ECA72-9699-49D0-AC27-CBB6C0FE530E}" type="presParOf" srcId="{ADA55484-A754-4657-92B5-573C4C5FD05B}" destId="{CD9EF786-759A-43C9-8790-00D0C8C31E1D}" srcOrd="1" destOrd="0" presId="urn:microsoft.com/office/officeart/2009/layout/CircleArrowProcess"/>
    <dgm:cxn modelId="{C9A7607A-B74E-4739-8AE6-82B4633864FB}" type="presParOf" srcId="{ADA55484-A754-4657-92B5-573C4C5FD05B}" destId="{B55D5298-86CE-46DD-AA01-CB53B42D8EE9}" srcOrd="2" destOrd="0" presId="urn:microsoft.com/office/officeart/2009/layout/CircleArrowProcess"/>
    <dgm:cxn modelId="{C85A468A-8C77-4ED0-B56C-FA2377188FC8}" type="presParOf" srcId="{B55D5298-86CE-46DD-AA01-CB53B42D8EE9}" destId="{B2359819-0F74-4F7E-BCA0-0827939A987E}" srcOrd="0" destOrd="0" presId="urn:microsoft.com/office/officeart/2009/layout/CircleArrowProcess"/>
    <dgm:cxn modelId="{F0E54443-60B5-4181-BB1C-F3C26DEDFE25}" type="presParOf" srcId="{ADA55484-A754-4657-92B5-573C4C5FD05B}" destId="{32B2CE5E-C121-4B05-AF56-DB69E74DDE71}" srcOrd="3" destOrd="0" presId="urn:microsoft.com/office/officeart/2009/layout/CircleArrowProcess"/>
    <dgm:cxn modelId="{EFF86598-2089-49A6-91BD-58395C65D41B}" type="presParOf" srcId="{ADA55484-A754-4657-92B5-573C4C5FD05B}" destId="{2D01C0A4-1FBD-41E5-AD91-3421590DB9FD}" srcOrd="4" destOrd="0" presId="urn:microsoft.com/office/officeart/2009/layout/CircleArrowProcess"/>
    <dgm:cxn modelId="{A25DA8B1-CC20-4B73-B22F-D369245DF771}" type="presParOf" srcId="{2D01C0A4-1FBD-41E5-AD91-3421590DB9FD}" destId="{C5AFA5CA-F607-43A1-86EA-7177B9675761}" srcOrd="0" destOrd="0" presId="urn:microsoft.com/office/officeart/2009/layout/CircleArrowProcess"/>
    <dgm:cxn modelId="{1D659DEA-9D45-4C5F-9F12-AF9F38002B46}" type="presParOf" srcId="{ADA55484-A754-4657-92B5-573C4C5FD05B}" destId="{AEACCE31-8A90-4730-8BEA-FACB3DA7750B}" srcOrd="5" destOrd="0" presId="urn:microsoft.com/office/officeart/2009/layout/CircleArrowProcess"/>
    <dgm:cxn modelId="{496C9AD8-453D-4B09-9D84-C976C6AF4654}" type="presParOf" srcId="{ADA55484-A754-4657-92B5-573C4C5FD05B}" destId="{36889211-D417-4730-B46F-BAF2F8A75ED7}" srcOrd="6" destOrd="0" presId="urn:microsoft.com/office/officeart/2009/layout/CircleArrowProcess"/>
    <dgm:cxn modelId="{E97916CF-F37B-40CB-9256-EDA47BBC1250}" type="presParOf" srcId="{36889211-D417-4730-B46F-BAF2F8A75ED7}" destId="{6DBEDAAB-8C88-4E53-B275-675D8DB2243D}" srcOrd="0" destOrd="0" presId="urn:microsoft.com/office/officeart/2009/layout/CircleArrowProcess"/>
    <dgm:cxn modelId="{CBD24D31-C51B-4DBC-B5A9-C82B17DB69D2}" type="presParOf" srcId="{ADA55484-A754-4657-92B5-573C4C5FD05B}" destId="{0A0F5678-63BB-47B6-AB1B-FB86B2374F16}"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2DDC29-6A22-4E09-82D6-CCED5490391F}" type="doc">
      <dgm:prSet loTypeId="urn:microsoft.com/office/officeart/2009/3/layout/FramedTextPicture" loCatId="picture" qsTypeId="urn:microsoft.com/office/officeart/2005/8/quickstyle/3d1" qsCatId="3D" csTypeId="urn:microsoft.com/office/officeart/2005/8/colors/colorful1" csCatId="colorful" phldr="1"/>
      <dgm:spPr/>
      <dgm:t>
        <a:bodyPr/>
        <a:lstStyle/>
        <a:p>
          <a:pPr rtl="1"/>
          <a:endParaRPr lang="ar-EG"/>
        </a:p>
      </dgm:t>
    </dgm:pt>
    <dgm:pt modelId="{326562AE-E76D-43C5-9DF9-D34E785E7DB0}">
      <dgm:prSet phldrT="[Text]" custT="1"/>
      <dgm:spPr/>
      <dgm:t>
        <a:bodyPr/>
        <a:lstStyle/>
        <a:p>
          <a:pPr rtl="1"/>
          <a:r>
            <a:rPr lang="ar-EG" sz="4000" b="1" dirty="0">
              <a:effectLst>
                <a:outerShdw blurRad="38100" dist="38100" dir="2700000" algn="tl">
                  <a:srgbClr val="000000">
                    <a:alpha val="43137"/>
                  </a:srgbClr>
                </a:outerShdw>
              </a:effectLst>
              <a:latin typeface="Traditional Arabic" pitchFamily="18" charset="-78"/>
              <a:cs typeface="Traditional Arabic" pitchFamily="18" charset="-78"/>
            </a:rPr>
            <a:t>نظريات التوجيه والإرشاد</a:t>
          </a: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dgm:t>
        <a:bodyPr/>
        <a:lstStyle/>
        <a:p>
          <a:pPr rtl="1"/>
          <a:endParaRPr lang="ar-EG" sz="2800">
            <a:latin typeface="Traditional Arabic" pitchFamily="18" charset="-78"/>
            <a:cs typeface="Traditional Arabic" pitchFamily="18" charset="-78"/>
          </a:endParaRPr>
        </a:p>
      </dgm:t>
    </dgm:pt>
    <dgm:pt modelId="{163479A1-8326-4048-907D-CFFECB42127F}" type="pres">
      <dgm:prSet presAssocID="{3C2DDC29-6A22-4E09-82D6-CCED5490391F}" presName="Name0" presStyleCnt="0">
        <dgm:presLayoutVars>
          <dgm:chMax/>
          <dgm:chPref/>
          <dgm:dir/>
        </dgm:presLayoutVars>
      </dgm:prSet>
      <dgm:spPr/>
    </dgm:pt>
    <dgm:pt modelId="{09131B81-76CC-4DD6-AA04-4E18F332387D}" type="pres">
      <dgm:prSet presAssocID="{326562AE-E76D-43C5-9DF9-D34E785E7DB0}" presName="composite" presStyleCnt="0">
        <dgm:presLayoutVars>
          <dgm:chMax/>
          <dgm:chPref/>
        </dgm:presLayoutVars>
      </dgm:prSet>
      <dgm:spPr/>
    </dgm:pt>
    <dgm:pt modelId="{AD2C9D43-6A68-42C9-8343-A18AFD98C75F}" type="pres">
      <dgm:prSet presAssocID="{326562AE-E76D-43C5-9DF9-D34E785E7DB0}" presName="Image" presStyleLbl="bgImgPlace1" presStyleIdx="0" presStyleCnt="1" custScaleX="87466" custLinFactNeighborX="5029" custLinFactNeighborY="449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dgm:spPr>
    </dgm:pt>
    <dgm:pt modelId="{32C25D1E-B11E-4190-9C85-C1EB499D3B65}" type="pres">
      <dgm:prSet presAssocID="{326562AE-E76D-43C5-9DF9-D34E785E7DB0}" presName="ParentText" presStyleLbl="revTx" presStyleIdx="0" presStyleCnt="1" custScaleX="119738">
        <dgm:presLayoutVars>
          <dgm:chMax val="0"/>
          <dgm:chPref val="0"/>
          <dgm:bulletEnabled val="1"/>
        </dgm:presLayoutVars>
      </dgm:prSet>
      <dgm:spPr/>
    </dgm:pt>
    <dgm:pt modelId="{C93D6894-3BDA-42A1-98B1-FA81A404E360}" type="pres">
      <dgm:prSet presAssocID="{326562AE-E76D-43C5-9DF9-D34E785E7DB0}" presName="tlFrame" presStyleLbl="node1" presStyleIdx="0" presStyleCnt="4"/>
      <dgm:spPr/>
    </dgm:pt>
    <dgm:pt modelId="{EE27CF47-FF9C-4EE0-B27A-20E7FEED341C}" type="pres">
      <dgm:prSet presAssocID="{326562AE-E76D-43C5-9DF9-D34E785E7DB0}" presName="trFrame" presStyleLbl="node1" presStyleIdx="1" presStyleCnt="4"/>
      <dgm:spPr/>
    </dgm:pt>
    <dgm:pt modelId="{ECBDF96E-94C9-4031-9B6B-70578FA326DF}" type="pres">
      <dgm:prSet presAssocID="{326562AE-E76D-43C5-9DF9-D34E785E7DB0}" presName="blFrame" presStyleLbl="node1" presStyleIdx="2" presStyleCnt="4"/>
      <dgm:spPr/>
    </dgm:pt>
    <dgm:pt modelId="{7356CCD0-823C-4E02-95F8-89C19F14AA07}" type="pres">
      <dgm:prSet presAssocID="{326562AE-E76D-43C5-9DF9-D34E785E7DB0}" presName="brFrame" presStyleLbl="node1" presStyleIdx="3" presStyleCnt="4"/>
      <dgm:spPr/>
    </dgm:pt>
  </dgm:ptLst>
  <dgm:cxnLst>
    <dgm:cxn modelId="{1598007B-64FF-4068-96F0-AEC647B2BBC1}" type="presOf" srcId="{326562AE-E76D-43C5-9DF9-D34E785E7DB0}" destId="{32C25D1E-B11E-4190-9C85-C1EB499D3B65}" srcOrd="0" destOrd="0" presId="urn:microsoft.com/office/officeart/2009/3/layout/FramedTextPicture"/>
    <dgm:cxn modelId="{E819E48E-594F-480F-B855-DF667186ECFC}" srcId="{3C2DDC29-6A22-4E09-82D6-CCED5490391F}" destId="{326562AE-E76D-43C5-9DF9-D34E785E7DB0}" srcOrd="0" destOrd="0" parTransId="{44AD6B6B-67F7-45D7-A2E2-CA47D1171F06}" sibTransId="{CF15D7F2-D7EF-4B20-9C88-632D7F3CF97E}"/>
    <dgm:cxn modelId="{44922CC7-7B95-4EFD-9AEC-E05F7E18794D}" type="presOf" srcId="{3C2DDC29-6A22-4E09-82D6-CCED5490391F}" destId="{163479A1-8326-4048-907D-CFFECB42127F}" srcOrd="0" destOrd="0" presId="urn:microsoft.com/office/officeart/2009/3/layout/FramedTextPicture"/>
    <dgm:cxn modelId="{9E45F6A0-656D-47C9-8935-EA90CA97260C}" type="presParOf" srcId="{163479A1-8326-4048-907D-CFFECB42127F}" destId="{09131B81-76CC-4DD6-AA04-4E18F332387D}" srcOrd="0" destOrd="0" presId="urn:microsoft.com/office/officeart/2009/3/layout/FramedTextPicture"/>
    <dgm:cxn modelId="{9430E0C0-714B-420A-8572-D4CD3E841565}" type="presParOf" srcId="{09131B81-76CC-4DD6-AA04-4E18F332387D}" destId="{AD2C9D43-6A68-42C9-8343-A18AFD98C75F}" srcOrd="0" destOrd="0" presId="urn:microsoft.com/office/officeart/2009/3/layout/FramedTextPicture"/>
    <dgm:cxn modelId="{B6AF4B01-9642-4F0D-965F-92761AFB6539}" type="presParOf" srcId="{09131B81-76CC-4DD6-AA04-4E18F332387D}" destId="{32C25D1E-B11E-4190-9C85-C1EB499D3B65}" srcOrd="1" destOrd="0" presId="urn:microsoft.com/office/officeart/2009/3/layout/FramedTextPicture"/>
    <dgm:cxn modelId="{2A15D676-03C3-4800-8DBE-27FC2E5EC79D}" type="presParOf" srcId="{09131B81-76CC-4DD6-AA04-4E18F332387D}" destId="{C93D6894-3BDA-42A1-98B1-FA81A404E360}" srcOrd="2" destOrd="0" presId="urn:microsoft.com/office/officeart/2009/3/layout/FramedTextPicture"/>
    <dgm:cxn modelId="{ED7C67D0-C24B-4C9C-889F-DEC36FE45C0B}" type="presParOf" srcId="{09131B81-76CC-4DD6-AA04-4E18F332387D}" destId="{EE27CF47-FF9C-4EE0-B27A-20E7FEED341C}" srcOrd="3" destOrd="0" presId="urn:microsoft.com/office/officeart/2009/3/layout/FramedTextPicture"/>
    <dgm:cxn modelId="{705554A4-1DD4-46E3-A0FA-0AFEE8C399E2}" type="presParOf" srcId="{09131B81-76CC-4DD6-AA04-4E18F332387D}" destId="{ECBDF96E-94C9-4031-9B6B-70578FA326DF}" srcOrd="4" destOrd="0" presId="urn:microsoft.com/office/officeart/2009/3/layout/FramedTextPicture"/>
    <dgm:cxn modelId="{B0CF63DB-177A-4F6D-95F7-9AD6D93C0B2F}" type="presParOf" srcId="{09131B81-76CC-4DD6-AA04-4E18F332387D}" destId="{7356CCD0-823C-4E02-95F8-89C19F14AA07}"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347EBE5-25C0-4E8C-B911-5EE2EC8D167F}" type="doc">
      <dgm:prSet loTypeId="urn:microsoft.com/office/officeart/2005/8/layout/hList2" loCatId="list" qsTypeId="urn:microsoft.com/office/officeart/2005/8/quickstyle/3d1" qsCatId="3D" csTypeId="urn:microsoft.com/office/officeart/2005/8/colors/colorful3" csCatId="colorful" phldr="1"/>
      <dgm:spPr/>
      <dgm:t>
        <a:bodyPr/>
        <a:lstStyle/>
        <a:p>
          <a:pPr rtl="1"/>
          <a:endParaRPr lang="ar-EG"/>
        </a:p>
      </dgm:t>
    </dgm:pt>
    <dgm:pt modelId="{1DDD6B9A-9C24-401A-BE83-3A35724A71DC}">
      <dgm:prSet phldrT="[Text]" custT="1"/>
      <dgm:spPr/>
      <dgm:t>
        <a:bodyPr/>
        <a:lstStyle/>
        <a:p>
          <a:pPr algn="ctr" rtl="1"/>
          <a:r>
            <a:rPr lang="ar-EG" sz="3200" b="1" u="none" dirty="0">
              <a:solidFill>
                <a:srgbClr val="006600"/>
              </a:solidFill>
              <a:effectLst>
                <a:outerShdw blurRad="38100" dist="38100" dir="2700000" algn="tl">
                  <a:srgbClr val="000000">
                    <a:alpha val="43137"/>
                  </a:srgbClr>
                </a:outerShdw>
              </a:effectLst>
              <a:latin typeface="Traditional Arabic" pitchFamily="18" charset="-78"/>
              <a:cs typeface="Traditional Arabic" pitchFamily="18" charset="-78"/>
            </a:rPr>
            <a:t>أولا : نظرية الذات</a:t>
          </a:r>
          <a:endParaRPr lang="ar-EG" sz="3200" u="none" dirty="0">
            <a:solidFill>
              <a:srgbClr val="006600"/>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EC9D353-CE48-4ECC-9E23-A76C210B0719}" type="parTrans" cxnId="{3222515B-2385-46BE-8396-1BE2CBE8035A}">
      <dgm:prSet/>
      <dgm:spPr/>
      <dgm:t>
        <a:bodyPr/>
        <a:lstStyle/>
        <a:p>
          <a:pPr rtl="1"/>
          <a:endParaRPr lang="ar-EG"/>
        </a:p>
      </dgm:t>
    </dgm:pt>
    <dgm:pt modelId="{53551EE0-F0C1-40BC-9A89-A46F6006E2B4}" type="sibTrans" cxnId="{3222515B-2385-46BE-8396-1BE2CBE8035A}">
      <dgm:prSet/>
      <dgm:spPr/>
      <dgm:t>
        <a:bodyPr/>
        <a:lstStyle/>
        <a:p>
          <a:pPr rtl="1"/>
          <a:endParaRPr lang="ar-EG"/>
        </a:p>
      </dgm:t>
    </dgm:pt>
    <dgm:pt modelId="{0D961433-CE21-4AFE-8089-DCEBACA88B97}">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وتعتمد هذه النظرية على أسلوب الإرشاد غير المباشر </a:t>
          </a:r>
          <a:endParaRPr lang="ar-EG"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FB19023-6A22-4305-86B8-7C058D8FBC20}" type="parTrans" cxnId="{0C92B59D-177E-4880-A1CB-7ECD372D69BE}">
      <dgm:prSet/>
      <dgm:spPr/>
      <dgm:t>
        <a:bodyPr/>
        <a:lstStyle/>
        <a:p>
          <a:pPr rtl="1"/>
          <a:endParaRPr lang="ar-EG"/>
        </a:p>
      </dgm:t>
    </dgm:pt>
    <dgm:pt modelId="{2D96531E-A98F-49BD-86F0-30BA692D7EDE}" type="sibTrans" cxnId="{0C92B59D-177E-4880-A1CB-7ECD372D69BE}">
      <dgm:prSet/>
      <dgm:spPr/>
      <dgm:t>
        <a:bodyPr/>
        <a:lstStyle/>
        <a:p>
          <a:pPr rtl="1"/>
          <a:endParaRPr lang="ar-EG"/>
        </a:p>
      </dgm:t>
    </dgm:pt>
    <dgm:pt modelId="{8025219B-CE15-4517-AF77-709C617630D1}">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وصاحب هذه النظرية هو كارل روجرز</a:t>
          </a:r>
          <a:endParaRPr lang="ar-EG"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D7D13FE-10E4-4EE8-A2F5-3A2FCBD18A6F}" type="parTrans" cxnId="{77B7C75F-18C7-4856-92A2-25037907DC3A}">
      <dgm:prSet/>
      <dgm:spPr/>
      <dgm:t>
        <a:bodyPr/>
        <a:lstStyle/>
        <a:p>
          <a:pPr rtl="1"/>
          <a:endParaRPr lang="ar-EG"/>
        </a:p>
      </dgm:t>
    </dgm:pt>
    <dgm:pt modelId="{229B0135-9000-4F43-B0EE-97DBE262E409}" type="sibTrans" cxnId="{77B7C75F-18C7-4856-92A2-25037907DC3A}">
      <dgm:prSet/>
      <dgm:spPr/>
      <dgm:t>
        <a:bodyPr/>
        <a:lstStyle/>
        <a:p>
          <a:pPr rtl="1"/>
          <a:endParaRPr lang="ar-EG"/>
        </a:p>
      </dgm:t>
    </dgm:pt>
    <dgm:pt modelId="{BF10AE9A-FCE2-42E3-B615-B2C84B3BE0B6}">
      <dgm:prSet phldrT="[Text]" custT="1"/>
      <dgm:spPr/>
      <dgm:t>
        <a:bodyPr/>
        <a:lstStyle/>
        <a:p>
          <a:pPr algn="ctr" rtl="1"/>
          <a:r>
            <a:rPr lang="ar-EG" sz="3200" b="1" u="none" dirty="0">
              <a:solidFill>
                <a:schemeClr val="accent5">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ثانيا : نظرية الارشاد العقلاني والانفعالي </a:t>
          </a:r>
          <a:endParaRPr lang="ar-EG" sz="3200" u="none" dirty="0">
            <a:solidFill>
              <a:schemeClr val="accent5">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75AEDF3-FF4A-4745-B63C-97503EFA86E5}" type="parTrans" cxnId="{F2B2DCBE-3FC6-4BCF-8CE7-9160C9363EB4}">
      <dgm:prSet/>
      <dgm:spPr/>
      <dgm:t>
        <a:bodyPr/>
        <a:lstStyle/>
        <a:p>
          <a:pPr rtl="1"/>
          <a:endParaRPr lang="ar-EG"/>
        </a:p>
      </dgm:t>
    </dgm:pt>
    <dgm:pt modelId="{C63C3901-9239-4B0B-BFAC-9E28D52A3BC4}" type="sibTrans" cxnId="{F2B2DCBE-3FC6-4BCF-8CE7-9160C9363EB4}">
      <dgm:prSet/>
      <dgm:spPr/>
      <dgm:t>
        <a:bodyPr/>
        <a:lstStyle/>
        <a:p>
          <a:pPr rtl="1"/>
          <a:endParaRPr lang="ar-EG"/>
        </a:p>
      </dgm:t>
    </dgm:pt>
    <dgm:pt modelId="{0FEBFFE4-6933-4160-B4EA-E3BB9655573E}">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صاحب هذه النظرية هو البيرت اليس وهو عالم نفسي إكلينيكي </a:t>
          </a:r>
          <a:endParaRPr lang="ar-EG"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999046B-35B1-4735-BBD7-DE21A00C958B}" type="parTrans" cxnId="{E6372160-5E0A-479B-BA40-426742CE36C4}">
      <dgm:prSet/>
      <dgm:spPr/>
      <dgm:t>
        <a:bodyPr/>
        <a:lstStyle/>
        <a:p>
          <a:pPr rtl="1"/>
          <a:endParaRPr lang="ar-EG"/>
        </a:p>
      </dgm:t>
    </dgm:pt>
    <dgm:pt modelId="{2BBB51AF-9A50-454C-9322-2016B1D5E061}" type="sibTrans" cxnId="{E6372160-5E0A-479B-BA40-426742CE36C4}">
      <dgm:prSet/>
      <dgm:spPr/>
      <dgm:t>
        <a:bodyPr/>
        <a:lstStyle/>
        <a:p>
          <a:pPr rtl="1"/>
          <a:endParaRPr lang="ar-EG"/>
        </a:p>
      </dgm:t>
    </dgm:pt>
    <dgm:pt modelId="{CAA5D754-0FB0-4FFF-8497-0656C9011663}">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وترى هذه النظرية بأن الناس ينقسمون إلى قسمين ، واقعيون ، وغير واقعيين</a:t>
          </a:r>
          <a:endParaRPr lang="ar-EG"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1F564F0-392D-4DE6-986C-29B6E2E0CB19}" type="parTrans" cxnId="{A84CF43A-C9A0-4AD5-8961-F82409DE8EB1}">
      <dgm:prSet/>
      <dgm:spPr/>
      <dgm:t>
        <a:bodyPr/>
        <a:lstStyle/>
        <a:p>
          <a:pPr rtl="1"/>
          <a:endParaRPr lang="ar-EG"/>
        </a:p>
      </dgm:t>
    </dgm:pt>
    <dgm:pt modelId="{587C31AA-1740-4883-A2BE-B7D88B05EE5B}" type="sibTrans" cxnId="{A84CF43A-C9A0-4AD5-8961-F82409DE8EB1}">
      <dgm:prSet/>
      <dgm:spPr/>
      <dgm:t>
        <a:bodyPr/>
        <a:lstStyle/>
        <a:p>
          <a:pPr rtl="1"/>
          <a:endParaRPr lang="ar-EG"/>
        </a:p>
      </dgm:t>
    </dgm:pt>
    <dgm:pt modelId="{32801663-65BD-4E49-9C97-33BFE8D36F02}">
      <dgm:prSet phldrT="[Text]" custT="1"/>
      <dgm:spPr/>
      <dgm:t>
        <a:bodyPr/>
        <a:lstStyle/>
        <a:p>
          <a:pPr algn="ctr" rtl="1"/>
          <a:r>
            <a:rPr lang="ar-EG" sz="3200" b="1" u="none" dirty="0">
              <a:solidFill>
                <a:srgbClr val="800080"/>
              </a:solidFill>
              <a:effectLst>
                <a:outerShdw blurRad="38100" dist="38100" dir="2700000" algn="tl">
                  <a:srgbClr val="000000">
                    <a:alpha val="43137"/>
                  </a:srgbClr>
                </a:outerShdw>
              </a:effectLst>
              <a:latin typeface="Traditional Arabic" pitchFamily="18" charset="-78"/>
              <a:cs typeface="Traditional Arabic" pitchFamily="18" charset="-78"/>
            </a:rPr>
            <a:t>ثالثا : النظرية السلوكية</a:t>
          </a:r>
          <a:endParaRPr lang="ar-EG" sz="3200" u="none" dirty="0">
            <a:solidFill>
              <a:srgbClr val="800080"/>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909DC78-643A-42D0-A45B-6A8A64FC0C17}" type="parTrans" cxnId="{046F258F-B8BE-4D03-9BE6-1A2B37BB07DD}">
      <dgm:prSet/>
      <dgm:spPr/>
      <dgm:t>
        <a:bodyPr/>
        <a:lstStyle/>
        <a:p>
          <a:pPr rtl="1"/>
          <a:endParaRPr lang="ar-EG"/>
        </a:p>
      </dgm:t>
    </dgm:pt>
    <dgm:pt modelId="{0A2F2FAC-837D-4785-8E13-09C8C0BDA891}" type="sibTrans" cxnId="{046F258F-B8BE-4D03-9BE6-1A2B37BB07DD}">
      <dgm:prSet/>
      <dgm:spPr/>
      <dgm:t>
        <a:bodyPr/>
        <a:lstStyle/>
        <a:p>
          <a:pPr rtl="1"/>
          <a:endParaRPr lang="ar-EG"/>
        </a:p>
      </dgm:t>
    </dgm:pt>
    <dgm:pt modelId="{73EC98FE-E7E1-47FB-9528-11E98DA8BDD4}">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يرى أصحاب هذه النظرية بان السلوك الإنساني عبارة عن مجموعة من العادات التي يتعلمها الفرد ويكتسبها أثناء مراحل نموه المختلفة </a:t>
          </a:r>
          <a:endParaRPr lang="ar-EG"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DD8E985-0C9B-4AFC-AD13-2D7908D57F40}" type="parTrans" cxnId="{54283619-783E-49DD-BCD5-6D4D3492379A}">
      <dgm:prSet/>
      <dgm:spPr/>
      <dgm:t>
        <a:bodyPr/>
        <a:lstStyle/>
        <a:p>
          <a:pPr rtl="1"/>
          <a:endParaRPr lang="ar-EG"/>
        </a:p>
      </dgm:t>
    </dgm:pt>
    <dgm:pt modelId="{989E21B2-F64B-4D99-9D47-B317954E962B}" type="sibTrans" cxnId="{54283619-783E-49DD-BCD5-6D4D3492379A}">
      <dgm:prSet/>
      <dgm:spPr/>
      <dgm:t>
        <a:bodyPr/>
        <a:lstStyle/>
        <a:p>
          <a:pPr rtl="1"/>
          <a:endParaRPr lang="ar-EG"/>
        </a:p>
      </dgm:t>
    </dgm:pt>
    <dgm:pt modelId="{B546BF33-F5C0-4498-B743-2C78F4F247A3}" type="pres">
      <dgm:prSet presAssocID="{5347EBE5-25C0-4E8C-B911-5EE2EC8D167F}" presName="linearFlow" presStyleCnt="0">
        <dgm:presLayoutVars>
          <dgm:dir val="rev"/>
          <dgm:animLvl val="lvl"/>
          <dgm:resizeHandles/>
        </dgm:presLayoutVars>
      </dgm:prSet>
      <dgm:spPr/>
    </dgm:pt>
    <dgm:pt modelId="{EE8FE377-1743-42F0-B7E5-04FBD5E51697}" type="pres">
      <dgm:prSet presAssocID="{1DDD6B9A-9C24-401A-BE83-3A35724A71DC}" presName="compositeNode" presStyleCnt="0">
        <dgm:presLayoutVars>
          <dgm:bulletEnabled val="1"/>
        </dgm:presLayoutVars>
      </dgm:prSet>
      <dgm:spPr/>
    </dgm:pt>
    <dgm:pt modelId="{A2B55A3B-4267-4598-A5A5-2B32A928AEE1}" type="pres">
      <dgm:prSet presAssocID="{1DDD6B9A-9C24-401A-BE83-3A35724A71DC}" presName="imag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dgm:spPr>
    </dgm:pt>
    <dgm:pt modelId="{8D14B269-B450-437C-871D-5BB182F02DE1}" type="pres">
      <dgm:prSet presAssocID="{1DDD6B9A-9C24-401A-BE83-3A35724A71DC}" presName="childNode" presStyleLbl="node1" presStyleIdx="0" presStyleCnt="3" custLinFactNeighborX="186" custLinFactNeighborY="-262">
        <dgm:presLayoutVars>
          <dgm:bulletEnabled val="1"/>
        </dgm:presLayoutVars>
      </dgm:prSet>
      <dgm:spPr/>
    </dgm:pt>
    <dgm:pt modelId="{4921FA7B-114E-4B93-B31B-846964404109}" type="pres">
      <dgm:prSet presAssocID="{1DDD6B9A-9C24-401A-BE83-3A35724A71DC}" presName="parentNode" presStyleLbl="revTx" presStyleIdx="0" presStyleCnt="3" custLinFactNeighborX="37792" custLinFactNeighborY="-262">
        <dgm:presLayoutVars>
          <dgm:chMax val="0"/>
          <dgm:bulletEnabled val="1"/>
        </dgm:presLayoutVars>
      </dgm:prSet>
      <dgm:spPr/>
    </dgm:pt>
    <dgm:pt modelId="{16609F63-772E-4609-B42C-FC239791FDD3}" type="pres">
      <dgm:prSet presAssocID="{53551EE0-F0C1-40BC-9A89-A46F6006E2B4}" presName="sibTrans" presStyleCnt="0"/>
      <dgm:spPr/>
    </dgm:pt>
    <dgm:pt modelId="{2BD133F3-23A2-4CAF-B7A4-9CE0686587E4}" type="pres">
      <dgm:prSet presAssocID="{BF10AE9A-FCE2-42E3-B615-B2C84B3BE0B6}" presName="compositeNode" presStyleCnt="0">
        <dgm:presLayoutVars>
          <dgm:bulletEnabled val="1"/>
        </dgm:presLayoutVars>
      </dgm:prSet>
      <dgm:spPr/>
    </dgm:pt>
    <dgm:pt modelId="{E7B1E830-1979-4A86-9D80-5D34A1AFABDB}" type="pres">
      <dgm:prSet presAssocID="{BF10AE9A-FCE2-42E3-B615-B2C84B3BE0B6}"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5E4405B9-3EF1-45C4-B9C3-4468AB952B84}" type="pres">
      <dgm:prSet presAssocID="{BF10AE9A-FCE2-42E3-B615-B2C84B3BE0B6}" presName="childNode" presStyleLbl="node1" presStyleIdx="1" presStyleCnt="3">
        <dgm:presLayoutVars>
          <dgm:bulletEnabled val="1"/>
        </dgm:presLayoutVars>
      </dgm:prSet>
      <dgm:spPr/>
    </dgm:pt>
    <dgm:pt modelId="{0DC7C6AC-9D83-4E0A-8153-7A2243E293CC}" type="pres">
      <dgm:prSet presAssocID="{BF10AE9A-FCE2-42E3-B615-B2C84B3BE0B6}" presName="parentNode" presStyleLbl="revTx" presStyleIdx="1" presStyleCnt="3" custLinFactNeighborX="27707" custLinFactNeighborY="-262">
        <dgm:presLayoutVars>
          <dgm:chMax val="0"/>
          <dgm:bulletEnabled val="1"/>
        </dgm:presLayoutVars>
      </dgm:prSet>
      <dgm:spPr/>
    </dgm:pt>
    <dgm:pt modelId="{ABA55D85-1FF5-4D76-84AA-1918025CA9C7}" type="pres">
      <dgm:prSet presAssocID="{C63C3901-9239-4B0B-BFAC-9E28D52A3BC4}" presName="sibTrans" presStyleCnt="0"/>
      <dgm:spPr/>
    </dgm:pt>
    <dgm:pt modelId="{9A04C418-9BEB-4CEB-9F67-838FA70045C5}" type="pres">
      <dgm:prSet presAssocID="{32801663-65BD-4E49-9C97-33BFE8D36F02}" presName="compositeNode" presStyleCnt="0">
        <dgm:presLayoutVars>
          <dgm:bulletEnabled val="1"/>
        </dgm:presLayoutVars>
      </dgm:prSet>
      <dgm:spPr/>
    </dgm:pt>
    <dgm:pt modelId="{8E2B2E7C-4C29-43C5-BE8A-F7327172EA56}" type="pres">
      <dgm:prSet presAssocID="{32801663-65BD-4E49-9C97-33BFE8D36F02}" presName="imag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53000" r="-53000"/>
          </a:stretch>
        </a:blipFill>
      </dgm:spPr>
    </dgm:pt>
    <dgm:pt modelId="{A172D83A-1F57-4702-9C75-293CC3680176}" type="pres">
      <dgm:prSet presAssocID="{32801663-65BD-4E49-9C97-33BFE8D36F02}" presName="childNode" presStyleLbl="node1" presStyleIdx="2" presStyleCnt="3">
        <dgm:presLayoutVars>
          <dgm:bulletEnabled val="1"/>
        </dgm:presLayoutVars>
      </dgm:prSet>
      <dgm:spPr/>
    </dgm:pt>
    <dgm:pt modelId="{F0CC2E1B-FFC7-4E0A-AEAB-7A6663C2E961}" type="pres">
      <dgm:prSet presAssocID="{32801663-65BD-4E49-9C97-33BFE8D36F02}" presName="parentNode" presStyleLbl="revTx" presStyleIdx="2" presStyleCnt="3" custLinFactNeighborX="24728" custLinFactNeighborY="-262">
        <dgm:presLayoutVars>
          <dgm:chMax val="0"/>
          <dgm:bulletEnabled val="1"/>
        </dgm:presLayoutVars>
      </dgm:prSet>
      <dgm:spPr/>
    </dgm:pt>
  </dgm:ptLst>
  <dgm:cxnLst>
    <dgm:cxn modelId="{ABF76912-428D-4650-B29A-3BC68D887166}" type="presOf" srcId="{73EC98FE-E7E1-47FB-9528-11E98DA8BDD4}" destId="{A172D83A-1F57-4702-9C75-293CC3680176}" srcOrd="0" destOrd="0" presId="urn:microsoft.com/office/officeart/2005/8/layout/hList2"/>
    <dgm:cxn modelId="{54283619-783E-49DD-BCD5-6D4D3492379A}" srcId="{32801663-65BD-4E49-9C97-33BFE8D36F02}" destId="{73EC98FE-E7E1-47FB-9528-11E98DA8BDD4}" srcOrd="0" destOrd="0" parTransId="{3DD8E985-0C9B-4AFC-AD13-2D7908D57F40}" sibTransId="{989E21B2-F64B-4D99-9D47-B317954E962B}"/>
    <dgm:cxn modelId="{1A6E092F-D233-40AA-9E38-37677C0D7AE0}" type="presOf" srcId="{BF10AE9A-FCE2-42E3-B615-B2C84B3BE0B6}" destId="{0DC7C6AC-9D83-4E0A-8153-7A2243E293CC}" srcOrd="0" destOrd="0" presId="urn:microsoft.com/office/officeart/2005/8/layout/hList2"/>
    <dgm:cxn modelId="{A84CF43A-C9A0-4AD5-8961-F82409DE8EB1}" srcId="{BF10AE9A-FCE2-42E3-B615-B2C84B3BE0B6}" destId="{CAA5D754-0FB0-4FFF-8497-0656C9011663}" srcOrd="1" destOrd="0" parTransId="{21F564F0-392D-4DE6-986C-29B6E2E0CB19}" sibTransId="{587C31AA-1740-4883-A2BE-B7D88B05EE5B}"/>
    <dgm:cxn modelId="{3222515B-2385-46BE-8396-1BE2CBE8035A}" srcId="{5347EBE5-25C0-4E8C-B911-5EE2EC8D167F}" destId="{1DDD6B9A-9C24-401A-BE83-3A35724A71DC}" srcOrd="0" destOrd="0" parTransId="{DEC9D353-CE48-4ECC-9E23-A76C210B0719}" sibTransId="{53551EE0-F0C1-40BC-9A89-A46F6006E2B4}"/>
    <dgm:cxn modelId="{D907665C-3CD1-41E7-A7B4-155F0DC5A386}" type="presOf" srcId="{CAA5D754-0FB0-4FFF-8497-0656C9011663}" destId="{5E4405B9-3EF1-45C4-B9C3-4468AB952B84}" srcOrd="0" destOrd="1" presId="urn:microsoft.com/office/officeart/2005/8/layout/hList2"/>
    <dgm:cxn modelId="{77B7C75F-18C7-4856-92A2-25037907DC3A}" srcId="{1DDD6B9A-9C24-401A-BE83-3A35724A71DC}" destId="{8025219B-CE15-4517-AF77-709C617630D1}" srcOrd="1" destOrd="0" parTransId="{FD7D13FE-10E4-4EE8-A2F5-3A2FCBD18A6F}" sibTransId="{229B0135-9000-4F43-B0EE-97DBE262E409}"/>
    <dgm:cxn modelId="{E6372160-5E0A-479B-BA40-426742CE36C4}" srcId="{BF10AE9A-FCE2-42E3-B615-B2C84B3BE0B6}" destId="{0FEBFFE4-6933-4160-B4EA-E3BB9655573E}" srcOrd="0" destOrd="0" parTransId="{6999046B-35B1-4735-BBD7-DE21A00C958B}" sibTransId="{2BBB51AF-9A50-454C-9322-2016B1D5E061}"/>
    <dgm:cxn modelId="{046F258F-B8BE-4D03-9BE6-1A2B37BB07DD}" srcId="{5347EBE5-25C0-4E8C-B911-5EE2EC8D167F}" destId="{32801663-65BD-4E49-9C97-33BFE8D36F02}" srcOrd="2" destOrd="0" parTransId="{D909DC78-643A-42D0-A45B-6A8A64FC0C17}" sibTransId="{0A2F2FAC-837D-4785-8E13-09C8C0BDA891}"/>
    <dgm:cxn modelId="{0C92B59D-177E-4880-A1CB-7ECD372D69BE}" srcId="{1DDD6B9A-9C24-401A-BE83-3A35724A71DC}" destId="{0D961433-CE21-4AFE-8089-DCEBACA88B97}" srcOrd="0" destOrd="0" parTransId="{EFB19023-6A22-4305-86B8-7C058D8FBC20}" sibTransId="{2D96531E-A98F-49BD-86F0-30BA692D7EDE}"/>
    <dgm:cxn modelId="{0121DBAC-7768-42F0-BD14-736D353C0CD3}" type="presOf" srcId="{1DDD6B9A-9C24-401A-BE83-3A35724A71DC}" destId="{4921FA7B-114E-4B93-B31B-846964404109}" srcOrd="0" destOrd="0" presId="urn:microsoft.com/office/officeart/2005/8/layout/hList2"/>
    <dgm:cxn modelId="{B17100B7-A8E3-45DF-9530-3A85BC243E84}" type="presOf" srcId="{8025219B-CE15-4517-AF77-709C617630D1}" destId="{8D14B269-B450-437C-871D-5BB182F02DE1}" srcOrd="0" destOrd="1" presId="urn:microsoft.com/office/officeart/2005/8/layout/hList2"/>
    <dgm:cxn modelId="{911E1CB9-EF3B-4387-A6DA-59A661DE10EA}" type="presOf" srcId="{32801663-65BD-4E49-9C97-33BFE8D36F02}" destId="{F0CC2E1B-FFC7-4E0A-AEAB-7A6663C2E961}" srcOrd="0" destOrd="0" presId="urn:microsoft.com/office/officeart/2005/8/layout/hList2"/>
    <dgm:cxn modelId="{F2B2DCBE-3FC6-4BCF-8CE7-9160C9363EB4}" srcId="{5347EBE5-25C0-4E8C-B911-5EE2EC8D167F}" destId="{BF10AE9A-FCE2-42E3-B615-B2C84B3BE0B6}" srcOrd="1" destOrd="0" parTransId="{A75AEDF3-FF4A-4745-B63C-97503EFA86E5}" sibTransId="{C63C3901-9239-4B0B-BFAC-9E28D52A3BC4}"/>
    <dgm:cxn modelId="{3D4D95DE-0D63-4605-A87F-1D0BA3EC06DB}" type="presOf" srcId="{0FEBFFE4-6933-4160-B4EA-E3BB9655573E}" destId="{5E4405B9-3EF1-45C4-B9C3-4468AB952B84}" srcOrd="0" destOrd="0" presId="urn:microsoft.com/office/officeart/2005/8/layout/hList2"/>
    <dgm:cxn modelId="{7927CEEE-E801-4937-9C6E-AA5C4CC5DDC2}" type="presOf" srcId="{5347EBE5-25C0-4E8C-B911-5EE2EC8D167F}" destId="{B546BF33-F5C0-4498-B743-2C78F4F247A3}" srcOrd="0" destOrd="0" presId="urn:microsoft.com/office/officeart/2005/8/layout/hList2"/>
    <dgm:cxn modelId="{755B7EFB-8112-4BE4-A38D-933FFE7D8F70}" type="presOf" srcId="{0D961433-CE21-4AFE-8089-DCEBACA88B97}" destId="{8D14B269-B450-437C-871D-5BB182F02DE1}" srcOrd="0" destOrd="0" presId="urn:microsoft.com/office/officeart/2005/8/layout/hList2"/>
    <dgm:cxn modelId="{A6F2455D-EF81-4305-8519-F9D76FDAA7D6}" type="presParOf" srcId="{B546BF33-F5C0-4498-B743-2C78F4F247A3}" destId="{EE8FE377-1743-42F0-B7E5-04FBD5E51697}" srcOrd="0" destOrd="0" presId="urn:microsoft.com/office/officeart/2005/8/layout/hList2"/>
    <dgm:cxn modelId="{D0FAB379-155A-4898-BCC3-03FA04340E7F}" type="presParOf" srcId="{EE8FE377-1743-42F0-B7E5-04FBD5E51697}" destId="{A2B55A3B-4267-4598-A5A5-2B32A928AEE1}" srcOrd="0" destOrd="0" presId="urn:microsoft.com/office/officeart/2005/8/layout/hList2"/>
    <dgm:cxn modelId="{5F8705F1-A1B7-421C-ABB1-34E2A6741602}" type="presParOf" srcId="{EE8FE377-1743-42F0-B7E5-04FBD5E51697}" destId="{8D14B269-B450-437C-871D-5BB182F02DE1}" srcOrd="1" destOrd="0" presId="urn:microsoft.com/office/officeart/2005/8/layout/hList2"/>
    <dgm:cxn modelId="{333D763C-3816-4C3F-A5A2-95900CA0F160}" type="presParOf" srcId="{EE8FE377-1743-42F0-B7E5-04FBD5E51697}" destId="{4921FA7B-114E-4B93-B31B-846964404109}" srcOrd="2" destOrd="0" presId="urn:microsoft.com/office/officeart/2005/8/layout/hList2"/>
    <dgm:cxn modelId="{642B9FBB-BAAD-4B92-8C77-BA6BCD741499}" type="presParOf" srcId="{B546BF33-F5C0-4498-B743-2C78F4F247A3}" destId="{16609F63-772E-4609-B42C-FC239791FDD3}" srcOrd="1" destOrd="0" presId="urn:microsoft.com/office/officeart/2005/8/layout/hList2"/>
    <dgm:cxn modelId="{84F4B2CA-097F-4B46-BBFD-8E1F71C2EFF6}" type="presParOf" srcId="{B546BF33-F5C0-4498-B743-2C78F4F247A3}" destId="{2BD133F3-23A2-4CAF-B7A4-9CE0686587E4}" srcOrd="2" destOrd="0" presId="urn:microsoft.com/office/officeart/2005/8/layout/hList2"/>
    <dgm:cxn modelId="{F316D7E0-4FFB-472A-A39C-CDDBC712AFF9}" type="presParOf" srcId="{2BD133F3-23A2-4CAF-B7A4-9CE0686587E4}" destId="{E7B1E830-1979-4A86-9D80-5D34A1AFABDB}" srcOrd="0" destOrd="0" presId="urn:microsoft.com/office/officeart/2005/8/layout/hList2"/>
    <dgm:cxn modelId="{16DA2C64-6FF2-4510-BF69-A57B15187B7A}" type="presParOf" srcId="{2BD133F3-23A2-4CAF-B7A4-9CE0686587E4}" destId="{5E4405B9-3EF1-45C4-B9C3-4468AB952B84}" srcOrd="1" destOrd="0" presId="urn:microsoft.com/office/officeart/2005/8/layout/hList2"/>
    <dgm:cxn modelId="{1D35A6C5-81A0-4EE4-8ED4-D37A6E0AA3EF}" type="presParOf" srcId="{2BD133F3-23A2-4CAF-B7A4-9CE0686587E4}" destId="{0DC7C6AC-9D83-4E0A-8153-7A2243E293CC}" srcOrd="2" destOrd="0" presId="urn:microsoft.com/office/officeart/2005/8/layout/hList2"/>
    <dgm:cxn modelId="{E7E3CFA6-D708-48BB-8C9B-2223DAC136E6}" type="presParOf" srcId="{B546BF33-F5C0-4498-B743-2C78F4F247A3}" destId="{ABA55D85-1FF5-4D76-84AA-1918025CA9C7}" srcOrd="3" destOrd="0" presId="urn:microsoft.com/office/officeart/2005/8/layout/hList2"/>
    <dgm:cxn modelId="{FB0D7D7E-1201-45E7-A8A5-50796FE8284D}" type="presParOf" srcId="{B546BF33-F5C0-4498-B743-2C78F4F247A3}" destId="{9A04C418-9BEB-4CEB-9F67-838FA70045C5}" srcOrd="4" destOrd="0" presId="urn:microsoft.com/office/officeart/2005/8/layout/hList2"/>
    <dgm:cxn modelId="{F1CC210B-2785-4582-A7FC-F4F7D943BB9F}" type="presParOf" srcId="{9A04C418-9BEB-4CEB-9F67-838FA70045C5}" destId="{8E2B2E7C-4C29-43C5-BE8A-F7327172EA56}" srcOrd="0" destOrd="0" presId="urn:microsoft.com/office/officeart/2005/8/layout/hList2"/>
    <dgm:cxn modelId="{AF7A552B-9178-4BB5-9A8C-949BF9A1C17E}" type="presParOf" srcId="{9A04C418-9BEB-4CEB-9F67-838FA70045C5}" destId="{A172D83A-1F57-4702-9C75-293CC3680176}" srcOrd="1" destOrd="0" presId="urn:microsoft.com/office/officeart/2005/8/layout/hList2"/>
    <dgm:cxn modelId="{510422D7-6A86-4304-89DC-5D68F5EBC898}" type="presParOf" srcId="{9A04C418-9BEB-4CEB-9F67-838FA70045C5}" destId="{F0CC2E1B-FFC7-4E0A-AEAB-7A6663C2E961}"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2DDC29-6A22-4E09-82D6-CCED5490391F}" type="doc">
      <dgm:prSet loTypeId="urn:microsoft.com/office/officeart/2009/3/layout/FramedTextPicture" loCatId="picture" qsTypeId="urn:microsoft.com/office/officeart/2005/8/quickstyle/3d1" qsCatId="3D" csTypeId="urn:microsoft.com/office/officeart/2005/8/colors/colorful1" csCatId="colorful" phldr="1"/>
      <dgm:spPr/>
      <dgm:t>
        <a:bodyPr/>
        <a:lstStyle/>
        <a:p>
          <a:pPr rtl="1"/>
          <a:endParaRPr lang="ar-EG"/>
        </a:p>
      </dgm:t>
    </dgm:pt>
    <dgm:pt modelId="{326562AE-E76D-43C5-9DF9-D34E785E7DB0}">
      <dgm:prSet phldrT="[Text]" custT="1"/>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التعريف بالتوجيه والإرشاد والفرق بينهم  </a:t>
          </a: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dgm:t>
        <a:bodyPr/>
        <a:lstStyle/>
        <a:p>
          <a:pPr rtl="1"/>
          <a:endParaRPr lang="ar-EG" sz="2800">
            <a:latin typeface="Traditional Arabic" pitchFamily="18" charset="-78"/>
            <a:cs typeface="Traditional Arabic" pitchFamily="18" charset="-78"/>
          </a:endParaRPr>
        </a:p>
      </dgm:t>
    </dgm:pt>
    <dgm:pt modelId="{1A0873EF-258D-4AC4-AA12-57398C9BFC72}">
      <dgm:prSet phldrT="[Text]" custT="1"/>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مهام وواجبات العاملين بالتوجيه والإرشاد</a:t>
          </a:r>
        </a:p>
      </dgm:t>
    </dgm:pt>
    <dgm:pt modelId="{49BBA603-02F5-41FD-B9F3-97329AF9985F}" type="parTrans" cxnId="{200A30FB-A819-460A-83C6-23E67D834FFA}">
      <dgm:prSet/>
      <dgm:spPr/>
      <dgm:t>
        <a:bodyPr/>
        <a:lstStyle/>
        <a:p>
          <a:pPr rtl="1"/>
          <a:endParaRPr lang="ar-EG"/>
        </a:p>
      </dgm:t>
    </dgm:pt>
    <dgm:pt modelId="{0F2E2840-9FFD-4659-BA55-5F33A93BA602}" type="sibTrans" cxnId="{200A30FB-A819-460A-83C6-23E67D834FFA}">
      <dgm:prSet/>
      <dgm:spPr/>
      <dgm:t>
        <a:bodyPr/>
        <a:lstStyle/>
        <a:p>
          <a:pPr rtl="1"/>
          <a:endParaRPr lang="ar-EG"/>
        </a:p>
      </dgm:t>
    </dgm:pt>
    <dgm:pt modelId="{163479A1-8326-4048-907D-CFFECB42127F}" type="pres">
      <dgm:prSet presAssocID="{3C2DDC29-6A22-4E09-82D6-CCED5490391F}" presName="Name0" presStyleCnt="0">
        <dgm:presLayoutVars>
          <dgm:chMax/>
          <dgm:chPref/>
          <dgm:dir val="rev"/>
        </dgm:presLayoutVars>
      </dgm:prSet>
      <dgm:spPr/>
    </dgm:pt>
    <dgm:pt modelId="{09131B81-76CC-4DD6-AA04-4E18F332387D}" type="pres">
      <dgm:prSet presAssocID="{326562AE-E76D-43C5-9DF9-D34E785E7DB0}" presName="composite" presStyleCnt="0">
        <dgm:presLayoutVars>
          <dgm:chMax/>
          <dgm:chPref/>
        </dgm:presLayoutVars>
      </dgm:prSet>
      <dgm:spPr/>
    </dgm:pt>
    <dgm:pt modelId="{AD2C9D43-6A68-42C9-8343-A18AFD98C75F}" type="pres">
      <dgm:prSet presAssocID="{326562AE-E76D-43C5-9DF9-D34E785E7DB0}" presName="Image" presStyleLbl="bgImgPlace1" presStyleIdx="0" presStyleCnt="2" custScaleX="87466" custLinFactNeighborX="5029" custLinFactNeighborY="449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 r="-4000"/>
          </a:stretch>
        </a:blipFill>
      </dgm:spPr>
    </dgm:pt>
    <dgm:pt modelId="{32C25D1E-B11E-4190-9C85-C1EB499D3B65}" type="pres">
      <dgm:prSet presAssocID="{326562AE-E76D-43C5-9DF9-D34E785E7DB0}" presName="ParentText" presStyleLbl="revTx" presStyleIdx="0" presStyleCnt="2" custScaleX="119931">
        <dgm:presLayoutVars>
          <dgm:chMax val="0"/>
          <dgm:chPref val="0"/>
          <dgm:bulletEnabled val="1"/>
        </dgm:presLayoutVars>
      </dgm:prSet>
      <dgm:spPr/>
    </dgm:pt>
    <dgm:pt modelId="{C93D6894-3BDA-42A1-98B1-FA81A404E360}" type="pres">
      <dgm:prSet presAssocID="{326562AE-E76D-43C5-9DF9-D34E785E7DB0}" presName="tlFrame" presStyleLbl="node1" presStyleIdx="0" presStyleCnt="8"/>
      <dgm:spPr/>
    </dgm:pt>
    <dgm:pt modelId="{EE27CF47-FF9C-4EE0-B27A-20E7FEED341C}" type="pres">
      <dgm:prSet presAssocID="{326562AE-E76D-43C5-9DF9-D34E785E7DB0}" presName="trFrame" presStyleLbl="node1" presStyleIdx="1" presStyleCnt="8"/>
      <dgm:spPr/>
    </dgm:pt>
    <dgm:pt modelId="{ECBDF96E-94C9-4031-9B6B-70578FA326DF}" type="pres">
      <dgm:prSet presAssocID="{326562AE-E76D-43C5-9DF9-D34E785E7DB0}" presName="blFrame" presStyleLbl="node1" presStyleIdx="2" presStyleCnt="8"/>
      <dgm:spPr/>
    </dgm:pt>
    <dgm:pt modelId="{7356CCD0-823C-4E02-95F8-89C19F14AA07}" type="pres">
      <dgm:prSet presAssocID="{326562AE-E76D-43C5-9DF9-D34E785E7DB0}" presName="brFrame" presStyleLbl="node1" presStyleIdx="3" presStyleCnt="8"/>
      <dgm:spPr/>
    </dgm:pt>
    <dgm:pt modelId="{01F632C4-423D-4D7F-A2DB-E895854427B0}" type="pres">
      <dgm:prSet presAssocID="{CF15D7F2-D7EF-4B20-9C88-632D7F3CF97E}" presName="sibTrans" presStyleCnt="0"/>
      <dgm:spPr/>
    </dgm:pt>
    <dgm:pt modelId="{623E63D4-B5D6-4621-857D-2D6AD8DF8FF0}" type="pres">
      <dgm:prSet presAssocID="{1A0873EF-258D-4AC4-AA12-57398C9BFC72}" presName="composite" presStyleCnt="0">
        <dgm:presLayoutVars>
          <dgm:chMax/>
          <dgm:chPref/>
        </dgm:presLayoutVars>
      </dgm:prSet>
      <dgm:spPr/>
    </dgm:pt>
    <dgm:pt modelId="{FBD63795-CD0C-45AD-952C-9541677DAF73}" type="pres">
      <dgm:prSet presAssocID="{1A0873EF-258D-4AC4-AA12-57398C9BFC72}" presName="Image" presStyleLbl="b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t="-25000" b="-25000"/>
          </a:stretch>
        </a:blipFill>
      </dgm:spPr>
    </dgm:pt>
    <dgm:pt modelId="{287E93D4-5B67-4D98-990B-747AB34415B0}" type="pres">
      <dgm:prSet presAssocID="{1A0873EF-258D-4AC4-AA12-57398C9BFC72}" presName="ParentText" presStyleLbl="revTx" presStyleIdx="1" presStyleCnt="2">
        <dgm:presLayoutVars>
          <dgm:chMax val="0"/>
          <dgm:chPref val="0"/>
          <dgm:bulletEnabled val="1"/>
        </dgm:presLayoutVars>
      </dgm:prSet>
      <dgm:spPr/>
    </dgm:pt>
    <dgm:pt modelId="{AB42D0FB-3076-45B6-8D10-E0563C331231}" type="pres">
      <dgm:prSet presAssocID="{1A0873EF-258D-4AC4-AA12-57398C9BFC72}" presName="tlFrame" presStyleLbl="node1" presStyleIdx="4" presStyleCnt="8"/>
      <dgm:spPr/>
    </dgm:pt>
    <dgm:pt modelId="{BA56097B-3BCB-490E-9587-7B6F13AC2194}" type="pres">
      <dgm:prSet presAssocID="{1A0873EF-258D-4AC4-AA12-57398C9BFC72}" presName="trFrame" presStyleLbl="node1" presStyleIdx="5" presStyleCnt="8"/>
      <dgm:spPr/>
    </dgm:pt>
    <dgm:pt modelId="{210F0976-DCDE-4DE1-A633-845CFD1F4AA0}" type="pres">
      <dgm:prSet presAssocID="{1A0873EF-258D-4AC4-AA12-57398C9BFC72}" presName="blFrame" presStyleLbl="node1" presStyleIdx="6" presStyleCnt="8"/>
      <dgm:spPr/>
    </dgm:pt>
    <dgm:pt modelId="{288A750F-8655-4DFF-A0B6-C59D281D1A53}" type="pres">
      <dgm:prSet presAssocID="{1A0873EF-258D-4AC4-AA12-57398C9BFC72}" presName="brFrame" presStyleLbl="node1" presStyleIdx="7" presStyleCnt="8"/>
      <dgm:spPr/>
    </dgm:pt>
  </dgm:ptLst>
  <dgm:cxnLst>
    <dgm:cxn modelId="{D344742A-C0D4-4A1F-8B45-17C44D80AF7A}" type="presOf" srcId="{326562AE-E76D-43C5-9DF9-D34E785E7DB0}" destId="{32C25D1E-B11E-4190-9C85-C1EB499D3B65}" srcOrd="0" destOrd="0" presId="urn:microsoft.com/office/officeart/2009/3/layout/FramedTextPicture"/>
    <dgm:cxn modelId="{4609365D-DB9C-4860-BF2D-E4D78A126482}" type="presOf" srcId="{1A0873EF-258D-4AC4-AA12-57398C9BFC72}" destId="{287E93D4-5B67-4D98-990B-747AB34415B0}" srcOrd="0" destOrd="0" presId="urn:microsoft.com/office/officeart/2009/3/layout/FramedTextPicture"/>
    <dgm:cxn modelId="{36DECD82-1E76-417C-84CB-C344946AC815}" type="presOf" srcId="{3C2DDC29-6A22-4E09-82D6-CCED5490391F}" destId="{163479A1-8326-4048-907D-CFFECB42127F}" srcOrd="0" destOrd="0" presId="urn:microsoft.com/office/officeart/2009/3/layout/FramedTextPicture"/>
    <dgm:cxn modelId="{E819E48E-594F-480F-B855-DF667186ECFC}" srcId="{3C2DDC29-6A22-4E09-82D6-CCED5490391F}" destId="{326562AE-E76D-43C5-9DF9-D34E785E7DB0}" srcOrd="0" destOrd="0" parTransId="{44AD6B6B-67F7-45D7-A2E2-CA47D1171F06}" sibTransId="{CF15D7F2-D7EF-4B20-9C88-632D7F3CF97E}"/>
    <dgm:cxn modelId="{200A30FB-A819-460A-83C6-23E67D834FFA}" srcId="{3C2DDC29-6A22-4E09-82D6-CCED5490391F}" destId="{1A0873EF-258D-4AC4-AA12-57398C9BFC72}" srcOrd="1" destOrd="0" parTransId="{49BBA603-02F5-41FD-B9F3-97329AF9985F}" sibTransId="{0F2E2840-9FFD-4659-BA55-5F33A93BA602}"/>
    <dgm:cxn modelId="{CC5F502D-55F4-4B0B-825E-C8A482F03664}" type="presParOf" srcId="{163479A1-8326-4048-907D-CFFECB42127F}" destId="{09131B81-76CC-4DD6-AA04-4E18F332387D}" srcOrd="0" destOrd="0" presId="urn:microsoft.com/office/officeart/2009/3/layout/FramedTextPicture"/>
    <dgm:cxn modelId="{F7DB552A-2077-497E-A9AD-12B111BA023D}" type="presParOf" srcId="{09131B81-76CC-4DD6-AA04-4E18F332387D}" destId="{AD2C9D43-6A68-42C9-8343-A18AFD98C75F}" srcOrd="0" destOrd="0" presId="urn:microsoft.com/office/officeart/2009/3/layout/FramedTextPicture"/>
    <dgm:cxn modelId="{04A4AA4D-0172-4E91-8D7B-64EBBAD532E8}" type="presParOf" srcId="{09131B81-76CC-4DD6-AA04-4E18F332387D}" destId="{32C25D1E-B11E-4190-9C85-C1EB499D3B65}" srcOrd="1" destOrd="0" presId="urn:microsoft.com/office/officeart/2009/3/layout/FramedTextPicture"/>
    <dgm:cxn modelId="{AF3C07BD-CBBA-49BD-8661-BC198B2F0E35}" type="presParOf" srcId="{09131B81-76CC-4DD6-AA04-4E18F332387D}" destId="{C93D6894-3BDA-42A1-98B1-FA81A404E360}" srcOrd="2" destOrd="0" presId="urn:microsoft.com/office/officeart/2009/3/layout/FramedTextPicture"/>
    <dgm:cxn modelId="{9660D701-9FD9-4B32-A0E0-6344914688FF}" type="presParOf" srcId="{09131B81-76CC-4DD6-AA04-4E18F332387D}" destId="{EE27CF47-FF9C-4EE0-B27A-20E7FEED341C}" srcOrd="3" destOrd="0" presId="urn:microsoft.com/office/officeart/2009/3/layout/FramedTextPicture"/>
    <dgm:cxn modelId="{A17F32B9-F37F-44E8-83AF-7706590499CE}" type="presParOf" srcId="{09131B81-76CC-4DD6-AA04-4E18F332387D}" destId="{ECBDF96E-94C9-4031-9B6B-70578FA326DF}" srcOrd="4" destOrd="0" presId="urn:microsoft.com/office/officeart/2009/3/layout/FramedTextPicture"/>
    <dgm:cxn modelId="{14D53E7C-FFD6-4780-B3F8-B8691A3CBAB3}" type="presParOf" srcId="{09131B81-76CC-4DD6-AA04-4E18F332387D}" destId="{7356CCD0-823C-4E02-95F8-89C19F14AA07}" srcOrd="5" destOrd="0" presId="urn:microsoft.com/office/officeart/2009/3/layout/FramedTextPicture"/>
    <dgm:cxn modelId="{2541FD88-F9DC-41A3-84BA-43BBDBD290F9}" type="presParOf" srcId="{163479A1-8326-4048-907D-CFFECB42127F}" destId="{01F632C4-423D-4D7F-A2DB-E895854427B0}" srcOrd="1" destOrd="0" presId="urn:microsoft.com/office/officeart/2009/3/layout/FramedTextPicture"/>
    <dgm:cxn modelId="{1F5F9902-98DD-40AB-9C15-31E988D740CE}" type="presParOf" srcId="{163479A1-8326-4048-907D-CFFECB42127F}" destId="{623E63D4-B5D6-4621-857D-2D6AD8DF8FF0}" srcOrd="2" destOrd="0" presId="urn:microsoft.com/office/officeart/2009/3/layout/FramedTextPicture"/>
    <dgm:cxn modelId="{410367F5-4049-477E-A872-6DAECFE4592B}" type="presParOf" srcId="{623E63D4-B5D6-4621-857D-2D6AD8DF8FF0}" destId="{FBD63795-CD0C-45AD-952C-9541677DAF73}" srcOrd="0" destOrd="0" presId="urn:microsoft.com/office/officeart/2009/3/layout/FramedTextPicture"/>
    <dgm:cxn modelId="{996A6C16-47DC-46BC-B210-5B54FEB6A62B}" type="presParOf" srcId="{623E63D4-B5D6-4621-857D-2D6AD8DF8FF0}" destId="{287E93D4-5B67-4D98-990B-747AB34415B0}" srcOrd="1" destOrd="0" presId="urn:microsoft.com/office/officeart/2009/3/layout/FramedTextPicture"/>
    <dgm:cxn modelId="{43079205-6A24-4C09-A97D-433E5BE8A24C}" type="presParOf" srcId="{623E63D4-B5D6-4621-857D-2D6AD8DF8FF0}" destId="{AB42D0FB-3076-45B6-8D10-E0563C331231}" srcOrd="2" destOrd="0" presId="urn:microsoft.com/office/officeart/2009/3/layout/FramedTextPicture"/>
    <dgm:cxn modelId="{2B8B821D-D427-4F48-94E7-217785E9A7DB}" type="presParOf" srcId="{623E63D4-B5D6-4621-857D-2D6AD8DF8FF0}" destId="{BA56097B-3BCB-490E-9587-7B6F13AC2194}" srcOrd="3" destOrd="0" presId="urn:microsoft.com/office/officeart/2009/3/layout/FramedTextPicture"/>
    <dgm:cxn modelId="{8EB67BF3-B4F8-4C36-82C6-BE3B95A35FD4}" type="presParOf" srcId="{623E63D4-B5D6-4621-857D-2D6AD8DF8FF0}" destId="{210F0976-DCDE-4DE1-A633-845CFD1F4AA0}" srcOrd="4" destOrd="0" presId="urn:microsoft.com/office/officeart/2009/3/layout/FramedTextPicture"/>
    <dgm:cxn modelId="{3D49870C-7C18-4EFE-A437-7A99925FCF9D}" type="presParOf" srcId="{623E63D4-B5D6-4621-857D-2D6AD8DF8FF0}" destId="{288A750F-8655-4DFF-A0B6-C59D281D1A53}"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A6EC44C-F6A6-4657-A7D3-C9B0CEB1B279}"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pPr rtl="1"/>
          <a:endParaRPr lang="ar-EG"/>
        </a:p>
      </dgm:t>
    </dgm:pt>
    <dgm:pt modelId="{1AA90B19-A87A-4605-BBBD-FD51A2C80BAE}">
      <dgm:prSet phldrT="[Text]" custT="1"/>
      <dgm:spPr>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1"/>
          <a:r>
            <a:rPr lang="ar-EG" sz="5400" b="1" u="none" dirty="0">
              <a:solidFill>
                <a:srgbClr val="800080"/>
              </a:solidFill>
              <a:effectLst>
                <a:outerShdw blurRad="38100" dist="38100" dir="2700000" algn="tl">
                  <a:srgbClr val="000000">
                    <a:alpha val="43137"/>
                  </a:srgbClr>
                </a:outerShdw>
              </a:effectLst>
              <a:ea typeface="Calibri"/>
              <a:cs typeface="Traditional Arabic"/>
            </a:rPr>
            <a:t>*الفرق بين التوجيه والإرشاد :</a:t>
          </a:r>
          <a:endParaRPr lang="ar-EG" sz="5400" u="none"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E5AB8EC-23C7-4D32-925B-F5F04D0A9FF1}" type="parTrans" cxnId="{7F73B5A2-80BA-427C-90A7-CFD2D43E2750}">
      <dgm:prSet/>
      <dgm:spPr/>
      <dgm:t>
        <a:bodyPr/>
        <a:lstStyle/>
        <a:p>
          <a:pPr rtl="1"/>
          <a:endParaRPr lang="ar-EG"/>
        </a:p>
      </dgm:t>
    </dgm:pt>
    <dgm:pt modelId="{88DC6E03-2B6F-49AC-ADE1-C3D7A4623FCA}" type="sibTrans" cxnId="{7F73B5A2-80BA-427C-90A7-CFD2D43E2750}">
      <dgm:prSet/>
      <dgm:spPr/>
      <dgm:t>
        <a:bodyPr/>
        <a:lstStyle/>
        <a:p>
          <a:pPr rtl="1"/>
          <a:endParaRPr lang="ar-EG"/>
        </a:p>
      </dgm:t>
    </dgm:pt>
    <dgm:pt modelId="{F4E91017-C9BA-4E9B-88D6-FEEBEB5A786A}">
      <dgm:prSet phldrT="[Text]" custT="1"/>
      <dgm:spPr/>
      <dgm:t>
        <a:bodyPr/>
        <a:lstStyle/>
        <a:p>
          <a:pPr algn="ctr" rtl="1"/>
          <a:r>
            <a:rPr lang="ar-EG" sz="2800" b="1" dirty="0">
              <a:effectLst>
                <a:outerShdw blurRad="38100" dist="38100" dir="2700000" algn="tl">
                  <a:srgbClr val="000000">
                    <a:alpha val="43137"/>
                  </a:srgbClr>
                </a:outerShdw>
              </a:effectLst>
              <a:ea typeface="Calibri"/>
              <a:cs typeface="Traditional Arabic"/>
            </a:rPr>
            <a:t>أن التوجيه أعم وأشمل من الإرشاد وهو يتضمن عملية الإرشاد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AC26640-0F7D-4C59-82BF-D26322F55500}" type="parTrans" cxnId="{DAE71F54-7130-497D-B9DC-FD17A949060C}">
      <dgm:prSet/>
      <dgm:spPr/>
      <dgm:t>
        <a:bodyPr/>
        <a:lstStyle/>
        <a:p>
          <a:pPr rtl="1"/>
          <a:endParaRPr lang="ar-EG"/>
        </a:p>
      </dgm:t>
    </dgm:pt>
    <dgm:pt modelId="{938F8A56-CD69-4E91-A924-31AC37821FA1}" type="sibTrans" cxnId="{DAE71F54-7130-497D-B9DC-FD17A949060C}">
      <dgm:prSet/>
      <dgm:spPr/>
      <dgm:t>
        <a:bodyPr/>
        <a:lstStyle/>
        <a:p>
          <a:pPr rtl="1"/>
          <a:endParaRPr lang="ar-EG"/>
        </a:p>
      </dgm:t>
    </dgm:pt>
    <dgm:pt modelId="{F1A6889F-D25F-4B6D-9D6F-C56D4620AD5E}">
      <dgm:prSet custT="1"/>
      <dgm:spPr/>
      <dgm:t>
        <a:bodyPr/>
        <a:lstStyle/>
        <a:p>
          <a:pPr algn="ctr" rtl="1"/>
          <a:r>
            <a:rPr lang="ar-EG" sz="2800" b="1" dirty="0">
              <a:effectLst>
                <a:outerShdw blurRad="38100" dist="38100" dir="2700000" algn="tl">
                  <a:srgbClr val="000000">
                    <a:alpha val="43137"/>
                  </a:srgbClr>
                </a:outerShdw>
              </a:effectLst>
              <a:ea typeface="Calibri"/>
              <a:cs typeface="Traditional Arabic"/>
            </a:rPr>
            <a:t>أن التوجيه يسبق عملية الإرشاد ويمهد لها, في حين يأتي الإرشاد بعد التوجيه ويعتبر الواجهة الختامية</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9CEB289-C7C3-42D5-8C14-18A43F694C39}" type="parTrans" cxnId="{13F6A359-E935-4BFE-958A-62DBD100FF32}">
      <dgm:prSet/>
      <dgm:spPr/>
      <dgm:t>
        <a:bodyPr/>
        <a:lstStyle/>
        <a:p>
          <a:pPr rtl="1"/>
          <a:endParaRPr lang="ar-EG"/>
        </a:p>
      </dgm:t>
    </dgm:pt>
    <dgm:pt modelId="{EF45E2E0-8E31-4B81-98F8-28BDB23BAE3C}" type="sibTrans" cxnId="{13F6A359-E935-4BFE-958A-62DBD100FF32}">
      <dgm:prSet/>
      <dgm:spPr/>
      <dgm:t>
        <a:bodyPr/>
        <a:lstStyle/>
        <a:p>
          <a:pPr rtl="1"/>
          <a:endParaRPr lang="ar-EG"/>
        </a:p>
      </dgm:t>
    </dgm:pt>
    <dgm:pt modelId="{5FC4CC4A-8BFB-4DFA-8144-DF53DE90A9D0}">
      <dgm:prSet custT="1"/>
      <dgm:spPr/>
      <dgm:t>
        <a:bodyPr/>
        <a:lstStyle/>
        <a:p>
          <a:pPr algn="ctr" rtl="1"/>
          <a:r>
            <a:rPr lang="ar-EG" sz="2800" b="1" dirty="0">
              <a:effectLst>
                <a:outerShdw blurRad="38100" dist="38100" dir="2700000" algn="tl">
                  <a:srgbClr val="000000">
                    <a:alpha val="43137"/>
                  </a:srgbClr>
                </a:outerShdw>
              </a:effectLst>
              <a:ea typeface="Calibri"/>
              <a:cs typeface="Traditional Arabic"/>
            </a:rPr>
            <a:t>يؤكد التوجيه على النواحي النظرية بينما يهتم الإرشاد بالجزء العلمي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DE325AF-B207-43E1-A8AA-073A6B7B1567}" type="parTrans" cxnId="{5F71C6EF-8CD3-45DF-9837-B41A37EA9EED}">
      <dgm:prSet/>
      <dgm:spPr/>
      <dgm:t>
        <a:bodyPr/>
        <a:lstStyle/>
        <a:p>
          <a:pPr rtl="1"/>
          <a:endParaRPr lang="ar-EG"/>
        </a:p>
      </dgm:t>
    </dgm:pt>
    <dgm:pt modelId="{5350E218-8B86-4673-82AD-65F7C60AC7B9}" type="sibTrans" cxnId="{5F71C6EF-8CD3-45DF-9837-B41A37EA9EED}">
      <dgm:prSet/>
      <dgm:spPr/>
      <dgm:t>
        <a:bodyPr/>
        <a:lstStyle/>
        <a:p>
          <a:pPr rtl="1"/>
          <a:endParaRPr lang="ar-EG"/>
        </a:p>
      </dgm:t>
    </dgm:pt>
    <dgm:pt modelId="{92F4A6FB-1B57-426C-893F-9D47332D0F00}">
      <dgm:prSet custT="1"/>
      <dgm:spPr/>
      <dgm:t>
        <a:bodyPr/>
        <a:lstStyle/>
        <a:p>
          <a:pPr algn="ctr" rtl="1"/>
          <a:r>
            <a:rPr lang="ar-EG" sz="2800" b="1" dirty="0">
              <a:effectLst>
                <a:outerShdw blurRad="38100" dist="38100" dir="2700000" algn="tl">
                  <a:srgbClr val="000000">
                    <a:alpha val="43137"/>
                  </a:srgbClr>
                </a:outerShdw>
              </a:effectLst>
              <a:ea typeface="Calibri"/>
              <a:cs typeface="Traditional Arabic"/>
            </a:rPr>
            <a:t>أن الإرشاد في أغلب الأحيان يكون عبارة عن علاقة بين المرشد والمسترشد الذي يأتي إليه طالباً مساعدته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F1D6590-0B2A-471D-9DD8-A4E13A113D5E}" type="parTrans" cxnId="{A75303FC-0FBC-441E-954C-E702A11C4521}">
      <dgm:prSet/>
      <dgm:spPr/>
      <dgm:t>
        <a:bodyPr/>
        <a:lstStyle/>
        <a:p>
          <a:pPr rtl="1"/>
          <a:endParaRPr lang="ar-EG"/>
        </a:p>
      </dgm:t>
    </dgm:pt>
    <dgm:pt modelId="{F4CAD315-785B-4C98-9835-02102F63842B}" type="sibTrans" cxnId="{A75303FC-0FBC-441E-954C-E702A11C4521}">
      <dgm:prSet/>
      <dgm:spPr/>
      <dgm:t>
        <a:bodyPr/>
        <a:lstStyle/>
        <a:p>
          <a:pPr rtl="1"/>
          <a:endParaRPr lang="ar-EG"/>
        </a:p>
      </dgm:t>
    </dgm:pt>
    <dgm:pt modelId="{604F4981-41D0-4C7C-908F-582E5BE771C8}" type="pres">
      <dgm:prSet presAssocID="{EA6EC44C-F6A6-4657-A7D3-C9B0CEB1B279}" presName="vert0" presStyleCnt="0">
        <dgm:presLayoutVars>
          <dgm:dir val="rev"/>
          <dgm:animOne val="branch"/>
          <dgm:animLvl val="lvl"/>
        </dgm:presLayoutVars>
      </dgm:prSet>
      <dgm:spPr/>
    </dgm:pt>
    <dgm:pt modelId="{473E4FE8-585F-4F72-ACF8-4E19688D93C0}" type="pres">
      <dgm:prSet presAssocID="{1AA90B19-A87A-4605-BBBD-FD51A2C80BAE}" presName="thickLine" presStyleLbl="alignNode1" presStyleIdx="0" presStyleCnt="1" custLinFactNeighborX="870" custLinFactNeighborY="388"/>
      <dgm:spPr/>
    </dgm:pt>
    <dgm:pt modelId="{D47B90F9-2180-405B-BAEC-5A1A2C2D3FB5}" type="pres">
      <dgm:prSet presAssocID="{1AA90B19-A87A-4605-BBBD-FD51A2C80BAE}" presName="horz1" presStyleCnt="0"/>
      <dgm:spPr/>
    </dgm:pt>
    <dgm:pt modelId="{2C268C1F-DEB8-4662-9375-2E44480DBC49}" type="pres">
      <dgm:prSet presAssocID="{1AA90B19-A87A-4605-BBBD-FD51A2C80BAE}" presName="tx1" presStyleLbl="revTx" presStyleIdx="0" presStyleCnt="5" custScaleX="177586"/>
      <dgm:spPr/>
    </dgm:pt>
    <dgm:pt modelId="{3744EE44-8563-44E4-A440-B5D9DCF93939}" type="pres">
      <dgm:prSet presAssocID="{1AA90B19-A87A-4605-BBBD-FD51A2C80BAE}" presName="vert1" presStyleCnt="0"/>
      <dgm:spPr/>
    </dgm:pt>
    <dgm:pt modelId="{97335893-113E-4A5D-BAF0-F0D0A0F0D116}" type="pres">
      <dgm:prSet presAssocID="{F4E91017-C9BA-4E9B-88D6-FEEBEB5A786A}" presName="vertSpace2a" presStyleCnt="0"/>
      <dgm:spPr/>
    </dgm:pt>
    <dgm:pt modelId="{540357E7-BA1D-42C7-8C0E-19C680AE4D5E}" type="pres">
      <dgm:prSet presAssocID="{F4E91017-C9BA-4E9B-88D6-FEEBEB5A786A}" presName="horz2" presStyleCnt="0"/>
      <dgm:spPr/>
    </dgm:pt>
    <dgm:pt modelId="{D184555A-28A7-49EB-ABF7-F13477849674}" type="pres">
      <dgm:prSet presAssocID="{F4E91017-C9BA-4E9B-88D6-FEEBEB5A786A}" presName="horzSpace2" presStyleCnt="0"/>
      <dgm:spPr/>
    </dgm:pt>
    <dgm:pt modelId="{82B164E6-90AF-4463-8CCC-27E9AE5107BE}" type="pres">
      <dgm:prSet presAssocID="{F4E91017-C9BA-4E9B-88D6-FEEBEB5A786A}" presName="tx2" presStyleLbl="revTx" presStyleIdx="1" presStyleCnt="5"/>
      <dgm:spPr/>
    </dgm:pt>
    <dgm:pt modelId="{FBC59E05-EE92-46E3-9A61-C4E01EF9A0BB}" type="pres">
      <dgm:prSet presAssocID="{F4E91017-C9BA-4E9B-88D6-FEEBEB5A786A}" presName="vert2" presStyleCnt="0"/>
      <dgm:spPr/>
    </dgm:pt>
    <dgm:pt modelId="{0E8EEB11-63B8-429D-914A-0D5B8326BA8A}" type="pres">
      <dgm:prSet presAssocID="{F4E91017-C9BA-4E9B-88D6-FEEBEB5A786A}" presName="thinLine2b" presStyleLbl="callout" presStyleIdx="0" presStyleCnt="4"/>
      <dgm:spPr/>
    </dgm:pt>
    <dgm:pt modelId="{9A80A997-D9D3-45EB-B8F0-BF2F5E784A7B}" type="pres">
      <dgm:prSet presAssocID="{F4E91017-C9BA-4E9B-88D6-FEEBEB5A786A}" presName="vertSpace2b" presStyleCnt="0"/>
      <dgm:spPr/>
    </dgm:pt>
    <dgm:pt modelId="{1E7929B1-6B4E-4CBF-B2E2-0CE2BB13A0F7}" type="pres">
      <dgm:prSet presAssocID="{F1A6889F-D25F-4B6D-9D6F-C56D4620AD5E}" presName="horz2" presStyleCnt="0"/>
      <dgm:spPr/>
    </dgm:pt>
    <dgm:pt modelId="{0BFE816C-DD62-4F41-94A5-6203D07FB2CD}" type="pres">
      <dgm:prSet presAssocID="{F1A6889F-D25F-4B6D-9D6F-C56D4620AD5E}" presName="horzSpace2" presStyleCnt="0"/>
      <dgm:spPr/>
    </dgm:pt>
    <dgm:pt modelId="{25957B4D-5A80-4EC1-98CC-7121879719F9}" type="pres">
      <dgm:prSet presAssocID="{F1A6889F-D25F-4B6D-9D6F-C56D4620AD5E}" presName="tx2" presStyleLbl="revTx" presStyleIdx="2" presStyleCnt="5"/>
      <dgm:spPr/>
    </dgm:pt>
    <dgm:pt modelId="{C762D487-DDB7-4826-A448-EEF8178ADB64}" type="pres">
      <dgm:prSet presAssocID="{F1A6889F-D25F-4B6D-9D6F-C56D4620AD5E}" presName="vert2" presStyleCnt="0"/>
      <dgm:spPr/>
    </dgm:pt>
    <dgm:pt modelId="{B959853F-4673-44D7-9CBF-A6613C192A89}" type="pres">
      <dgm:prSet presAssocID="{F1A6889F-D25F-4B6D-9D6F-C56D4620AD5E}" presName="thinLine2b" presStyleLbl="callout" presStyleIdx="1" presStyleCnt="4"/>
      <dgm:spPr/>
    </dgm:pt>
    <dgm:pt modelId="{78ACB478-E2F3-4EFA-9D95-049E2D7986F4}" type="pres">
      <dgm:prSet presAssocID="{F1A6889F-D25F-4B6D-9D6F-C56D4620AD5E}" presName="vertSpace2b" presStyleCnt="0"/>
      <dgm:spPr/>
    </dgm:pt>
    <dgm:pt modelId="{97C3F721-7F00-4CBE-8CDE-F850F3774594}" type="pres">
      <dgm:prSet presAssocID="{5FC4CC4A-8BFB-4DFA-8144-DF53DE90A9D0}" presName="horz2" presStyleCnt="0"/>
      <dgm:spPr/>
    </dgm:pt>
    <dgm:pt modelId="{4BAFF1FD-0D2A-45A5-8DA0-0E8C6AAD8AED}" type="pres">
      <dgm:prSet presAssocID="{5FC4CC4A-8BFB-4DFA-8144-DF53DE90A9D0}" presName="horzSpace2" presStyleCnt="0"/>
      <dgm:spPr/>
    </dgm:pt>
    <dgm:pt modelId="{5EBB3A40-F527-4B73-AFFB-F5826D6303A5}" type="pres">
      <dgm:prSet presAssocID="{5FC4CC4A-8BFB-4DFA-8144-DF53DE90A9D0}" presName="tx2" presStyleLbl="revTx" presStyleIdx="3" presStyleCnt="5"/>
      <dgm:spPr/>
    </dgm:pt>
    <dgm:pt modelId="{DE929AAC-B1E9-4437-9C65-70DFC8743009}" type="pres">
      <dgm:prSet presAssocID="{5FC4CC4A-8BFB-4DFA-8144-DF53DE90A9D0}" presName="vert2" presStyleCnt="0"/>
      <dgm:spPr/>
    </dgm:pt>
    <dgm:pt modelId="{F9F224BD-1F12-4279-BAA4-3965726546EF}" type="pres">
      <dgm:prSet presAssocID="{5FC4CC4A-8BFB-4DFA-8144-DF53DE90A9D0}" presName="thinLine2b" presStyleLbl="callout" presStyleIdx="2" presStyleCnt="4"/>
      <dgm:spPr/>
    </dgm:pt>
    <dgm:pt modelId="{9F24324C-04A1-4172-9AFB-2E384952E9A0}" type="pres">
      <dgm:prSet presAssocID="{5FC4CC4A-8BFB-4DFA-8144-DF53DE90A9D0}" presName="vertSpace2b" presStyleCnt="0"/>
      <dgm:spPr/>
    </dgm:pt>
    <dgm:pt modelId="{7529AB3D-E6E0-4EB7-B4E1-02F0502689ED}" type="pres">
      <dgm:prSet presAssocID="{92F4A6FB-1B57-426C-893F-9D47332D0F00}" presName="horz2" presStyleCnt="0"/>
      <dgm:spPr/>
    </dgm:pt>
    <dgm:pt modelId="{8256268C-3306-4840-9B6A-DFECC364D1F7}" type="pres">
      <dgm:prSet presAssocID="{92F4A6FB-1B57-426C-893F-9D47332D0F00}" presName="horzSpace2" presStyleCnt="0"/>
      <dgm:spPr/>
    </dgm:pt>
    <dgm:pt modelId="{3409B95C-D74E-4B12-979F-20A9190A1E9B}" type="pres">
      <dgm:prSet presAssocID="{92F4A6FB-1B57-426C-893F-9D47332D0F00}" presName="tx2" presStyleLbl="revTx" presStyleIdx="4" presStyleCnt="5"/>
      <dgm:spPr/>
    </dgm:pt>
    <dgm:pt modelId="{8AAB4F0A-A890-415F-B20B-AC8D98F0A69A}" type="pres">
      <dgm:prSet presAssocID="{92F4A6FB-1B57-426C-893F-9D47332D0F00}" presName="vert2" presStyleCnt="0"/>
      <dgm:spPr/>
    </dgm:pt>
    <dgm:pt modelId="{9E1454ED-801B-476C-9994-C4C140DF1EBC}" type="pres">
      <dgm:prSet presAssocID="{92F4A6FB-1B57-426C-893F-9D47332D0F00}" presName="thinLine2b" presStyleLbl="callout" presStyleIdx="3" presStyleCnt="4"/>
      <dgm:spPr/>
    </dgm:pt>
    <dgm:pt modelId="{9CC9E470-DDBE-4956-BA5F-084EAC7BDC31}" type="pres">
      <dgm:prSet presAssocID="{92F4A6FB-1B57-426C-893F-9D47332D0F00}" presName="vertSpace2b" presStyleCnt="0"/>
      <dgm:spPr/>
    </dgm:pt>
  </dgm:ptLst>
  <dgm:cxnLst>
    <dgm:cxn modelId="{CC49650B-C9DD-4310-8688-73E2C63E9C50}" type="presOf" srcId="{1AA90B19-A87A-4605-BBBD-FD51A2C80BAE}" destId="{2C268C1F-DEB8-4662-9375-2E44480DBC49}" srcOrd="0" destOrd="0" presId="urn:microsoft.com/office/officeart/2008/layout/LinedList"/>
    <dgm:cxn modelId="{A4686915-9094-4CB0-B24F-B976ECE111AC}" type="presOf" srcId="{5FC4CC4A-8BFB-4DFA-8144-DF53DE90A9D0}" destId="{5EBB3A40-F527-4B73-AFFB-F5826D6303A5}" srcOrd="0" destOrd="0" presId="urn:microsoft.com/office/officeart/2008/layout/LinedList"/>
    <dgm:cxn modelId="{F281B622-C032-4A90-B89B-5CCBDB6CA54E}" type="presOf" srcId="{F4E91017-C9BA-4E9B-88D6-FEEBEB5A786A}" destId="{82B164E6-90AF-4463-8CCC-27E9AE5107BE}" srcOrd="0" destOrd="0" presId="urn:microsoft.com/office/officeart/2008/layout/LinedList"/>
    <dgm:cxn modelId="{DAE71F54-7130-497D-B9DC-FD17A949060C}" srcId="{1AA90B19-A87A-4605-BBBD-FD51A2C80BAE}" destId="{F4E91017-C9BA-4E9B-88D6-FEEBEB5A786A}" srcOrd="0" destOrd="0" parTransId="{7AC26640-0F7D-4C59-82BF-D26322F55500}" sibTransId="{938F8A56-CD69-4E91-A924-31AC37821FA1}"/>
    <dgm:cxn modelId="{13F6A359-E935-4BFE-958A-62DBD100FF32}" srcId="{1AA90B19-A87A-4605-BBBD-FD51A2C80BAE}" destId="{F1A6889F-D25F-4B6D-9D6F-C56D4620AD5E}" srcOrd="1" destOrd="0" parTransId="{79CEB289-C7C3-42D5-8C14-18A43F694C39}" sibTransId="{EF45E2E0-8E31-4B81-98F8-28BDB23BAE3C}"/>
    <dgm:cxn modelId="{7AEEBF93-7942-492A-A274-1F4B69483A81}" type="presOf" srcId="{EA6EC44C-F6A6-4657-A7D3-C9B0CEB1B279}" destId="{604F4981-41D0-4C7C-908F-582E5BE771C8}" srcOrd="0" destOrd="0" presId="urn:microsoft.com/office/officeart/2008/layout/LinedList"/>
    <dgm:cxn modelId="{7F73B5A2-80BA-427C-90A7-CFD2D43E2750}" srcId="{EA6EC44C-F6A6-4657-A7D3-C9B0CEB1B279}" destId="{1AA90B19-A87A-4605-BBBD-FD51A2C80BAE}" srcOrd="0" destOrd="0" parTransId="{0E5AB8EC-23C7-4D32-925B-F5F04D0A9FF1}" sibTransId="{88DC6E03-2B6F-49AC-ADE1-C3D7A4623FCA}"/>
    <dgm:cxn modelId="{433AF1B8-5633-4C4B-910E-DDCCA4B99972}" type="presOf" srcId="{F1A6889F-D25F-4B6D-9D6F-C56D4620AD5E}" destId="{25957B4D-5A80-4EC1-98CC-7121879719F9}" srcOrd="0" destOrd="0" presId="urn:microsoft.com/office/officeart/2008/layout/LinedList"/>
    <dgm:cxn modelId="{AB1C3DD4-1063-4071-B2EA-BED37101104B}" type="presOf" srcId="{92F4A6FB-1B57-426C-893F-9D47332D0F00}" destId="{3409B95C-D74E-4B12-979F-20A9190A1E9B}" srcOrd="0" destOrd="0" presId="urn:microsoft.com/office/officeart/2008/layout/LinedList"/>
    <dgm:cxn modelId="{5F71C6EF-8CD3-45DF-9837-B41A37EA9EED}" srcId="{1AA90B19-A87A-4605-BBBD-FD51A2C80BAE}" destId="{5FC4CC4A-8BFB-4DFA-8144-DF53DE90A9D0}" srcOrd="2" destOrd="0" parTransId="{CDE325AF-B207-43E1-A8AA-073A6B7B1567}" sibTransId="{5350E218-8B86-4673-82AD-65F7C60AC7B9}"/>
    <dgm:cxn modelId="{A75303FC-0FBC-441E-954C-E702A11C4521}" srcId="{1AA90B19-A87A-4605-BBBD-FD51A2C80BAE}" destId="{92F4A6FB-1B57-426C-893F-9D47332D0F00}" srcOrd="3" destOrd="0" parTransId="{EF1D6590-0B2A-471D-9DD8-A4E13A113D5E}" sibTransId="{F4CAD315-785B-4C98-9835-02102F63842B}"/>
    <dgm:cxn modelId="{826779D0-D08E-4783-86E3-03947F874614}" type="presParOf" srcId="{604F4981-41D0-4C7C-908F-582E5BE771C8}" destId="{473E4FE8-585F-4F72-ACF8-4E19688D93C0}" srcOrd="0" destOrd="0" presId="urn:microsoft.com/office/officeart/2008/layout/LinedList"/>
    <dgm:cxn modelId="{6E5AB46B-B6E7-4753-9950-E3FA1003EBB1}" type="presParOf" srcId="{604F4981-41D0-4C7C-908F-582E5BE771C8}" destId="{D47B90F9-2180-405B-BAEC-5A1A2C2D3FB5}" srcOrd="1" destOrd="0" presId="urn:microsoft.com/office/officeart/2008/layout/LinedList"/>
    <dgm:cxn modelId="{DA92FFCB-FE9B-42DA-8743-F3E972CDB6FE}" type="presParOf" srcId="{D47B90F9-2180-405B-BAEC-5A1A2C2D3FB5}" destId="{2C268C1F-DEB8-4662-9375-2E44480DBC49}" srcOrd="0" destOrd="0" presId="urn:microsoft.com/office/officeart/2008/layout/LinedList"/>
    <dgm:cxn modelId="{B92DA261-6D7D-4494-AD78-6FEC2BADFF5D}" type="presParOf" srcId="{D47B90F9-2180-405B-BAEC-5A1A2C2D3FB5}" destId="{3744EE44-8563-44E4-A440-B5D9DCF93939}" srcOrd="1" destOrd="0" presId="urn:microsoft.com/office/officeart/2008/layout/LinedList"/>
    <dgm:cxn modelId="{5DC5EE04-9E13-498A-B19C-0510D89CA939}" type="presParOf" srcId="{3744EE44-8563-44E4-A440-B5D9DCF93939}" destId="{97335893-113E-4A5D-BAF0-F0D0A0F0D116}" srcOrd="0" destOrd="0" presId="urn:microsoft.com/office/officeart/2008/layout/LinedList"/>
    <dgm:cxn modelId="{E72C6F38-BE18-4264-B400-15F9363AD76A}" type="presParOf" srcId="{3744EE44-8563-44E4-A440-B5D9DCF93939}" destId="{540357E7-BA1D-42C7-8C0E-19C680AE4D5E}" srcOrd="1" destOrd="0" presId="urn:microsoft.com/office/officeart/2008/layout/LinedList"/>
    <dgm:cxn modelId="{C0D4E5D5-EB3D-4A84-89D2-233B3D3A1391}" type="presParOf" srcId="{540357E7-BA1D-42C7-8C0E-19C680AE4D5E}" destId="{D184555A-28A7-49EB-ABF7-F13477849674}" srcOrd="0" destOrd="0" presId="urn:microsoft.com/office/officeart/2008/layout/LinedList"/>
    <dgm:cxn modelId="{E94FF9D8-8295-4669-AA21-7A7F68A6B174}" type="presParOf" srcId="{540357E7-BA1D-42C7-8C0E-19C680AE4D5E}" destId="{82B164E6-90AF-4463-8CCC-27E9AE5107BE}" srcOrd="1" destOrd="0" presId="urn:microsoft.com/office/officeart/2008/layout/LinedList"/>
    <dgm:cxn modelId="{DF220942-D82E-4AE7-97C6-6D8113BB8B05}" type="presParOf" srcId="{540357E7-BA1D-42C7-8C0E-19C680AE4D5E}" destId="{FBC59E05-EE92-46E3-9A61-C4E01EF9A0BB}" srcOrd="2" destOrd="0" presId="urn:microsoft.com/office/officeart/2008/layout/LinedList"/>
    <dgm:cxn modelId="{67F1E339-DFE7-4990-BDCE-30899FA37400}" type="presParOf" srcId="{3744EE44-8563-44E4-A440-B5D9DCF93939}" destId="{0E8EEB11-63B8-429D-914A-0D5B8326BA8A}" srcOrd="2" destOrd="0" presId="urn:microsoft.com/office/officeart/2008/layout/LinedList"/>
    <dgm:cxn modelId="{6D88D635-AFFB-463F-BA33-E9135F7101D0}" type="presParOf" srcId="{3744EE44-8563-44E4-A440-B5D9DCF93939}" destId="{9A80A997-D9D3-45EB-B8F0-BF2F5E784A7B}" srcOrd="3" destOrd="0" presId="urn:microsoft.com/office/officeart/2008/layout/LinedList"/>
    <dgm:cxn modelId="{3C33A54A-C1BE-489C-B977-2E88D48BB892}" type="presParOf" srcId="{3744EE44-8563-44E4-A440-B5D9DCF93939}" destId="{1E7929B1-6B4E-4CBF-B2E2-0CE2BB13A0F7}" srcOrd="4" destOrd="0" presId="urn:microsoft.com/office/officeart/2008/layout/LinedList"/>
    <dgm:cxn modelId="{82C63604-31EB-4850-84F8-5C311459EF18}" type="presParOf" srcId="{1E7929B1-6B4E-4CBF-B2E2-0CE2BB13A0F7}" destId="{0BFE816C-DD62-4F41-94A5-6203D07FB2CD}" srcOrd="0" destOrd="0" presId="urn:microsoft.com/office/officeart/2008/layout/LinedList"/>
    <dgm:cxn modelId="{3B7A8BAA-863F-4938-AD2B-55EC57616D90}" type="presParOf" srcId="{1E7929B1-6B4E-4CBF-B2E2-0CE2BB13A0F7}" destId="{25957B4D-5A80-4EC1-98CC-7121879719F9}" srcOrd="1" destOrd="0" presId="urn:microsoft.com/office/officeart/2008/layout/LinedList"/>
    <dgm:cxn modelId="{A4D774C3-155C-4FC5-9A5B-6205E92097F3}" type="presParOf" srcId="{1E7929B1-6B4E-4CBF-B2E2-0CE2BB13A0F7}" destId="{C762D487-DDB7-4826-A448-EEF8178ADB64}" srcOrd="2" destOrd="0" presId="urn:microsoft.com/office/officeart/2008/layout/LinedList"/>
    <dgm:cxn modelId="{E7E0824B-C908-4F82-906E-B0018A0B9031}" type="presParOf" srcId="{3744EE44-8563-44E4-A440-B5D9DCF93939}" destId="{B959853F-4673-44D7-9CBF-A6613C192A89}" srcOrd="5" destOrd="0" presId="urn:microsoft.com/office/officeart/2008/layout/LinedList"/>
    <dgm:cxn modelId="{A56430CA-0E80-4313-AD33-FFE6491E9304}" type="presParOf" srcId="{3744EE44-8563-44E4-A440-B5D9DCF93939}" destId="{78ACB478-E2F3-4EFA-9D95-049E2D7986F4}" srcOrd="6" destOrd="0" presId="urn:microsoft.com/office/officeart/2008/layout/LinedList"/>
    <dgm:cxn modelId="{7E93019F-3927-4D0B-9E04-FE419DA8CD2D}" type="presParOf" srcId="{3744EE44-8563-44E4-A440-B5D9DCF93939}" destId="{97C3F721-7F00-4CBE-8CDE-F850F3774594}" srcOrd="7" destOrd="0" presId="urn:microsoft.com/office/officeart/2008/layout/LinedList"/>
    <dgm:cxn modelId="{E84BEB64-3B6A-4DF5-8B4C-6B0322295933}" type="presParOf" srcId="{97C3F721-7F00-4CBE-8CDE-F850F3774594}" destId="{4BAFF1FD-0D2A-45A5-8DA0-0E8C6AAD8AED}" srcOrd="0" destOrd="0" presId="urn:microsoft.com/office/officeart/2008/layout/LinedList"/>
    <dgm:cxn modelId="{1CC54E01-5DA0-4B43-971D-BE513E5EF4D0}" type="presParOf" srcId="{97C3F721-7F00-4CBE-8CDE-F850F3774594}" destId="{5EBB3A40-F527-4B73-AFFB-F5826D6303A5}" srcOrd="1" destOrd="0" presId="urn:microsoft.com/office/officeart/2008/layout/LinedList"/>
    <dgm:cxn modelId="{E40FBD0F-AA95-4F39-B09E-9B31DB2E6470}" type="presParOf" srcId="{97C3F721-7F00-4CBE-8CDE-F850F3774594}" destId="{DE929AAC-B1E9-4437-9C65-70DFC8743009}" srcOrd="2" destOrd="0" presId="urn:microsoft.com/office/officeart/2008/layout/LinedList"/>
    <dgm:cxn modelId="{CE97DEF9-EB57-499B-BBCB-4A91C36D7E9F}" type="presParOf" srcId="{3744EE44-8563-44E4-A440-B5D9DCF93939}" destId="{F9F224BD-1F12-4279-BAA4-3965726546EF}" srcOrd="8" destOrd="0" presId="urn:microsoft.com/office/officeart/2008/layout/LinedList"/>
    <dgm:cxn modelId="{ACF4CD8C-A6F1-45C6-8951-33090B41917F}" type="presParOf" srcId="{3744EE44-8563-44E4-A440-B5D9DCF93939}" destId="{9F24324C-04A1-4172-9AFB-2E384952E9A0}" srcOrd="9" destOrd="0" presId="urn:microsoft.com/office/officeart/2008/layout/LinedList"/>
    <dgm:cxn modelId="{DC76494E-88D4-4A8E-8215-0F24702FD1F7}" type="presParOf" srcId="{3744EE44-8563-44E4-A440-B5D9DCF93939}" destId="{7529AB3D-E6E0-4EB7-B4E1-02F0502689ED}" srcOrd="10" destOrd="0" presId="urn:microsoft.com/office/officeart/2008/layout/LinedList"/>
    <dgm:cxn modelId="{8D925B46-4205-4DDC-8E88-AA7807F250A0}" type="presParOf" srcId="{7529AB3D-E6E0-4EB7-B4E1-02F0502689ED}" destId="{8256268C-3306-4840-9B6A-DFECC364D1F7}" srcOrd="0" destOrd="0" presId="urn:microsoft.com/office/officeart/2008/layout/LinedList"/>
    <dgm:cxn modelId="{0458B5ED-38C4-4092-B1EC-857474022C2F}" type="presParOf" srcId="{7529AB3D-E6E0-4EB7-B4E1-02F0502689ED}" destId="{3409B95C-D74E-4B12-979F-20A9190A1E9B}" srcOrd="1" destOrd="0" presId="urn:microsoft.com/office/officeart/2008/layout/LinedList"/>
    <dgm:cxn modelId="{49067B79-5C8D-461F-9A6C-97B2CD01BDAD}" type="presParOf" srcId="{7529AB3D-E6E0-4EB7-B4E1-02F0502689ED}" destId="{8AAB4F0A-A890-415F-B20B-AC8D98F0A69A}" srcOrd="2" destOrd="0" presId="urn:microsoft.com/office/officeart/2008/layout/LinedList"/>
    <dgm:cxn modelId="{066B3465-C331-4EDC-8525-9EAD54D439F0}" type="presParOf" srcId="{3744EE44-8563-44E4-A440-B5D9DCF93939}" destId="{9E1454ED-801B-476C-9994-C4C140DF1EBC}" srcOrd="11" destOrd="0" presId="urn:microsoft.com/office/officeart/2008/layout/LinedList"/>
    <dgm:cxn modelId="{BE72C141-D611-40A8-B64A-DE6A2734DB93}" type="presParOf" srcId="{3744EE44-8563-44E4-A440-B5D9DCF93939}" destId="{9CC9E470-DDBE-4956-BA5F-084EAC7BDC31}"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653E560-4129-49C2-AB6C-6D0A67CB928C}" type="doc">
      <dgm:prSet loTypeId="urn:microsoft.com/office/officeart/2005/8/layout/vList6" loCatId="list" qsTypeId="urn:microsoft.com/office/officeart/2005/8/quickstyle/3d1" qsCatId="3D" csTypeId="urn:microsoft.com/office/officeart/2005/8/colors/colorful4" csCatId="colorful" phldr="1"/>
      <dgm:spPr/>
      <dgm:t>
        <a:bodyPr/>
        <a:lstStyle/>
        <a:p>
          <a:pPr rtl="1"/>
          <a:endParaRPr lang="ar-EG"/>
        </a:p>
      </dgm:t>
    </dgm:pt>
    <dgm:pt modelId="{592C160A-C53D-4E30-9CDD-C3D59AC86910}">
      <dgm:prSet phldrT="[Text]" custT="1"/>
      <dgm:spPr/>
      <dgm:t>
        <a:bodyPr/>
        <a:lstStyle/>
        <a:p>
          <a:pPr rtl="1"/>
          <a:r>
            <a:rPr lang="ar-EG" sz="3600" b="1" u="none">
              <a:effectLst>
                <a:outerShdw blurRad="38100" dist="38100" dir="2700000" algn="tl">
                  <a:srgbClr val="000000">
                    <a:alpha val="43137"/>
                  </a:srgbClr>
                </a:outerShdw>
              </a:effectLst>
              <a:latin typeface="Traditional Arabic" pitchFamily="18" charset="-78"/>
              <a:ea typeface="Calibri"/>
              <a:cs typeface="Traditional Arabic" pitchFamily="18" charset="-78"/>
            </a:rPr>
            <a:t>أولاً : مهام مشرف التوجيه والإرشاد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246D2E3-5965-4325-A23D-53D557CD274F}" type="parTrans" cxnId="{0354A8BA-D3FE-412E-AC54-C4ECA10CC10A}">
      <dgm:prSet/>
      <dgm:spPr/>
      <dgm:t>
        <a:bodyPr/>
        <a:lstStyle/>
        <a:p>
          <a:pPr rtl="1"/>
          <a:endParaRPr lang="ar-EG"/>
        </a:p>
      </dgm:t>
    </dgm:pt>
    <dgm:pt modelId="{85A02873-9C2E-47EB-86EE-132459ED35CD}" type="sibTrans" cxnId="{0354A8BA-D3FE-412E-AC54-C4ECA10CC10A}">
      <dgm:prSet/>
      <dgm:spPr/>
      <dgm:t>
        <a:bodyPr/>
        <a:lstStyle/>
        <a:p>
          <a:pPr rtl="1"/>
          <a:endParaRPr lang="ar-EG"/>
        </a:p>
      </dgm:t>
    </dgm:pt>
    <dgm:pt modelId="{C1109F5D-4F59-4E48-B24E-AD7C4496C184}">
      <dgm:prSet phldrT="[Text]" custT="1"/>
      <dgm:spPr/>
      <dgm:t>
        <a:bodyPr/>
        <a:lstStyle/>
        <a:p>
          <a:pPr rtl="1"/>
          <a:r>
            <a:rPr lang="ar-EG" sz="2400" b="1" u="none" dirty="0">
              <a:latin typeface="Traditional Arabic" pitchFamily="18" charset="-78"/>
              <a:cs typeface="Traditional Arabic" pitchFamily="18" charset="-78"/>
            </a:rPr>
            <a:t>إعداد الخطط والبرامج للتوعية بأهداف وأساليب التوجيه والإرشاد</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A88B501-E1EF-494D-BED2-E1243B4F3205}" type="parTrans" cxnId="{DEB145E3-EC64-4895-9C9D-7EB6C9785A22}">
      <dgm:prSet/>
      <dgm:spPr/>
      <dgm:t>
        <a:bodyPr/>
        <a:lstStyle/>
        <a:p>
          <a:pPr rtl="1"/>
          <a:endParaRPr lang="ar-EG"/>
        </a:p>
      </dgm:t>
    </dgm:pt>
    <dgm:pt modelId="{FD48504D-1EF5-40E5-8072-8ADD79DBE344}" type="sibTrans" cxnId="{DEB145E3-EC64-4895-9C9D-7EB6C9785A22}">
      <dgm:prSet/>
      <dgm:spPr/>
      <dgm:t>
        <a:bodyPr/>
        <a:lstStyle/>
        <a:p>
          <a:pPr rtl="1"/>
          <a:endParaRPr lang="ar-EG"/>
        </a:p>
      </dgm:t>
    </dgm:pt>
    <dgm:pt modelId="{59C3329C-381C-4AF8-9073-0B8F43BD94C3}">
      <dgm:prSet phldrT="[Text]" custT="1"/>
      <dgm:spPr/>
      <dgm:t>
        <a:bodyPr/>
        <a:lstStyle/>
        <a:p>
          <a:pPr rtl="1"/>
          <a:r>
            <a:rPr lang="ar-EG" sz="2400" b="1" u="none" dirty="0">
              <a:latin typeface="Traditional Arabic" pitchFamily="18" charset="-78"/>
              <a:cs typeface="Traditional Arabic" pitchFamily="18" charset="-78"/>
            </a:rPr>
            <a:t>المشاركة المباشرة في مختلف مجالات التوجيه والإرشاد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1F80830-F240-44FC-9717-D24D3910641C}" type="parTrans" cxnId="{E0AAB689-21F0-477D-8510-7E8ED558F1FF}">
      <dgm:prSet/>
      <dgm:spPr/>
      <dgm:t>
        <a:bodyPr/>
        <a:lstStyle/>
        <a:p>
          <a:pPr rtl="1"/>
          <a:endParaRPr lang="ar-EG"/>
        </a:p>
      </dgm:t>
    </dgm:pt>
    <dgm:pt modelId="{9C42ACCB-A4FD-485F-BDE4-2201342B3390}" type="sibTrans" cxnId="{E0AAB689-21F0-477D-8510-7E8ED558F1FF}">
      <dgm:prSet/>
      <dgm:spPr/>
      <dgm:t>
        <a:bodyPr/>
        <a:lstStyle/>
        <a:p>
          <a:pPr rtl="1"/>
          <a:endParaRPr lang="ar-EG"/>
        </a:p>
      </dgm:t>
    </dgm:pt>
    <dgm:pt modelId="{D10346E2-72DF-4FA7-8804-09D52B5E62D9}">
      <dgm:prSet phldrT="[Text]" custT="1"/>
      <dgm:spPr/>
      <dgm:t>
        <a:bodyPr/>
        <a:lstStyle/>
        <a:p>
          <a:pPr rtl="1"/>
          <a:r>
            <a:rPr lang="ar-EG" sz="3600" b="1" u="none" dirty="0">
              <a:effectLst>
                <a:outerShdw blurRad="38100" dist="38100" dir="2700000" algn="tl">
                  <a:srgbClr val="000000">
                    <a:alpha val="43137"/>
                  </a:srgbClr>
                </a:outerShdw>
              </a:effectLst>
              <a:latin typeface="Traditional Arabic" pitchFamily="18" charset="-78"/>
              <a:ea typeface="Calibri"/>
              <a:cs typeface="Traditional Arabic" pitchFamily="18" charset="-78"/>
            </a:rPr>
            <a:t>ثانياً: مهام وواجبات المرشد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8B82770-5BFF-42CA-9939-4B67EFF05A2B}" type="parTrans" cxnId="{3E9DEBDC-BD8E-46AE-A122-747B6EF06A3C}">
      <dgm:prSet/>
      <dgm:spPr/>
      <dgm:t>
        <a:bodyPr/>
        <a:lstStyle/>
        <a:p>
          <a:pPr rtl="1"/>
          <a:endParaRPr lang="ar-EG"/>
        </a:p>
      </dgm:t>
    </dgm:pt>
    <dgm:pt modelId="{8235DE3A-5EDC-4AD6-8967-589A328D76ED}" type="sibTrans" cxnId="{3E9DEBDC-BD8E-46AE-A122-747B6EF06A3C}">
      <dgm:prSet/>
      <dgm:spPr/>
      <dgm:t>
        <a:bodyPr/>
        <a:lstStyle/>
        <a:p>
          <a:pPr rtl="1"/>
          <a:endParaRPr lang="ar-EG"/>
        </a:p>
      </dgm:t>
    </dgm:pt>
    <dgm:pt modelId="{07922373-0C32-440D-BAE9-14C0A1FC3487}">
      <dgm:prSet phldrT="[Text]" custT="1"/>
      <dgm:spPr/>
      <dgm:t>
        <a:bodyPr/>
        <a:lstStyle/>
        <a:p>
          <a:pPr rtl="1"/>
          <a:r>
            <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rPr>
            <a:t>تبصير المجتمع المدرسي بأهداف التوجيه والإرشاد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35F9E8F-F543-4F14-B3FA-973DB62DCC03}" type="parTrans" cxnId="{AB9DCF9B-9B85-4CA2-8322-C0B285310FBE}">
      <dgm:prSet/>
      <dgm:spPr/>
      <dgm:t>
        <a:bodyPr/>
        <a:lstStyle/>
        <a:p>
          <a:pPr rtl="1"/>
          <a:endParaRPr lang="ar-EG"/>
        </a:p>
      </dgm:t>
    </dgm:pt>
    <dgm:pt modelId="{A3EFE16A-90A1-4F06-BE46-A8F9D7857568}" type="sibTrans" cxnId="{AB9DCF9B-9B85-4CA2-8322-C0B285310FBE}">
      <dgm:prSet/>
      <dgm:spPr/>
      <dgm:t>
        <a:bodyPr/>
        <a:lstStyle/>
        <a:p>
          <a:pPr rtl="1"/>
          <a:endParaRPr lang="ar-EG"/>
        </a:p>
      </dgm:t>
    </dgm:pt>
    <dgm:pt modelId="{00D0FB54-833A-4578-95D6-DE55586439E3}">
      <dgm:prSet phldrT="[Text]" custT="1"/>
      <dgm:spPr/>
      <dgm:t>
        <a:bodyPr/>
        <a:lstStyle/>
        <a:p>
          <a:pPr rtl="1"/>
          <a:r>
            <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rPr>
            <a:t>تنفيذ برامج التوجيه والإرشاد وخدماته الإنمائية والوقائية والعلاجية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E446370-657D-4542-8ED3-3DB26F8736A9}" type="parTrans" cxnId="{30D15A42-1C65-4CC5-9F88-C7AFE89F8599}">
      <dgm:prSet/>
      <dgm:spPr/>
      <dgm:t>
        <a:bodyPr/>
        <a:lstStyle/>
        <a:p>
          <a:pPr rtl="1"/>
          <a:endParaRPr lang="ar-EG"/>
        </a:p>
      </dgm:t>
    </dgm:pt>
    <dgm:pt modelId="{B66846BB-4746-4D53-97E9-0DAB0EB1BE41}" type="sibTrans" cxnId="{30D15A42-1C65-4CC5-9F88-C7AFE89F8599}">
      <dgm:prSet/>
      <dgm:spPr/>
      <dgm:t>
        <a:bodyPr/>
        <a:lstStyle/>
        <a:p>
          <a:pPr rtl="1"/>
          <a:endParaRPr lang="ar-EG"/>
        </a:p>
      </dgm:t>
    </dgm:pt>
    <dgm:pt modelId="{A6B75422-80F8-4A00-AB71-2CAF9F821A86}" type="pres">
      <dgm:prSet presAssocID="{D653E560-4129-49C2-AB6C-6D0A67CB928C}" presName="Name0" presStyleCnt="0">
        <dgm:presLayoutVars>
          <dgm:dir val="rev"/>
          <dgm:animLvl val="lvl"/>
          <dgm:resizeHandles/>
        </dgm:presLayoutVars>
      </dgm:prSet>
      <dgm:spPr/>
    </dgm:pt>
    <dgm:pt modelId="{E0155A62-86DF-4150-B658-E1EC28E2FC96}" type="pres">
      <dgm:prSet presAssocID="{592C160A-C53D-4E30-9CDD-C3D59AC86910}" presName="linNode" presStyleCnt="0"/>
      <dgm:spPr/>
    </dgm:pt>
    <dgm:pt modelId="{0EEF0B1C-38CD-444A-9FFD-C2E5F8147B14}" type="pres">
      <dgm:prSet presAssocID="{592C160A-C53D-4E30-9CDD-C3D59AC86910}" presName="parentShp" presStyleLbl="node1" presStyleIdx="0" presStyleCnt="2" custScaleX="82567" custScaleY="97644" custLinFactNeighborX="5569" custLinFactNeighborY="2028">
        <dgm:presLayoutVars>
          <dgm:bulletEnabled val="1"/>
        </dgm:presLayoutVars>
      </dgm:prSet>
      <dgm:spPr/>
    </dgm:pt>
    <dgm:pt modelId="{B4C7EE68-6EDB-479D-9790-F15DBF899A87}" type="pres">
      <dgm:prSet presAssocID="{592C160A-C53D-4E30-9CDD-C3D59AC86910}" presName="childShp" presStyleLbl="bgAccFollowNode1" presStyleIdx="0" presStyleCnt="2" custScaleX="111138">
        <dgm:presLayoutVars>
          <dgm:bulletEnabled val="1"/>
        </dgm:presLayoutVars>
      </dgm:prSet>
      <dgm:spPr/>
    </dgm:pt>
    <dgm:pt modelId="{737593D5-C04F-4276-B192-D5EDE8708823}" type="pres">
      <dgm:prSet presAssocID="{85A02873-9C2E-47EB-86EE-132459ED35CD}" presName="spacing" presStyleCnt="0"/>
      <dgm:spPr/>
    </dgm:pt>
    <dgm:pt modelId="{789A488A-5B22-499C-9FC5-4E51C40A3255}" type="pres">
      <dgm:prSet presAssocID="{D10346E2-72DF-4FA7-8804-09D52B5E62D9}" presName="linNode" presStyleCnt="0"/>
      <dgm:spPr/>
    </dgm:pt>
    <dgm:pt modelId="{2BB2384F-77F4-476F-A00E-5E6BD6EDA85F}" type="pres">
      <dgm:prSet presAssocID="{D10346E2-72DF-4FA7-8804-09D52B5E62D9}" presName="parentShp" presStyleLbl="node1" presStyleIdx="1" presStyleCnt="2" custScaleX="82567" custScaleY="97644" custLinFactNeighborX="5327" custLinFactNeighborY="2054">
        <dgm:presLayoutVars>
          <dgm:bulletEnabled val="1"/>
        </dgm:presLayoutVars>
      </dgm:prSet>
      <dgm:spPr/>
    </dgm:pt>
    <dgm:pt modelId="{05EE24A8-5E88-474E-A78C-3EF3EB1D56E9}" type="pres">
      <dgm:prSet presAssocID="{D10346E2-72DF-4FA7-8804-09D52B5E62D9}" presName="childShp" presStyleLbl="bgAccFollowNode1" presStyleIdx="1" presStyleCnt="2" custScaleX="111138">
        <dgm:presLayoutVars>
          <dgm:bulletEnabled val="1"/>
        </dgm:presLayoutVars>
      </dgm:prSet>
      <dgm:spPr/>
    </dgm:pt>
  </dgm:ptLst>
  <dgm:cxnLst>
    <dgm:cxn modelId="{2AA49913-49D5-4F47-A609-AB72047CA98A}" type="presOf" srcId="{592C160A-C53D-4E30-9CDD-C3D59AC86910}" destId="{0EEF0B1C-38CD-444A-9FFD-C2E5F8147B14}" srcOrd="0" destOrd="0" presId="urn:microsoft.com/office/officeart/2005/8/layout/vList6"/>
    <dgm:cxn modelId="{54E3F31C-251E-4068-B7E3-65940544E1E7}" type="presOf" srcId="{D10346E2-72DF-4FA7-8804-09D52B5E62D9}" destId="{2BB2384F-77F4-476F-A00E-5E6BD6EDA85F}" srcOrd="0" destOrd="0" presId="urn:microsoft.com/office/officeart/2005/8/layout/vList6"/>
    <dgm:cxn modelId="{26806225-C64F-439C-AC08-41D3E208B429}" type="presOf" srcId="{59C3329C-381C-4AF8-9073-0B8F43BD94C3}" destId="{B4C7EE68-6EDB-479D-9790-F15DBF899A87}" srcOrd="0" destOrd="1" presId="urn:microsoft.com/office/officeart/2005/8/layout/vList6"/>
    <dgm:cxn modelId="{30D15A42-1C65-4CC5-9F88-C7AFE89F8599}" srcId="{D10346E2-72DF-4FA7-8804-09D52B5E62D9}" destId="{00D0FB54-833A-4578-95D6-DE55586439E3}" srcOrd="1" destOrd="0" parTransId="{9E446370-657D-4542-8ED3-3DB26F8736A9}" sibTransId="{B66846BB-4746-4D53-97E9-0DAB0EB1BE41}"/>
    <dgm:cxn modelId="{C5E76F47-77EC-4064-9D15-0434A1310D22}" type="presOf" srcId="{07922373-0C32-440D-BAE9-14C0A1FC3487}" destId="{05EE24A8-5E88-474E-A78C-3EF3EB1D56E9}" srcOrd="0" destOrd="0" presId="urn:microsoft.com/office/officeart/2005/8/layout/vList6"/>
    <dgm:cxn modelId="{E0AAB689-21F0-477D-8510-7E8ED558F1FF}" srcId="{592C160A-C53D-4E30-9CDD-C3D59AC86910}" destId="{59C3329C-381C-4AF8-9073-0B8F43BD94C3}" srcOrd="1" destOrd="0" parTransId="{B1F80830-F240-44FC-9717-D24D3910641C}" sibTransId="{9C42ACCB-A4FD-485F-BDE4-2201342B3390}"/>
    <dgm:cxn modelId="{AB9DCF9B-9B85-4CA2-8322-C0B285310FBE}" srcId="{D10346E2-72DF-4FA7-8804-09D52B5E62D9}" destId="{07922373-0C32-440D-BAE9-14C0A1FC3487}" srcOrd="0" destOrd="0" parTransId="{935F9E8F-F543-4F14-B3FA-973DB62DCC03}" sibTransId="{A3EFE16A-90A1-4F06-BE46-A8F9D7857568}"/>
    <dgm:cxn modelId="{8DDEF1AE-ED57-4A18-9599-D5D8AF1FA7CC}" type="presOf" srcId="{00D0FB54-833A-4578-95D6-DE55586439E3}" destId="{05EE24A8-5E88-474E-A78C-3EF3EB1D56E9}" srcOrd="0" destOrd="1" presId="urn:microsoft.com/office/officeart/2005/8/layout/vList6"/>
    <dgm:cxn modelId="{0354A8BA-D3FE-412E-AC54-C4ECA10CC10A}" srcId="{D653E560-4129-49C2-AB6C-6D0A67CB928C}" destId="{592C160A-C53D-4E30-9CDD-C3D59AC86910}" srcOrd="0" destOrd="0" parTransId="{E246D2E3-5965-4325-A23D-53D557CD274F}" sibTransId="{85A02873-9C2E-47EB-86EE-132459ED35CD}"/>
    <dgm:cxn modelId="{968382BF-1908-43FE-8C51-CA1A3D3685E9}" type="presOf" srcId="{C1109F5D-4F59-4E48-B24E-AD7C4496C184}" destId="{B4C7EE68-6EDB-479D-9790-F15DBF899A87}" srcOrd="0" destOrd="0" presId="urn:microsoft.com/office/officeart/2005/8/layout/vList6"/>
    <dgm:cxn modelId="{3E9DEBDC-BD8E-46AE-A122-747B6EF06A3C}" srcId="{D653E560-4129-49C2-AB6C-6D0A67CB928C}" destId="{D10346E2-72DF-4FA7-8804-09D52B5E62D9}" srcOrd="1" destOrd="0" parTransId="{A8B82770-5BFF-42CA-9939-4B67EFF05A2B}" sibTransId="{8235DE3A-5EDC-4AD6-8967-589A328D76ED}"/>
    <dgm:cxn modelId="{DEB145E3-EC64-4895-9C9D-7EB6C9785A22}" srcId="{592C160A-C53D-4E30-9CDD-C3D59AC86910}" destId="{C1109F5D-4F59-4E48-B24E-AD7C4496C184}" srcOrd="0" destOrd="0" parTransId="{1A88B501-E1EF-494D-BED2-E1243B4F3205}" sibTransId="{FD48504D-1EF5-40E5-8072-8ADD79DBE344}"/>
    <dgm:cxn modelId="{08BF90FA-E6E3-4CBD-8121-75E079E2176D}" type="presOf" srcId="{D653E560-4129-49C2-AB6C-6D0A67CB928C}" destId="{A6B75422-80F8-4A00-AB71-2CAF9F821A86}" srcOrd="0" destOrd="0" presId="urn:microsoft.com/office/officeart/2005/8/layout/vList6"/>
    <dgm:cxn modelId="{8D3A8580-049D-4B76-83CA-187E7CD25A73}" type="presParOf" srcId="{A6B75422-80F8-4A00-AB71-2CAF9F821A86}" destId="{E0155A62-86DF-4150-B658-E1EC28E2FC96}" srcOrd="0" destOrd="0" presId="urn:microsoft.com/office/officeart/2005/8/layout/vList6"/>
    <dgm:cxn modelId="{04A578B6-11A1-4A85-9EEA-8A2A9EE4C8C5}" type="presParOf" srcId="{E0155A62-86DF-4150-B658-E1EC28E2FC96}" destId="{0EEF0B1C-38CD-444A-9FFD-C2E5F8147B14}" srcOrd="0" destOrd="0" presId="urn:microsoft.com/office/officeart/2005/8/layout/vList6"/>
    <dgm:cxn modelId="{8696DFC5-8A86-4B76-A904-12556F9C0994}" type="presParOf" srcId="{E0155A62-86DF-4150-B658-E1EC28E2FC96}" destId="{B4C7EE68-6EDB-479D-9790-F15DBF899A87}" srcOrd="1" destOrd="0" presId="urn:microsoft.com/office/officeart/2005/8/layout/vList6"/>
    <dgm:cxn modelId="{46319ACF-DAC4-4556-9ED3-D7B6AE07C350}" type="presParOf" srcId="{A6B75422-80F8-4A00-AB71-2CAF9F821A86}" destId="{737593D5-C04F-4276-B192-D5EDE8708823}" srcOrd="1" destOrd="0" presId="urn:microsoft.com/office/officeart/2005/8/layout/vList6"/>
    <dgm:cxn modelId="{9F846EEA-1D06-494E-862C-1CF5378542DC}" type="presParOf" srcId="{A6B75422-80F8-4A00-AB71-2CAF9F821A86}" destId="{789A488A-5B22-499C-9FC5-4E51C40A3255}" srcOrd="2" destOrd="0" presId="urn:microsoft.com/office/officeart/2005/8/layout/vList6"/>
    <dgm:cxn modelId="{CB2B8E96-CB90-448D-AE90-5137C3583045}" type="presParOf" srcId="{789A488A-5B22-499C-9FC5-4E51C40A3255}" destId="{2BB2384F-77F4-476F-A00E-5E6BD6EDA85F}" srcOrd="0" destOrd="0" presId="urn:microsoft.com/office/officeart/2005/8/layout/vList6"/>
    <dgm:cxn modelId="{6D20ED32-B86E-4A92-A3EC-84B3E2977F97}" type="presParOf" srcId="{789A488A-5B22-499C-9FC5-4E51C40A3255}" destId="{05EE24A8-5E88-474E-A78C-3EF3EB1D56E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653E560-4129-49C2-AB6C-6D0A67CB928C}" type="doc">
      <dgm:prSet loTypeId="urn:microsoft.com/office/officeart/2009/3/layout/BlockDescendingList" loCatId="list" qsTypeId="urn:microsoft.com/office/officeart/2005/8/quickstyle/3d1" qsCatId="3D" csTypeId="urn:microsoft.com/office/officeart/2005/8/colors/colorful2" csCatId="colorful" phldr="1"/>
      <dgm:spPr/>
      <dgm:t>
        <a:bodyPr/>
        <a:lstStyle/>
        <a:p>
          <a:pPr rtl="1"/>
          <a:endParaRPr lang="ar-EG"/>
        </a:p>
      </dgm:t>
    </dgm:pt>
    <dgm:pt modelId="{592C160A-C53D-4E30-9CDD-C3D59AC86910}">
      <dgm:prSet phldrT="[Text]" custT="1"/>
      <dgm:spPr/>
      <dgm:t>
        <a:bodyPr/>
        <a:lstStyle/>
        <a:p>
          <a:pPr rtl="1"/>
          <a:r>
            <a:rPr lang="ar-EG" sz="3200" b="1"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ثالثاً : مهام مدير المدرسة ووكيل المدرسة </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246D2E3-5965-4325-A23D-53D557CD274F}" type="parTrans" cxnId="{0354A8BA-D3FE-412E-AC54-C4ECA10CC10A}">
      <dgm:prSet/>
      <dgm:spPr/>
      <dgm:t>
        <a:bodyPr/>
        <a:lstStyle/>
        <a:p>
          <a:pPr rtl="1"/>
          <a:endParaRPr lang="ar-EG"/>
        </a:p>
      </dgm:t>
    </dgm:pt>
    <dgm:pt modelId="{85A02873-9C2E-47EB-86EE-132459ED35CD}" type="sibTrans" cxnId="{0354A8BA-D3FE-412E-AC54-C4ECA10CC10A}">
      <dgm:prSet/>
      <dgm:spPr/>
      <dgm:t>
        <a:bodyPr/>
        <a:lstStyle/>
        <a:p>
          <a:pPr rtl="1"/>
          <a:endParaRPr lang="ar-EG"/>
        </a:p>
      </dgm:t>
    </dgm:pt>
    <dgm:pt modelId="{C1109F5D-4F59-4E48-B24E-AD7C4496C184}">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تهيئة البيئة والظروف المناسبة التي تساعد في تحقيق رعاية الطلاب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A88B501-E1EF-494D-BED2-E1243B4F3205}" type="parTrans" cxnId="{DEB145E3-EC64-4895-9C9D-7EB6C9785A22}">
      <dgm:prSet/>
      <dgm:spPr/>
      <dgm:t>
        <a:bodyPr/>
        <a:lstStyle/>
        <a:p>
          <a:pPr rtl="1"/>
          <a:endParaRPr lang="ar-EG"/>
        </a:p>
      </dgm:t>
    </dgm:pt>
    <dgm:pt modelId="{FD48504D-1EF5-40E5-8072-8ADD79DBE344}" type="sibTrans" cxnId="{DEB145E3-EC64-4895-9C9D-7EB6C9785A22}">
      <dgm:prSet/>
      <dgm:spPr/>
      <dgm:t>
        <a:bodyPr/>
        <a:lstStyle/>
        <a:p>
          <a:pPr rtl="1"/>
          <a:endParaRPr lang="ar-EG"/>
        </a:p>
      </dgm:t>
    </dgm:pt>
    <dgm:pt modelId="{59C3329C-381C-4AF8-9073-0B8F43BD94C3}">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تبصير المعلمين بدور المرشد الطلابي داخل المدرسة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1F80830-F240-44FC-9717-D24D3910641C}" type="parTrans" cxnId="{E0AAB689-21F0-477D-8510-7E8ED558F1FF}">
      <dgm:prSet/>
      <dgm:spPr/>
      <dgm:t>
        <a:bodyPr/>
        <a:lstStyle/>
        <a:p>
          <a:pPr rtl="1"/>
          <a:endParaRPr lang="ar-EG"/>
        </a:p>
      </dgm:t>
    </dgm:pt>
    <dgm:pt modelId="{9C42ACCB-A4FD-485F-BDE4-2201342B3390}" type="sibTrans" cxnId="{E0AAB689-21F0-477D-8510-7E8ED558F1FF}">
      <dgm:prSet/>
      <dgm:spPr/>
      <dgm:t>
        <a:bodyPr/>
        <a:lstStyle/>
        <a:p>
          <a:pPr rtl="1"/>
          <a:endParaRPr lang="ar-EG"/>
        </a:p>
      </dgm:t>
    </dgm:pt>
    <dgm:pt modelId="{D10346E2-72DF-4FA7-8804-09D52B5E62D9}">
      <dgm:prSet phldrT="[Text]" custT="1"/>
      <dgm:spPr/>
      <dgm:t>
        <a:bodyPr/>
        <a:lstStyle/>
        <a:p>
          <a:pPr rtl="1"/>
          <a:r>
            <a:rPr lang="ar-EG" sz="3200" b="1"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رابعاً: مهام المعلم ورائد الفصل </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8B82770-5BFF-42CA-9939-4B67EFF05A2B}" type="parTrans" cxnId="{3E9DEBDC-BD8E-46AE-A122-747B6EF06A3C}">
      <dgm:prSet/>
      <dgm:spPr/>
      <dgm:t>
        <a:bodyPr/>
        <a:lstStyle/>
        <a:p>
          <a:pPr rtl="1"/>
          <a:endParaRPr lang="ar-EG"/>
        </a:p>
      </dgm:t>
    </dgm:pt>
    <dgm:pt modelId="{8235DE3A-5EDC-4AD6-8967-589A328D76ED}" type="sibTrans" cxnId="{3E9DEBDC-BD8E-46AE-A122-747B6EF06A3C}">
      <dgm:prSet/>
      <dgm:spPr/>
      <dgm:t>
        <a:bodyPr/>
        <a:lstStyle/>
        <a:p>
          <a:pPr rtl="1"/>
          <a:endParaRPr lang="ar-EG"/>
        </a:p>
      </dgm:t>
    </dgm:pt>
    <dgm:pt modelId="{07922373-0C32-440D-BAE9-14C0A1FC3487}">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تهيئة المناخ النفسي والصحي في الفصل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35F9E8F-F543-4F14-B3FA-973DB62DCC03}" type="parTrans" cxnId="{AB9DCF9B-9B85-4CA2-8322-C0B285310FBE}">
      <dgm:prSet/>
      <dgm:spPr/>
      <dgm:t>
        <a:bodyPr/>
        <a:lstStyle/>
        <a:p>
          <a:pPr rtl="1"/>
          <a:endParaRPr lang="ar-EG"/>
        </a:p>
      </dgm:t>
    </dgm:pt>
    <dgm:pt modelId="{A3EFE16A-90A1-4F06-BE46-A8F9D7857568}" type="sibTrans" cxnId="{AB9DCF9B-9B85-4CA2-8322-C0B285310FBE}">
      <dgm:prSet/>
      <dgm:spPr/>
      <dgm:t>
        <a:bodyPr/>
        <a:lstStyle/>
        <a:p>
          <a:pPr rtl="1"/>
          <a:endParaRPr lang="ar-EG"/>
        </a:p>
      </dgm:t>
    </dgm:pt>
    <dgm:pt modelId="{00D0FB54-833A-4578-95D6-DE55586439E3}">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مساعدة المرشد الطلابي على اكتشاف الحالات الخاصة التي تحتاج إلى خدمات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E446370-657D-4542-8ED3-3DB26F8736A9}" type="parTrans" cxnId="{30D15A42-1C65-4CC5-9F88-C7AFE89F8599}">
      <dgm:prSet/>
      <dgm:spPr/>
      <dgm:t>
        <a:bodyPr/>
        <a:lstStyle/>
        <a:p>
          <a:pPr rtl="1"/>
          <a:endParaRPr lang="ar-EG"/>
        </a:p>
      </dgm:t>
    </dgm:pt>
    <dgm:pt modelId="{B66846BB-4746-4D53-97E9-0DAB0EB1BE41}" type="sibTrans" cxnId="{30D15A42-1C65-4CC5-9F88-C7AFE89F8599}">
      <dgm:prSet/>
      <dgm:spPr/>
      <dgm:t>
        <a:bodyPr/>
        <a:lstStyle/>
        <a:p>
          <a:pPr rtl="1"/>
          <a:endParaRPr lang="ar-EG"/>
        </a:p>
      </dgm:t>
    </dgm:pt>
    <dgm:pt modelId="{46651F09-E903-4090-85D2-BFF62CD29667}">
      <dgm:prSet phldrT="[Text]" custT="1"/>
      <dgm:spPr/>
      <dgm:t>
        <a:bodyPr/>
        <a:lstStyle/>
        <a:p>
          <a:pPr rtl="1"/>
          <a:r>
            <a:rPr lang="ar-EG" sz="3200" b="1"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خامساً : مهام رائد النشاط </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1310B6A-3650-43D8-B615-ED57330111A6}" type="parTrans" cxnId="{6C1C199E-B008-408F-AB42-1BCE8B2F009D}">
      <dgm:prSet/>
      <dgm:spPr/>
      <dgm:t>
        <a:bodyPr/>
        <a:lstStyle/>
        <a:p>
          <a:pPr rtl="1"/>
          <a:endParaRPr lang="ar-EG"/>
        </a:p>
      </dgm:t>
    </dgm:pt>
    <dgm:pt modelId="{43868AE4-481B-42A5-8160-2CEEE0269908}" type="sibTrans" cxnId="{6C1C199E-B008-408F-AB42-1BCE8B2F009D}">
      <dgm:prSet/>
      <dgm:spPr/>
      <dgm:t>
        <a:bodyPr/>
        <a:lstStyle/>
        <a:p>
          <a:pPr rtl="1"/>
          <a:endParaRPr lang="ar-EG"/>
        </a:p>
      </dgm:t>
    </dgm:pt>
    <dgm:pt modelId="{8782A81B-4319-41B6-984E-62FF234F3ED6}">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رعاية الطلاب الموهوبين في المجالات المختلفة</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5F26C6E-EF9A-407C-87C1-8D9161B126E3}" type="parTrans" cxnId="{21D5732E-F905-48CA-81C2-3089B49A557A}">
      <dgm:prSet/>
      <dgm:spPr/>
      <dgm:t>
        <a:bodyPr/>
        <a:lstStyle/>
        <a:p>
          <a:pPr rtl="1"/>
          <a:endParaRPr lang="ar-EG"/>
        </a:p>
      </dgm:t>
    </dgm:pt>
    <dgm:pt modelId="{E061C0C8-4B87-4EE4-9C4A-5C2B7C1C1A73}" type="sibTrans" cxnId="{21D5732E-F905-48CA-81C2-3089B49A557A}">
      <dgm:prSet/>
      <dgm:spPr/>
      <dgm:t>
        <a:bodyPr/>
        <a:lstStyle/>
        <a:p>
          <a:pPr rtl="1"/>
          <a:endParaRPr lang="ar-EG"/>
        </a:p>
      </dgm:t>
    </dgm:pt>
    <dgm:pt modelId="{174AB4B1-708F-4CFD-A460-225BD1DCABF8}">
      <dgm:prSet phldrT="[Text]" custT="1"/>
      <dgm:spPr/>
      <dgm:t>
        <a:bodyPr/>
        <a:lstStyle/>
        <a:p>
          <a:pPr rtl="1"/>
          <a:r>
            <a:rPr lang="ar-EG" sz="2400" b="1" dirty="0">
              <a:effectLst>
                <a:outerShdw blurRad="38100" dist="38100" dir="2700000" algn="tl">
                  <a:srgbClr val="000000">
                    <a:alpha val="43137"/>
                  </a:srgbClr>
                </a:outerShdw>
              </a:effectLst>
              <a:latin typeface="Traditional Arabic" pitchFamily="18" charset="-78"/>
              <a:cs typeface="Traditional Arabic" pitchFamily="18" charset="-78"/>
            </a:rPr>
            <a:t>التعاون مع المرشد الطلابي </a:t>
          </a:r>
          <a:endParaRPr lang="ar-EG" sz="24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C5D766E-8CFF-4E39-899C-46BC0CA0C23F}" type="parTrans" cxnId="{F8AE8D5C-0B11-4EB2-9ABC-D2E11A084A08}">
      <dgm:prSet/>
      <dgm:spPr/>
      <dgm:t>
        <a:bodyPr/>
        <a:lstStyle/>
        <a:p>
          <a:pPr rtl="1"/>
          <a:endParaRPr lang="ar-EG"/>
        </a:p>
      </dgm:t>
    </dgm:pt>
    <dgm:pt modelId="{5D036F68-D632-4EC9-A662-6417CB1DFD55}" type="sibTrans" cxnId="{F8AE8D5C-0B11-4EB2-9ABC-D2E11A084A08}">
      <dgm:prSet/>
      <dgm:spPr/>
      <dgm:t>
        <a:bodyPr/>
        <a:lstStyle/>
        <a:p>
          <a:pPr rtl="1"/>
          <a:endParaRPr lang="ar-EG"/>
        </a:p>
      </dgm:t>
    </dgm:pt>
    <dgm:pt modelId="{AA5A7A02-E7C2-4AEE-9922-1746E9FAC5FF}" type="pres">
      <dgm:prSet presAssocID="{D653E560-4129-49C2-AB6C-6D0A67CB928C}" presName="Name0" presStyleCnt="0">
        <dgm:presLayoutVars>
          <dgm:chMax val="7"/>
          <dgm:chPref val="7"/>
          <dgm:dir val="rev"/>
          <dgm:animLvl val="lvl"/>
        </dgm:presLayoutVars>
      </dgm:prSet>
      <dgm:spPr/>
    </dgm:pt>
    <dgm:pt modelId="{6DDDDF5E-6DCA-494F-9FE0-9A45FBD82B2F}" type="pres">
      <dgm:prSet presAssocID="{592C160A-C53D-4E30-9CDD-C3D59AC86910}" presName="parentText_1" presStyleLbl="node1" presStyleIdx="0" presStyleCnt="3">
        <dgm:presLayoutVars>
          <dgm:chMax val="1"/>
          <dgm:chPref val="1"/>
          <dgm:bulletEnabled val="1"/>
        </dgm:presLayoutVars>
      </dgm:prSet>
      <dgm:spPr/>
    </dgm:pt>
    <dgm:pt modelId="{E6B2E295-12A6-44B7-B393-219EEE4582C5}" type="pres">
      <dgm:prSet presAssocID="{592C160A-C53D-4E30-9CDD-C3D59AC86910}" presName="childText_1" presStyleLbl="node1" presStyleIdx="0" presStyleCnt="3">
        <dgm:presLayoutVars>
          <dgm:chMax val="0"/>
          <dgm:chPref val="0"/>
          <dgm:bulletEnabled val="1"/>
        </dgm:presLayoutVars>
      </dgm:prSet>
      <dgm:spPr/>
    </dgm:pt>
    <dgm:pt modelId="{73AFB9F1-1E4A-49ED-A45A-F74A45530608}" type="pres">
      <dgm:prSet presAssocID="{592C160A-C53D-4E30-9CDD-C3D59AC86910}" presName="accentShape_1" presStyleCnt="0"/>
      <dgm:spPr/>
    </dgm:pt>
    <dgm:pt modelId="{ABF8D31B-F1CF-42F5-9242-BA2B7ABB2528}" type="pres">
      <dgm:prSet presAssocID="{592C160A-C53D-4E30-9CDD-C3D59AC86910}" presName="imageRepeatNode" presStyleLbl="node1" presStyleIdx="0" presStyleCnt="3"/>
      <dgm:spPr/>
    </dgm:pt>
    <dgm:pt modelId="{90B014D3-2798-40C5-A66E-9B339F0C6540}" type="pres">
      <dgm:prSet presAssocID="{D10346E2-72DF-4FA7-8804-09D52B5E62D9}" presName="parentText_2" presStyleLbl="node1" presStyleIdx="0" presStyleCnt="3">
        <dgm:presLayoutVars>
          <dgm:chMax val="1"/>
          <dgm:chPref val="1"/>
          <dgm:bulletEnabled val="1"/>
        </dgm:presLayoutVars>
      </dgm:prSet>
      <dgm:spPr/>
    </dgm:pt>
    <dgm:pt modelId="{D3998E65-84C0-4D2A-B501-912698CB352A}" type="pres">
      <dgm:prSet presAssocID="{D10346E2-72DF-4FA7-8804-09D52B5E62D9}" presName="childText_2" presStyleLbl="node2" presStyleIdx="0" presStyleCnt="0">
        <dgm:presLayoutVars>
          <dgm:chMax val="0"/>
          <dgm:chPref val="0"/>
          <dgm:bulletEnabled val="1"/>
        </dgm:presLayoutVars>
      </dgm:prSet>
      <dgm:spPr/>
    </dgm:pt>
    <dgm:pt modelId="{58440EAF-AC71-49CE-A6B1-DB29ECDACECA}" type="pres">
      <dgm:prSet presAssocID="{D10346E2-72DF-4FA7-8804-09D52B5E62D9}" presName="accentShape_2" presStyleCnt="0"/>
      <dgm:spPr/>
    </dgm:pt>
    <dgm:pt modelId="{39206BA9-3E0E-46A9-8C2A-C534E9B82BB0}" type="pres">
      <dgm:prSet presAssocID="{D10346E2-72DF-4FA7-8804-09D52B5E62D9}" presName="imageRepeatNode" presStyleLbl="node1" presStyleIdx="1" presStyleCnt="3"/>
      <dgm:spPr/>
    </dgm:pt>
    <dgm:pt modelId="{6C7E452E-8A6E-460C-A7EF-B6D797D57EBC}" type="pres">
      <dgm:prSet presAssocID="{46651F09-E903-4090-85D2-BFF62CD29667}" presName="parentText_3" presStyleLbl="node1" presStyleIdx="1" presStyleCnt="3">
        <dgm:presLayoutVars>
          <dgm:chMax val="1"/>
          <dgm:chPref val="1"/>
          <dgm:bulletEnabled val="1"/>
        </dgm:presLayoutVars>
      </dgm:prSet>
      <dgm:spPr/>
    </dgm:pt>
    <dgm:pt modelId="{4EE1B5A8-D178-403E-89F5-5056BA0E8B46}" type="pres">
      <dgm:prSet presAssocID="{46651F09-E903-4090-85D2-BFF62CD29667}" presName="childText_3" presStyleLbl="node2" presStyleIdx="0" presStyleCnt="0">
        <dgm:presLayoutVars>
          <dgm:chMax val="0"/>
          <dgm:chPref val="0"/>
          <dgm:bulletEnabled val="1"/>
        </dgm:presLayoutVars>
      </dgm:prSet>
      <dgm:spPr/>
    </dgm:pt>
    <dgm:pt modelId="{79C61E78-EDF9-4026-8031-07AB395EAAFF}" type="pres">
      <dgm:prSet presAssocID="{46651F09-E903-4090-85D2-BFF62CD29667}" presName="accentShape_3" presStyleCnt="0"/>
      <dgm:spPr/>
    </dgm:pt>
    <dgm:pt modelId="{BF7D4F00-4BDD-462B-BD52-F93A23CD2911}" type="pres">
      <dgm:prSet presAssocID="{46651F09-E903-4090-85D2-BFF62CD29667}" presName="imageRepeatNode" presStyleLbl="node1" presStyleIdx="2" presStyleCnt="3"/>
      <dgm:spPr/>
    </dgm:pt>
  </dgm:ptLst>
  <dgm:cxnLst>
    <dgm:cxn modelId="{0BB45C0D-4F73-4444-92CC-39D56FAB3C88}" type="presOf" srcId="{D10346E2-72DF-4FA7-8804-09D52B5E62D9}" destId="{39206BA9-3E0E-46A9-8C2A-C534E9B82BB0}" srcOrd="1" destOrd="0" presId="urn:microsoft.com/office/officeart/2009/3/layout/BlockDescendingList"/>
    <dgm:cxn modelId="{A4FD3E18-A052-4171-80A3-B266C9FA52D2}" type="presOf" srcId="{8782A81B-4319-41B6-984E-62FF234F3ED6}" destId="{4EE1B5A8-D178-403E-89F5-5056BA0E8B46}" srcOrd="0" destOrd="0" presId="urn:microsoft.com/office/officeart/2009/3/layout/BlockDescendingList"/>
    <dgm:cxn modelId="{868E8A22-979E-4A36-B248-BF91FC4C45EE}" type="presOf" srcId="{174AB4B1-708F-4CFD-A460-225BD1DCABF8}" destId="{4EE1B5A8-D178-403E-89F5-5056BA0E8B46}" srcOrd="0" destOrd="1" presId="urn:microsoft.com/office/officeart/2009/3/layout/BlockDescendingList"/>
    <dgm:cxn modelId="{21D5732E-F905-48CA-81C2-3089B49A557A}" srcId="{46651F09-E903-4090-85D2-BFF62CD29667}" destId="{8782A81B-4319-41B6-984E-62FF234F3ED6}" srcOrd="0" destOrd="0" parTransId="{45F26C6E-EF9A-407C-87C1-8D9161B126E3}" sibTransId="{E061C0C8-4B87-4EE4-9C4A-5C2B7C1C1A73}"/>
    <dgm:cxn modelId="{A355223F-C1DB-4D8F-8B06-17DF8EB43D99}" type="presOf" srcId="{59C3329C-381C-4AF8-9073-0B8F43BD94C3}" destId="{E6B2E295-12A6-44B7-B393-219EEE4582C5}" srcOrd="0" destOrd="1" presId="urn:microsoft.com/office/officeart/2009/3/layout/BlockDescendingList"/>
    <dgm:cxn modelId="{F8AE8D5C-0B11-4EB2-9ABC-D2E11A084A08}" srcId="{46651F09-E903-4090-85D2-BFF62CD29667}" destId="{174AB4B1-708F-4CFD-A460-225BD1DCABF8}" srcOrd="1" destOrd="0" parTransId="{5C5D766E-8CFF-4E39-899C-46BC0CA0C23F}" sibTransId="{5D036F68-D632-4EC9-A662-6417CB1DFD55}"/>
    <dgm:cxn modelId="{30D15A42-1C65-4CC5-9F88-C7AFE89F8599}" srcId="{D10346E2-72DF-4FA7-8804-09D52B5E62D9}" destId="{00D0FB54-833A-4578-95D6-DE55586439E3}" srcOrd="1" destOrd="0" parTransId="{9E446370-657D-4542-8ED3-3DB26F8736A9}" sibTransId="{B66846BB-4746-4D53-97E9-0DAB0EB1BE41}"/>
    <dgm:cxn modelId="{7D375971-74E2-4923-A3BB-3570EE3A5CE0}" type="presOf" srcId="{C1109F5D-4F59-4E48-B24E-AD7C4496C184}" destId="{E6B2E295-12A6-44B7-B393-219EEE4582C5}" srcOrd="0" destOrd="0" presId="urn:microsoft.com/office/officeart/2009/3/layout/BlockDescendingList"/>
    <dgm:cxn modelId="{BFDC7252-F3AB-4313-B941-21EF435A2636}" type="presOf" srcId="{00D0FB54-833A-4578-95D6-DE55586439E3}" destId="{D3998E65-84C0-4D2A-B501-912698CB352A}" srcOrd="0" destOrd="1" presId="urn:microsoft.com/office/officeart/2009/3/layout/BlockDescendingList"/>
    <dgm:cxn modelId="{AD248273-1189-4B10-8BC3-17E440E61867}" type="presOf" srcId="{46651F09-E903-4090-85D2-BFF62CD29667}" destId="{6C7E452E-8A6E-460C-A7EF-B6D797D57EBC}" srcOrd="0" destOrd="0" presId="urn:microsoft.com/office/officeart/2009/3/layout/BlockDescendingList"/>
    <dgm:cxn modelId="{35251B80-E0AA-438D-8AAF-C00843F7DC57}" type="presOf" srcId="{D653E560-4129-49C2-AB6C-6D0A67CB928C}" destId="{AA5A7A02-E7C2-4AEE-9922-1746E9FAC5FF}" srcOrd="0" destOrd="0" presId="urn:microsoft.com/office/officeart/2009/3/layout/BlockDescendingList"/>
    <dgm:cxn modelId="{E0AAB689-21F0-477D-8510-7E8ED558F1FF}" srcId="{592C160A-C53D-4E30-9CDD-C3D59AC86910}" destId="{59C3329C-381C-4AF8-9073-0B8F43BD94C3}" srcOrd="1" destOrd="0" parTransId="{B1F80830-F240-44FC-9717-D24D3910641C}" sibTransId="{9C42ACCB-A4FD-485F-BDE4-2201342B3390}"/>
    <dgm:cxn modelId="{E20F608A-2546-4A1C-8D3D-A4BAC846AF3B}" type="presOf" srcId="{46651F09-E903-4090-85D2-BFF62CD29667}" destId="{BF7D4F00-4BDD-462B-BD52-F93A23CD2911}" srcOrd="1" destOrd="0" presId="urn:microsoft.com/office/officeart/2009/3/layout/BlockDescendingList"/>
    <dgm:cxn modelId="{AD6BA899-9AF6-4C6B-955D-776541EA8F44}" type="presOf" srcId="{07922373-0C32-440D-BAE9-14C0A1FC3487}" destId="{D3998E65-84C0-4D2A-B501-912698CB352A}" srcOrd="0" destOrd="0" presId="urn:microsoft.com/office/officeart/2009/3/layout/BlockDescendingList"/>
    <dgm:cxn modelId="{EF2B589A-94B1-40B0-996E-B0D7C598148A}" type="presOf" srcId="{D10346E2-72DF-4FA7-8804-09D52B5E62D9}" destId="{90B014D3-2798-40C5-A66E-9B339F0C6540}" srcOrd="0" destOrd="0" presId="urn:microsoft.com/office/officeart/2009/3/layout/BlockDescendingList"/>
    <dgm:cxn modelId="{AB9DCF9B-9B85-4CA2-8322-C0B285310FBE}" srcId="{D10346E2-72DF-4FA7-8804-09D52B5E62D9}" destId="{07922373-0C32-440D-BAE9-14C0A1FC3487}" srcOrd="0" destOrd="0" parTransId="{935F9E8F-F543-4F14-B3FA-973DB62DCC03}" sibTransId="{A3EFE16A-90A1-4F06-BE46-A8F9D7857568}"/>
    <dgm:cxn modelId="{6C1C199E-B008-408F-AB42-1BCE8B2F009D}" srcId="{D653E560-4129-49C2-AB6C-6D0A67CB928C}" destId="{46651F09-E903-4090-85D2-BFF62CD29667}" srcOrd="2" destOrd="0" parTransId="{41310B6A-3650-43D8-B615-ED57330111A6}" sibTransId="{43868AE4-481B-42A5-8160-2CEEE0269908}"/>
    <dgm:cxn modelId="{0354A8BA-D3FE-412E-AC54-C4ECA10CC10A}" srcId="{D653E560-4129-49C2-AB6C-6D0A67CB928C}" destId="{592C160A-C53D-4E30-9CDD-C3D59AC86910}" srcOrd="0" destOrd="0" parTransId="{E246D2E3-5965-4325-A23D-53D557CD274F}" sibTransId="{85A02873-9C2E-47EB-86EE-132459ED35CD}"/>
    <dgm:cxn modelId="{CA8DCDC3-E115-46B5-B0A0-77839FF08B4C}" type="presOf" srcId="{592C160A-C53D-4E30-9CDD-C3D59AC86910}" destId="{6DDDDF5E-6DCA-494F-9FE0-9A45FBD82B2F}" srcOrd="0" destOrd="0" presId="urn:microsoft.com/office/officeart/2009/3/layout/BlockDescendingList"/>
    <dgm:cxn modelId="{168179D2-CB6C-4831-9A31-EA997AADE440}" type="presOf" srcId="{592C160A-C53D-4E30-9CDD-C3D59AC86910}" destId="{ABF8D31B-F1CF-42F5-9242-BA2B7ABB2528}" srcOrd="1" destOrd="0" presId="urn:microsoft.com/office/officeart/2009/3/layout/BlockDescendingList"/>
    <dgm:cxn modelId="{3E9DEBDC-BD8E-46AE-A122-747B6EF06A3C}" srcId="{D653E560-4129-49C2-AB6C-6D0A67CB928C}" destId="{D10346E2-72DF-4FA7-8804-09D52B5E62D9}" srcOrd="1" destOrd="0" parTransId="{A8B82770-5BFF-42CA-9939-4B67EFF05A2B}" sibTransId="{8235DE3A-5EDC-4AD6-8967-589A328D76ED}"/>
    <dgm:cxn modelId="{DEB145E3-EC64-4895-9C9D-7EB6C9785A22}" srcId="{592C160A-C53D-4E30-9CDD-C3D59AC86910}" destId="{C1109F5D-4F59-4E48-B24E-AD7C4496C184}" srcOrd="0" destOrd="0" parTransId="{1A88B501-E1EF-494D-BED2-E1243B4F3205}" sibTransId="{FD48504D-1EF5-40E5-8072-8ADD79DBE344}"/>
    <dgm:cxn modelId="{BAE2683B-31F1-41B5-9AC9-483B6FACAD4B}" type="presParOf" srcId="{AA5A7A02-E7C2-4AEE-9922-1746E9FAC5FF}" destId="{6DDDDF5E-6DCA-494F-9FE0-9A45FBD82B2F}" srcOrd="0" destOrd="0" presId="urn:microsoft.com/office/officeart/2009/3/layout/BlockDescendingList"/>
    <dgm:cxn modelId="{369E281C-6BBB-47F1-A806-F66BB4BB0494}" type="presParOf" srcId="{AA5A7A02-E7C2-4AEE-9922-1746E9FAC5FF}" destId="{E6B2E295-12A6-44B7-B393-219EEE4582C5}" srcOrd="1" destOrd="0" presId="urn:microsoft.com/office/officeart/2009/3/layout/BlockDescendingList"/>
    <dgm:cxn modelId="{2D2E4347-835B-4065-86F9-362AC3283A4E}" type="presParOf" srcId="{AA5A7A02-E7C2-4AEE-9922-1746E9FAC5FF}" destId="{73AFB9F1-1E4A-49ED-A45A-F74A45530608}" srcOrd="2" destOrd="0" presId="urn:microsoft.com/office/officeart/2009/3/layout/BlockDescendingList"/>
    <dgm:cxn modelId="{89CE35C3-A6F2-409B-8F24-88F51D46BE0C}" type="presParOf" srcId="{73AFB9F1-1E4A-49ED-A45A-F74A45530608}" destId="{ABF8D31B-F1CF-42F5-9242-BA2B7ABB2528}" srcOrd="0" destOrd="0" presId="urn:microsoft.com/office/officeart/2009/3/layout/BlockDescendingList"/>
    <dgm:cxn modelId="{8F513CEB-CFDB-4B3B-BA19-F0015B8A4D1D}" type="presParOf" srcId="{AA5A7A02-E7C2-4AEE-9922-1746E9FAC5FF}" destId="{90B014D3-2798-40C5-A66E-9B339F0C6540}" srcOrd="3" destOrd="0" presId="urn:microsoft.com/office/officeart/2009/3/layout/BlockDescendingList"/>
    <dgm:cxn modelId="{D893812D-618E-41E5-810D-5858F84F8344}" type="presParOf" srcId="{AA5A7A02-E7C2-4AEE-9922-1746E9FAC5FF}" destId="{D3998E65-84C0-4D2A-B501-912698CB352A}" srcOrd="4" destOrd="0" presId="urn:microsoft.com/office/officeart/2009/3/layout/BlockDescendingList"/>
    <dgm:cxn modelId="{473CBB16-E47C-4541-ACDF-BEF9100C2090}" type="presParOf" srcId="{AA5A7A02-E7C2-4AEE-9922-1746E9FAC5FF}" destId="{58440EAF-AC71-49CE-A6B1-DB29ECDACECA}" srcOrd="5" destOrd="0" presId="urn:microsoft.com/office/officeart/2009/3/layout/BlockDescendingList"/>
    <dgm:cxn modelId="{48FE2BF9-8AEF-433C-9724-234887364CF7}" type="presParOf" srcId="{58440EAF-AC71-49CE-A6B1-DB29ECDACECA}" destId="{39206BA9-3E0E-46A9-8C2A-C534E9B82BB0}" srcOrd="0" destOrd="0" presId="urn:microsoft.com/office/officeart/2009/3/layout/BlockDescendingList"/>
    <dgm:cxn modelId="{F09C4AC7-9508-476D-A155-E8975E70B151}" type="presParOf" srcId="{AA5A7A02-E7C2-4AEE-9922-1746E9FAC5FF}" destId="{6C7E452E-8A6E-460C-A7EF-B6D797D57EBC}" srcOrd="6" destOrd="0" presId="urn:microsoft.com/office/officeart/2009/3/layout/BlockDescendingList"/>
    <dgm:cxn modelId="{4B7CFC7A-7000-48AE-BA32-8D7F46AB22EC}" type="presParOf" srcId="{AA5A7A02-E7C2-4AEE-9922-1746E9FAC5FF}" destId="{4EE1B5A8-D178-403E-89F5-5056BA0E8B46}" srcOrd="7" destOrd="0" presId="urn:microsoft.com/office/officeart/2009/3/layout/BlockDescendingList"/>
    <dgm:cxn modelId="{DCAAC4FD-247D-4BB7-8EAF-E16C37EB55C2}" type="presParOf" srcId="{AA5A7A02-E7C2-4AEE-9922-1746E9FAC5FF}" destId="{79C61E78-EDF9-4026-8031-07AB395EAAFF}" srcOrd="8" destOrd="0" presId="urn:microsoft.com/office/officeart/2009/3/layout/BlockDescendingList"/>
    <dgm:cxn modelId="{EF28A60C-AAED-46E3-9B71-8FE99985F956}" type="presParOf" srcId="{79C61E78-EDF9-4026-8031-07AB395EAAFF}" destId="{BF7D4F00-4BDD-462B-BD52-F93A23CD2911}" srcOrd="0" destOrd="0" presId="urn:microsoft.com/office/officeart/2009/3/layout/BlockDescending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C2DDC29-6A22-4E09-82D6-CCED5490391F}" type="doc">
      <dgm:prSet loTypeId="urn:microsoft.com/office/officeart/2005/8/layout/hProcess10" loCatId="picture" qsTypeId="urn:microsoft.com/office/officeart/2005/8/quickstyle/3d1" qsCatId="3D" csTypeId="urn:microsoft.com/office/officeart/2005/8/colors/colorful1" csCatId="colorful" phldr="1"/>
      <dgm:spPr/>
      <dgm:t>
        <a:bodyPr/>
        <a:lstStyle/>
        <a:p>
          <a:pPr rtl="1"/>
          <a:endParaRPr lang="ar-EG"/>
        </a:p>
      </dgm:t>
    </dgm:pt>
    <dgm:pt modelId="{326562AE-E76D-43C5-9DF9-D34E785E7DB0}">
      <dgm:prSet phldrT="[Text]" custT="1"/>
      <dgm:spPr>
        <a:solidFill>
          <a:srgbClr val="990033"/>
        </a:solidFill>
      </dgm:spPr>
      <dgm:t>
        <a:bodyPr/>
        <a:lstStyle/>
        <a:p>
          <a:pPr rtl="1"/>
          <a:r>
            <a:rPr lang="ar-SA" sz="3600" b="1" dirty="0">
              <a:effectLst>
                <a:outerShdw blurRad="38100" dist="38100" dir="2700000" algn="tl">
                  <a:srgbClr val="000000">
                    <a:alpha val="43137"/>
                  </a:srgbClr>
                </a:outerShdw>
              </a:effectLst>
              <a:latin typeface="Calibri"/>
              <a:ea typeface="Calibri"/>
              <a:cs typeface="Traditional Arabic"/>
            </a:rPr>
            <a:t>الإرشاد النفسيّ </a:t>
          </a:r>
          <a:endParaRPr lang="ar-EG" sz="36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dgm:spPr>
      <dgm:t>
        <a:bodyPr/>
        <a:lstStyle/>
        <a:p>
          <a:pPr rtl="1"/>
          <a:endParaRPr lang="ar-EG" sz="2800">
            <a:latin typeface="Traditional Arabic" pitchFamily="18" charset="-78"/>
            <a:cs typeface="Traditional Arabic" pitchFamily="18" charset="-78"/>
          </a:endParaRPr>
        </a:p>
      </dgm:t>
    </dgm:pt>
    <dgm:pt modelId="{14F4CCAC-EA84-4BFC-9373-07D404D617AA}">
      <dgm:prSet phldrT="[Text]" custT="1"/>
      <dgm:spPr>
        <a:solidFill>
          <a:srgbClr val="006666"/>
        </a:solidFill>
      </dgm:spPr>
      <dgm:t>
        <a:bodyPr/>
        <a:lstStyle/>
        <a:p>
          <a:pPr rtl="1"/>
          <a:r>
            <a:rPr lang="ar-EG" sz="3600" b="1" dirty="0">
              <a:effectLst>
                <a:outerShdw blurRad="38100" dist="38100" dir="2700000" algn="tl">
                  <a:srgbClr val="000000">
                    <a:alpha val="43137"/>
                  </a:srgbClr>
                </a:outerShdw>
              </a:effectLst>
              <a:latin typeface="Calibri"/>
              <a:ea typeface="Calibri"/>
              <a:cs typeface="Traditional Arabic"/>
            </a:rPr>
            <a:t>وسائل جمع المعلومات في الإرشاد النفسيّ </a:t>
          </a:r>
          <a:endParaRPr lang="ar-EG" sz="36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042677C-598F-4D42-A5B6-21DFA43BF466}" type="parTrans" cxnId="{E19FCA7D-14BB-4327-A1D2-C2FE9599C1E9}">
      <dgm:prSet/>
      <dgm:spPr/>
      <dgm:t>
        <a:bodyPr/>
        <a:lstStyle/>
        <a:p>
          <a:pPr rtl="1"/>
          <a:endParaRPr lang="ar-EG"/>
        </a:p>
      </dgm:t>
    </dgm:pt>
    <dgm:pt modelId="{515DE113-3D89-4EC8-9A30-4FF9A2FD6704}" type="sibTrans" cxnId="{E19FCA7D-14BB-4327-A1D2-C2FE9599C1E9}">
      <dgm:prSet/>
      <dgm:spPr/>
      <dgm:t>
        <a:bodyPr/>
        <a:lstStyle/>
        <a:p>
          <a:pPr rtl="1"/>
          <a:endParaRPr lang="ar-EG"/>
        </a:p>
      </dgm:t>
    </dgm:pt>
    <dgm:pt modelId="{494463F7-48E5-4894-AF26-8F017865E81D}" type="pres">
      <dgm:prSet presAssocID="{3C2DDC29-6A22-4E09-82D6-CCED5490391F}" presName="Name0" presStyleCnt="0">
        <dgm:presLayoutVars>
          <dgm:dir val="rev"/>
          <dgm:resizeHandles val="exact"/>
        </dgm:presLayoutVars>
      </dgm:prSet>
      <dgm:spPr/>
    </dgm:pt>
    <dgm:pt modelId="{B7F69B4E-5838-4271-81FE-A57B29714219}" type="pres">
      <dgm:prSet presAssocID="{326562AE-E76D-43C5-9DF9-D34E785E7DB0}" presName="composite" presStyleCnt="0"/>
      <dgm:spPr/>
    </dgm:pt>
    <dgm:pt modelId="{60130F49-58D0-4559-8E9E-76DF665A61D2}" type="pres">
      <dgm:prSet presAssocID="{326562AE-E76D-43C5-9DF9-D34E785E7DB0}" presName="imagSh" presStyleLbl="bgImgPlace1" presStyleIdx="0"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pt>
    <dgm:pt modelId="{9E024AF0-A6BB-4A5C-9900-1E038A7E3E94}" type="pres">
      <dgm:prSet presAssocID="{326562AE-E76D-43C5-9DF9-D34E785E7DB0}" presName="txNode" presStyleLbl="node1" presStyleIdx="0" presStyleCnt="2">
        <dgm:presLayoutVars>
          <dgm:bulletEnabled val="1"/>
        </dgm:presLayoutVars>
      </dgm:prSet>
      <dgm:spPr/>
    </dgm:pt>
    <dgm:pt modelId="{9D15821A-9525-4713-A096-8E17F3B94D71}" type="pres">
      <dgm:prSet presAssocID="{CF15D7F2-D7EF-4B20-9C88-632D7F3CF97E}" presName="sibTrans" presStyleLbl="sibTrans2D1" presStyleIdx="0" presStyleCnt="1"/>
      <dgm:spPr/>
    </dgm:pt>
    <dgm:pt modelId="{03AE99F3-82C1-4095-8964-EE8A3F48D892}" type="pres">
      <dgm:prSet presAssocID="{CF15D7F2-D7EF-4B20-9C88-632D7F3CF97E}" presName="connTx" presStyleLbl="sibTrans2D1" presStyleIdx="0" presStyleCnt="1"/>
      <dgm:spPr/>
    </dgm:pt>
    <dgm:pt modelId="{5CA592E6-24CF-44DA-97CE-3D76EC9AD60F}" type="pres">
      <dgm:prSet presAssocID="{14F4CCAC-EA84-4BFC-9373-07D404D617AA}" presName="composite" presStyleCnt="0"/>
      <dgm:spPr/>
    </dgm:pt>
    <dgm:pt modelId="{7EE7DD53-9C84-4699-920A-EE5A4CA04960}" type="pres">
      <dgm:prSet presAssocID="{14F4CCAC-EA84-4BFC-9373-07D404D617AA}" presName="imagSh" presStyleLbl="bgImgPlace1" presStyleIdx="1" presStyleCnt="2"/>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45000" r="-45000"/>
          </a:stretch>
        </a:blipFill>
      </dgm:spPr>
    </dgm:pt>
    <dgm:pt modelId="{7A3BE83D-7311-4E97-B33C-54CCA1938E2F}" type="pres">
      <dgm:prSet presAssocID="{14F4CCAC-EA84-4BFC-9373-07D404D617AA}" presName="txNode" presStyleLbl="node1" presStyleIdx="1" presStyleCnt="2">
        <dgm:presLayoutVars>
          <dgm:bulletEnabled val="1"/>
        </dgm:presLayoutVars>
      </dgm:prSet>
      <dgm:spPr/>
    </dgm:pt>
  </dgm:ptLst>
  <dgm:cxnLst>
    <dgm:cxn modelId="{AE571D31-D360-4F36-BC89-B10852649054}" type="presOf" srcId="{CF15D7F2-D7EF-4B20-9C88-632D7F3CF97E}" destId="{03AE99F3-82C1-4095-8964-EE8A3F48D892}" srcOrd="1" destOrd="0" presId="urn:microsoft.com/office/officeart/2005/8/layout/hProcess10"/>
    <dgm:cxn modelId="{DC522D66-794A-4005-A614-5A24F5B192D7}" type="presOf" srcId="{3C2DDC29-6A22-4E09-82D6-CCED5490391F}" destId="{494463F7-48E5-4894-AF26-8F017865E81D}" srcOrd="0" destOrd="0" presId="urn:microsoft.com/office/officeart/2005/8/layout/hProcess10"/>
    <dgm:cxn modelId="{E19FCA7D-14BB-4327-A1D2-C2FE9599C1E9}" srcId="{3C2DDC29-6A22-4E09-82D6-CCED5490391F}" destId="{14F4CCAC-EA84-4BFC-9373-07D404D617AA}" srcOrd="1" destOrd="0" parTransId="{C042677C-598F-4D42-A5B6-21DFA43BF466}" sibTransId="{515DE113-3D89-4EC8-9A30-4FF9A2FD6704}"/>
    <dgm:cxn modelId="{E819E48E-594F-480F-B855-DF667186ECFC}" srcId="{3C2DDC29-6A22-4E09-82D6-CCED5490391F}" destId="{326562AE-E76D-43C5-9DF9-D34E785E7DB0}" srcOrd="0" destOrd="0" parTransId="{44AD6B6B-67F7-45D7-A2E2-CA47D1171F06}" sibTransId="{CF15D7F2-D7EF-4B20-9C88-632D7F3CF97E}"/>
    <dgm:cxn modelId="{27095AB8-7376-44CD-ADAF-30F48B509D09}" type="presOf" srcId="{326562AE-E76D-43C5-9DF9-D34E785E7DB0}" destId="{9E024AF0-A6BB-4A5C-9900-1E038A7E3E94}" srcOrd="0" destOrd="0" presId="urn:microsoft.com/office/officeart/2005/8/layout/hProcess10"/>
    <dgm:cxn modelId="{493D2FD6-A20E-46BA-B624-58A69C851033}" type="presOf" srcId="{CF15D7F2-D7EF-4B20-9C88-632D7F3CF97E}" destId="{9D15821A-9525-4713-A096-8E17F3B94D71}" srcOrd="0" destOrd="0" presId="urn:microsoft.com/office/officeart/2005/8/layout/hProcess10"/>
    <dgm:cxn modelId="{1832F1F2-63A3-4DE5-AA53-D635EBF91469}" type="presOf" srcId="{14F4CCAC-EA84-4BFC-9373-07D404D617AA}" destId="{7A3BE83D-7311-4E97-B33C-54CCA1938E2F}" srcOrd="0" destOrd="0" presId="urn:microsoft.com/office/officeart/2005/8/layout/hProcess10"/>
    <dgm:cxn modelId="{9C480925-3542-4E47-918A-C818850996AD}" type="presParOf" srcId="{494463F7-48E5-4894-AF26-8F017865E81D}" destId="{B7F69B4E-5838-4271-81FE-A57B29714219}" srcOrd="0" destOrd="0" presId="urn:microsoft.com/office/officeart/2005/8/layout/hProcess10"/>
    <dgm:cxn modelId="{64AA18CE-8949-492A-95ED-3074952318D1}" type="presParOf" srcId="{B7F69B4E-5838-4271-81FE-A57B29714219}" destId="{60130F49-58D0-4559-8E9E-76DF665A61D2}" srcOrd="0" destOrd="0" presId="urn:microsoft.com/office/officeart/2005/8/layout/hProcess10"/>
    <dgm:cxn modelId="{4E1DC7C1-FE07-4B7E-B401-256B3FEC65F7}" type="presParOf" srcId="{B7F69B4E-5838-4271-81FE-A57B29714219}" destId="{9E024AF0-A6BB-4A5C-9900-1E038A7E3E94}" srcOrd="1" destOrd="0" presId="urn:microsoft.com/office/officeart/2005/8/layout/hProcess10"/>
    <dgm:cxn modelId="{CC86F0D5-7E01-4AA2-B51A-F06E3C1E2AA0}" type="presParOf" srcId="{494463F7-48E5-4894-AF26-8F017865E81D}" destId="{9D15821A-9525-4713-A096-8E17F3B94D71}" srcOrd="1" destOrd="0" presId="urn:microsoft.com/office/officeart/2005/8/layout/hProcess10"/>
    <dgm:cxn modelId="{8B188E0D-F4C3-4AE1-8D9C-E686DEBE651C}" type="presParOf" srcId="{9D15821A-9525-4713-A096-8E17F3B94D71}" destId="{03AE99F3-82C1-4095-8964-EE8A3F48D892}" srcOrd="0" destOrd="0" presId="urn:microsoft.com/office/officeart/2005/8/layout/hProcess10"/>
    <dgm:cxn modelId="{9CE6E1D8-B3FF-45D5-859E-ECE73C436DBF}" type="presParOf" srcId="{494463F7-48E5-4894-AF26-8F017865E81D}" destId="{5CA592E6-24CF-44DA-97CE-3D76EC9AD60F}" srcOrd="2" destOrd="0" presId="urn:microsoft.com/office/officeart/2005/8/layout/hProcess10"/>
    <dgm:cxn modelId="{FDCB1BE0-75D2-4FBD-83F8-EFD6AF0B84EB}" type="presParOf" srcId="{5CA592E6-24CF-44DA-97CE-3D76EC9AD60F}" destId="{7EE7DD53-9C84-4699-920A-EE5A4CA04960}" srcOrd="0" destOrd="0" presId="urn:microsoft.com/office/officeart/2005/8/layout/hProcess10"/>
    <dgm:cxn modelId="{62FBCD68-ECC2-46C0-AB0A-B0E4C64ADA03}" type="presParOf" srcId="{5CA592E6-24CF-44DA-97CE-3D76EC9AD60F}" destId="{7A3BE83D-7311-4E97-B33C-54CCA1938E2F}"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34E358D-F727-4E7A-A7AD-545B1DC265BA}" type="doc">
      <dgm:prSet loTypeId="urn:microsoft.com/office/officeart/2005/8/layout/vList4" loCatId="list" qsTypeId="urn:microsoft.com/office/officeart/2005/8/quickstyle/3d1" qsCatId="3D" csTypeId="urn:microsoft.com/office/officeart/2005/8/colors/colorful4" csCatId="colorful" phldr="1"/>
      <dgm:spPr/>
      <dgm:t>
        <a:bodyPr/>
        <a:lstStyle/>
        <a:p>
          <a:pPr rtl="1"/>
          <a:endParaRPr lang="ar-EG"/>
        </a:p>
      </dgm:t>
    </dgm:pt>
    <dgm:pt modelId="{116D6DD9-39C5-4879-93E3-AC85FA4D4AED}">
      <dgm:prSet phldrT="[Text]" custT="1"/>
      <dgm:spPr/>
      <dgm:t>
        <a:bodyPr/>
        <a:lstStyle/>
        <a:p>
          <a:pPr rtl="1"/>
          <a:r>
            <a:rPr lang="ar-SA"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الإرشاد في اللُّغة </a:t>
          </a:r>
          <a:endParaRPr lang="ar-EG" sz="28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C229E2D-C92C-49CE-8DF1-4146AFEAD606}" type="parTrans" cxnId="{AB0081BF-764D-4D86-9DB1-0A3F2E90459F}">
      <dgm:prSet/>
      <dgm:spPr/>
      <dgm:t>
        <a:bodyPr/>
        <a:lstStyle/>
        <a:p>
          <a:pPr rtl="1"/>
          <a:endParaRPr lang="ar-EG"/>
        </a:p>
      </dgm:t>
    </dgm:pt>
    <dgm:pt modelId="{4BFB65C0-03E5-43C2-80A3-0830C83F8917}" type="sibTrans" cxnId="{AB0081BF-764D-4D86-9DB1-0A3F2E90459F}">
      <dgm:prSet/>
      <dgm:spPr/>
      <dgm:t>
        <a:bodyPr/>
        <a:lstStyle/>
        <a:p>
          <a:pPr rtl="1"/>
          <a:endParaRPr lang="ar-EG"/>
        </a:p>
      </dgm:t>
    </dgm:pt>
    <dgm:pt modelId="{6BCC8D2D-1939-443A-8F27-59412233765E}">
      <dgm:prSet phldrT="[Text]" custT="1"/>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نقيض الضلال، ويَدلُّ على الهداية، ويُقال: راشد، ورشيد؛ أي صاب وجه الأمر، والطريق</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2914101-8401-4517-B5B5-FB76F5739825}" type="parTrans" cxnId="{92CFC391-FE77-466A-AB77-0F2B9619EB55}">
      <dgm:prSet/>
      <dgm:spPr/>
      <dgm:t>
        <a:bodyPr/>
        <a:lstStyle/>
        <a:p>
          <a:pPr rtl="1"/>
          <a:endParaRPr lang="ar-EG"/>
        </a:p>
      </dgm:t>
    </dgm:pt>
    <dgm:pt modelId="{417DA4B4-311D-4955-B10E-1BFAF4C7FF9C}" type="sibTrans" cxnId="{92CFC391-FE77-466A-AB77-0F2B9619EB55}">
      <dgm:prSet/>
      <dgm:spPr/>
      <dgm:t>
        <a:bodyPr/>
        <a:lstStyle/>
        <a:p>
          <a:pPr rtl="1"/>
          <a:endParaRPr lang="ar-EG"/>
        </a:p>
      </dgm:t>
    </dgm:pt>
    <dgm:pt modelId="{54CD0269-AC3C-419B-A2E0-81DF84C99929}">
      <dgm:prSet phldrT="[Text]" custT="1"/>
      <dgm:spPr/>
      <dgm:t>
        <a:bodyPr/>
        <a:lstStyle/>
        <a:p>
          <a:pPr rtl="1"/>
          <a:r>
            <a:rPr lang="ar-SA"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أمّا الإرشاد اصطلاحاً </a:t>
          </a:r>
          <a:endParaRPr lang="ar-EG" sz="28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ECB45D3-80B7-4F14-B106-598E8760433A}" type="parTrans" cxnId="{32245C76-8B85-4084-8A97-67FE5E5E3FA8}">
      <dgm:prSet/>
      <dgm:spPr/>
      <dgm:t>
        <a:bodyPr/>
        <a:lstStyle/>
        <a:p>
          <a:pPr rtl="1"/>
          <a:endParaRPr lang="ar-EG"/>
        </a:p>
      </dgm:t>
    </dgm:pt>
    <dgm:pt modelId="{F298BB07-DF72-4114-B0F7-6C83FA612847}" type="sibTrans" cxnId="{32245C76-8B85-4084-8A97-67FE5E5E3FA8}">
      <dgm:prSet/>
      <dgm:spPr/>
      <dgm:t>
        <a:bodyPr/>
        <a:lstStyle/>
        <a:p>
          <a:pPr rtl="1"/>
          <a:endParaRPr lang="ar-EG"/>
        </a:p>
      </dgm:t>
    </dgm:pt>
    <dgm:pt modelId="{75FEF396-3B9A-4556-BB26-CF9A1E76C7F5}">
      <dgm:prSet phldrT="[Text]" custT="1"/>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عمليّة مُساعدة تهدف إلى تنمية قُدرات المُسترشد، وتحقيق النفع، والاستفادة من الموارد، والمهارات التي يمتلكها</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C155221-6B53-44D1-A26C-0068C6F9E6FA}" type="parTrans" cxnId="{7D548E0F-E50B-4235-906A-DD6A059FCC92}">
      <dgm:prSet/>
      <dgm:spPr/>
      <dgm:t>
        <a:bodyPr/>
        <a:lstStyle/>
        <a:p>
          <a:pPr rtl="1"/>
          <a:endParaRPr lang="ar-EG"/>
        </a:p>
      </dgm:t>
    </dgm:pt>
    <dgm:pt modelId="{89867A9B-B7F9-40E0-860C-1C5925EC204B}" type="sibTrans" cxnId="{7D548E0F-E50B-4235-906A-DD6A059FCC92}">
      <dgm:prSet/>
      <dgm:spPr/>
      <dgm:t>
        <a:bodyPr/>
        <a:lstStyle/>
        <a:p>
          <a:pPr rtl="1"/>
          <a:endParaRPr lang="ar-EG"/>
        </a:p>
      </dgm:t>
    </dgm:pt>
    <dgm:pt modelId="{4601C35A-FE2E-495E-BC4D-8D3B158903C6}" type="pres">
      <dgm:prSet presAssocID="{034E358D-F727-4E7A-A7AD-545B1DC265BA}" presName="linear" presStyleCnt="0">
        <dgm:presLayoutVars>
          <dgm:dir val="rev"/>
          <dgm:resizeHandles val="exact"/>
        </dgm:presLayoutVars>
      </dgm:prSet>
      <dgm:spPr/>
    </dgm:pt>
    <dgm:pt modelId="{90305A52-0445-4531-8007-E52D405F3E4F}" type="pres">
      <dgm:prSet presAssocID="{116D6DD9-39C5-4879-93E3-AC85FA4D4AED}" presName="comp" presStyleCnt="0"/>
      <dgm:spPr/>
    </dgm:pt>
    <dgm:pt modelId="{DB7CD3CF-792F-44C6-A000-BF42A3019EF6}" type="pres">
      <dgm:prSet presAssocID="{116D6DD9-39C5-4879-93E3-AC85FA4D4AED}" presName="box" presStyleLbl="node1" presStyleIdx="0" presStyleCnt="2" custLinFactNeighborX="2062"/>
      <dgm:spPr/>
    </dgm:pt>
    <dgm:pt modelId="{98B39A3D-4324-4BDA-A6C7-FA762FC87760}" type="pres">
      <dgm:prSet presAssocID="{116D6DD9-39C5-4879-93E3-AC85FA4D4AED}"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78000" r="-78000"/>
          </a:stretch>
        </a:blipFill>
      </dgm:spPr>
    </dgm:pt>
    <dgm:pt modelId="{DE87ECBA-E1E9-4D7B-93D3-22A5BFEAE0D4}" type="pres">
      <dgm:prSet presAssocID="{116D6DD9-39C5-4879-93E3-AC85FA4D4AED}" presName="text" presStyleLbl="node1" presStyleIdx="0" presStyleCnt="2">
        <dgm:presLayoutVars>
          <dgm:bulletEnabled val="1"/>
        </dgm:presLayoutVars>
      </dgm:prSet>
      <dgm:spPr/>
    </dgm:pt>
    <dgm:pt modelId="{EA0F578A-CFDB-47E5-A21C-E81BBF8B60DF}" type="pres">
      <dgm:prSet presAssocID="{4BFB65C0-03E5-43C2-80A3-0830C83F8917}" presName="spacer" presStyleCnt="0"/>
      <dgm:spPr/>
    </dgm:pt>
    <dgm:pt modelId="{C784BBED-44CB-473D-B5D9-5554C8367B14}" type="pres">
      <dgm:prSet presAssocID="{54CD0269-AC3C-419B-A2E0-81DF84C99929}" presName="comp" presStyleCnt="0"/>
      <dgm:spPr/>
    </dgm:pt>
    <dgm:pt modelId="{12FA4F77-37B0-4827-9A31-143DB9440427}" type="pres">
      <dgm:prSet presAssocID="{54CD0269-AC3C-419B-A2E0-81DF84C99929}" presName="box" presStyleLbl="node1" presStyleIdx="1" presStyleCnt="2"/>
      <dgm:spPr/>
    </dgm:pt>
    <dgm:pt modelId="{9203AC12-F8ED-494F-B027-BCDA8830C412}" type="pres">
      <dgm:prSet presAssocID="{54CD0269-AC3C-419B-A2E0-81DF84C99929}"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41000" r="-41000"/>
          </a:stretch>
        </a:blipFill>
      </dgm:spPr>
    </dgm:pt>
    <dgm:pt modelId="{B1EB1CE8-76C6-48DC-AA0D-7EBDE90C5A64}" type="pres">
      <dgm:prSet presAssocID="{54CD0269-AC3C-419B-A2E0-81DF84C99929}" presName="text" presStyleLbl="node1" presStyleIdx="1" presStyleCnt="2">
        <dgm:presLayoutVars>
          <dgm:bulletEnabled val="1"/>
        </dgm:presLayoutVars>
      </dgm:prSet>
      <dgm:spPr/>
    </dgm:pt>
  </dgm:ptLst>
  <dgm:cxnLst>
    <dgm:cxn modelId="{ED313401-F90E-4449-A7D2-C3C2F81FD4BD}" type="presOf" srcId="{6BCC8D2D-1939-443A-8F27-59412233765E}" destId="{DE87ECBA-E1E9-4D7B-93D3-22A5BFEAE0D4}" srcOrd="1" destOrd="1" presId="urn:microsoft.com/office/officeart/2005/8/layout/vList4"/>
    <dgm:cxn modelId="{D8025209-C8CC-4053-8F94-6A0EC140C8D1}" type="presOf" srcId="{034E358D-F727-4E7A-A7AD-545B1DC265BA}" destId="{4601C35A-FE2E-495E-BC4D-8D3B158903C6}" srcOrd="0" destOrd="0" presId="urn:microsoft.com/office/officeart/2005/8/layout/vList4"/>
    <dgm:cxn modelId="{7D548E0F-E50B-4235-906A-DD6A059FCC92}" srcId="{54CD0269-AC3C-419B-A2E0-81DF84C99929}" destId="{75FEF396-3B9A-4556-BB26-CF9A1E76C7F5}" srcOrd="0" destOrd="0" parTransId="{6C155221-6B53-44D1-A26C-0068C6F9E6FA}" sibTransId="{89867A9B-B7F9-40E0-860C-1C5925EC204B}"/>
    <dgm:cxn modelId="{C6338C16-749A-42A9-900E-9728B3AA94EC}" type="presOf" srcId="{54CD0269-AC3C-419B-A2E0-81DF84C99929}" destId="{12FA4F77-37B0-4827-9A31-143DB9440427}" srcOrd="0" destOrd="0" presId="urn:microsoft.com/office/officeart/2005/8/layout/vList4"/>
    <dgm:cxn modelId="{6C6A3126-4E62-40BB-94CC-741835F99EEF}" type="presOf" srcId="{75FEF396-3B9A-4556-BB26-CF9A1E76C7F5}" destId="{B1EB1CE8-76C6-48DC-AA0D-7EBDE90C5A64}" srcOrd="1" destOrd="1" presId="urn:microsoft.com/office/officeart/2005/8/layout/vList4"/>
    <dgm:cxn modelId="{888DF627-81CE-437A-B521-3DFCFA3B34EB}" type="presOf" srcId="{75FEF396-3B9A-4556-BB26-CF9A1E76C7F5}" destId="{12FA4F77-37B0-4827-9A31-143DB9440427}" srcOrd="0" destOrd="1" presId="urn:microsoft.com/office/officeart/2005/8/layout/vList4"/>
    <dgm:cxn modelId="{B5172B2C-F8DB-4236-B8C5-ED5E783B85FF}" type="presOf" srcId="{6BCC8D2D-1939-443A-8F27-59412233765E}" destId="{DB7CD3CF-792F-44C6-A000-BF42A3019EF6}" srcOrd="0" destOrd="1" presId="urn:microsoft.com/office/officeart/2005/8/layout/vList4"/>
    <dgm:cxn modelId="{32245C76-8B85-4084-8A97-67FE5E5E3FA8}" srcId="{034E358D-F727-4E7A-A7AD-545B1DC265BA}" destId="{54CD0269-AC3C-419B-A2E0-81DF84C99929}" srcOrd="1" destOrd="0" parTransId="{5ECB45D3-80B7-4F14-B106-598E8760433A}" sibTransId="{F298BB07-DF72-4114-B0F7-6C83FA612847}"/>
    <dgm:cxn modelId="{6E4A4081-D608-417A-B3E6-64B28624F8FC}" type="presOf" srcId="{116D6DD9-39C5-4879-93E3-AC85FA4D4AED}" destId="{DB7CD3CF-792F-44C6-A000-BF42A3019EF6}" srcOrd="0" destOrd="0" presId="urn:microsoft.com/office/officeart/2005/8/layout/vList4"/>
    <dgm:cxn modelId="{92CFC391-FE77-466A-AB77-0F2B9619EB55}" srcId="{116D6DD9-39C5-4879-93E3-AC85FA4D4AED}" destId="{6BCC8D2D-1939-443A-8F27-59412233765E}" srcOrd="0" destOrd="0" parTransId="{72914101-8401-4517-B5B5-FB76F5739825}" sibTransId="{417DA4B4-311D-4955-B10E-1BFAF4C7FF9C}"/>
    <dgm:cxn modelId="{979E25BB-5E1E-4ACD-AE1D-BC7D17B73449}" type="presOf" srcId="{116D6DD9-39C5-4879-93E3-AC85FA4D4AED}" destId="{DE87ECBA-E1E9-4D7B-93D3-22A5BFEAE0D4}" srcOrd="1" destOrd="0" presId="urn:microsoft.com/office/officeart/2005/8/layout/vList4"/>
    <dgm:cxn modelId="{AB0081BF-764D-4D86-9DB1-0A3F2E90459F}" srcId="{034E358D-F727-4E7A-A7AD-545B1DC265BA}" destId="{116D6DD9-39C5-4879-93E3-AC85FA4D4AED}" srcOrd="0" destOrd="0" parTransId="{5C229E2D-C92C-49CE-8DF1-4146AFEAD606}" sibTransId="{4BFB65C0-03E5-43C2-80A3-0830C83F8917}"/>
    <dgm:cxn modelId="{8BD6C3E6-4A1D-478D-9BB0-0F003B46C337}" type="presOf" srcId="{54CD0269-AC3C-419B-A2E0-81DF84C99929}" destId="{B1EB1CE8-76C6-48DC-AA0D-7EBDE90C5A64}" srcOrd="1" destOrd="0" presId="urn:microsoft.com/office/officeart/2005/8/layout/vList4"/>
    <dgm:cxn modelId="{86D4C0DE-1BCE-44CB-9B8B-9C62AE5A23F2}" type="presParOf" srcId="{4601C35A-FE2E-495E-BC4D-8D3B158903C6}" destId="{90305A52-0445-4531-8007-E52D405F3E4F}" srcOrd="0" destOrd="0" presId="urn:microsoft.com/office/officeart/2005/8/layout/vList4"/>
    <dgm:cxn modelId="{662AFFD7-1182-4E57-892B-CF8A0444DCFB}" type="presParOf" srcId="{90305A52-0445-4531-8007-E52D405F3E4F}" destId="{DB7CD3CF-792F-44C6-A000-BF42A3019EF6}" srcOrd="0" destOrd="0" presId="urn:microsoft.com/office/officeart/2005/8/layout/vList4"/>
    <dgm:cxn modelId="{7FF89B18-8DD2-4FC2-8720-179FC00BBDFE}" type="presParOf" srcId="{90305A52-0445-4531-8007-E52D405F3E4F}" destId="{98B39A3D-4324-4BDA-A6C7-FA762FC87760}" srcOrd="1" destOrd="0" presId="urn:microsoft.com/office/officeart/2005/8/layout/vList4"/>
    <dgm:cxn modelId="{56BB95B5-B052-4394-9D0C-FE0F0A9C6C48}" type="presParOf" srcId="{90305A52-0445-4531-8007-E52D405F3E4F}" destId="{DE87ECBA-E1E9-4D7B-93D3-22A5BFEAE0D4}" srcOrd="2" destOrd="0" presId="urn:microsoft.com/office/officeart/2005/8/layout/vList4"/>
    <dgm:cxn modelId="{2DF72CFB-3455-4263-BC55-06C63BE81E35}" type="presParOf" srcId="{4601C35A-FE2E-495E-BC4D-8D3B158903C6}" destId="{EA0F578A-CFDB-47E5-A21C-E81BBF8B60DF}" srcOrd="1" destOrd="0" presId="urn:microsoft.com/office/officeart/2005/8/layout/vList4"/>
    <dgm:cxn modelId="{E7640972-7B18-413A-809C-FB115D0AC603}" type="presParOf" srcId="{4601C35A-FE2E-495E-BC4D-8D3B158903C6}" destId="{C784BBED-44CB-473D-B5D9-5554C8367B14}" srcOrd="2" destOrd="0" presId="urn:microsoft.com/office/officeart/2005/8/layout/vList4"/>
    <dgm:cxn modelId="{2A9C39F5-3088-4867-8467-8DCA6020B30A}" type="presParOf" srcId="{C784BBED-44CB-473D-B5D9-5554C8367B14}" destId="{12FA4F77-37B0-4827-9A31-143DB9440427}" srcOrd="0" destOrd="0" presId="urn:microsoft.com/office/officeart/2005/8/layout/vList4"/>
    <dgm:cxn modelId="{52F1D96D-83CD-436E-859B-F2A7935FB82F}" type="presParOf" srcId="{C784BBED-44CB-473D-B5D9-5554C8367B14}" destId="{9203AC12-F8ED-494F-B027-BCDA8830C412}" srcOrd="1" destOrd="0" presId="urn:microsoft.com/office/officeart/2005/8/layout/vList4"/>
    <dgm:cxn modelId="{C3B0F034-F423-483C-8133-BE4D3EA59EFD}" type="presParOf" srcId="{C784BBED-44CB-473D-B5D9-5554C8367B14}" destId="{B1EB1CE8-76C6-48DC-AA0D-7EBDE90C5A6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1C3CAF0-CBC9-4A8A-AF0A-4525440FE1E4}" type="doc">
      <dgm:prSet loTypeId="urn:microsoft.com/office/officeart/2009/3/layout/StepUpProcess" loCatId="process" qsTypeId="urn:microsoft.com/office/officeart/2005/8/quickstyle/3d1" qsCatId="3D" csTypeId="urn:microsoft.com/office/officeart/2005/8/colors/colorful3" csCatId="colorful" phldr="1"/>
      <dgm:spPr/>
      <dgm:t>
        <a:bodyPr/>
        <a:lstStyle/>
        <a:p>
          <a:pPr rtl="1"/>
          <a:endParaRPr lang="ar-EG"/>
        </a:p>
      </dgm:t>
    </dgm:pt>
    <dgm:pt modelId="{74BFA2D1-8312-4C16-BA25-91904B78559E}">
      <dgm:prSet phldrT="[Text]" custT="1"/>
      <dgm:spPr/>
      <dgm:t>
        <a:bodyPr/>
        <a:lstStyle/>
        <a:p>
          <a:pPr rtl="1"/>
          <a:r>
            <a:rPr lang="ar-SA" sz="3600" b="1" dirty="0">
              <a:latin typeface="Traditional Arabic" pitchFamily="18" charset="-78"/>
              <a:cs typeface="Traditional Arabic" pitchFamily="18" charset="-78"/>
            </a:rPr>
            <a:t>تحقيق الذات </a:t>
          </a:r>
          <a:endParaRPr lang="ar-EG" sz="3600" u="none" dirty="0">
            <a:solidFill>
              <a:schemeClr val="accent3">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0CDA7A1-8263-46C5-80E3-626FB5DDF439}" type="parTrans" cxnId="{D56F06D4-436A-4673-884F-8612A92F3F7B}">
      <dgm:prSet/>
      <dgm:spPr/>
      <dgm:t>
        <a:bodyPr/>
        <a:lstStyle/>
        <a:p>
          <a:pPr rtl="1"/>
          <a:endParaRPr lang="ar-EG"/>
        </a:p>
      </dgm:t>
    </dgm:pt>
    <dgm:pt modelId="{12DDDB47-0AA9-42F6-AC88-991E0570F718}" type="sibTrans" cxnId="{D56F06D4-436A-4673-884F-8612A92F3F7B}">
      <dgm:prSet/>
      <dgm:spPr/>
      <dgm:t>
        <a:bodyPr/>
        <a:lstStyle/>
        <a:p>
          <a:pPr rtl="1"/>
          <a:endParaRPr lang="ar-EG"/>
        </a:p>
      </dgm:t>
    </dgm:pt>
    <dgm:pt modelId="{192E8831-2191-4F17-B71D-F2AD6FBEE0C0}">
      <dgm:prSet phldrT="[Text]" custT="1"/>
      <dgm:spPr/>
      <dgm:t>
        <a:bodyPr/>
        <a:lstStyle/>
        <a:p>
          <a:pPr rtl="1"/>
          <a:r>
            <a:rPr lang="ar-SA" sz="3600" b="1" dirty="0">
              <a:latin typeface="Traditional Arabic" pitchFamily="18" charset="-78"/>
              <a:cs typeface="Traditional Arabic" pitchFamily="18" charset="-78"/>
            </a:rPr>
            <a:t>تحقيق التكيُّف </a:t>
          </a:r>
          <a:endParaRPr lang="ar-EG" sz="3600" u="none" dirty="0">
            <a:solidFill>
              <a:schemeClr val="accent5">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026C6A6-7B75-410E-BE3C-494E2AB10B0E}" type="parTrans" cxnId="{B48B6074-BBC8-4DCA-980B-93B85B6A9A31}">
      <dgm:prSet/>
      <dgm:spPr/>
      <dgm:t>
        <a:bodyPr/>
        <a:lstStyle/>
        <a:p>
          <a:pPr rtl="1"/>
          <a:endParaRPr lang="ar-EG"/>
        </a:p>
      </dgm:t>
    </dgm:pt>
    <dgm:pt modelId="{07066157-27B1-40FC-8A59-7683F7DA4D81}" type="sibTrans" cxnId="{B48B6074-BBC8-4DCA-980B-93B85B6A9A31}">
      <dgm:prSet/>
      <dgm:spPr/>
      <dgm:t>
        <a:bodyPr/>
        <a:lstStyle/>
        <a:p>
          <a:pPr rtl="1"/>
          <a:endParaRPr lang="ar-EG"/>
        </a:p>
      </dgm:t>
    </dgm:pt>
    <dgm:pt modelId="{D3CFDE7F-66C5-4B3D-AFCD-40239B686BF7}">
      <dgm:prSet phldrT="[Text]" custT="1"/>
      <dgm:spPr/>
      <dgm:t>
        <a:bodyPr/>
        <a:lstStyle/>
        <a:p>
          <a:pPr rtl="1"/>
          <a:r>
            <a:rPr lang="ar-SA" sz="3600" b="1" dirty="0">
              <a:latin typeface="Traditional Arabic" pitchFamily="18" charset="-78"/>
              <a:cs typeface="Traditional Arabic" pitchFamily="18" charset="-78"/>
            </a:rPr>
            <a:t>تحقيق التوافق النفسيّ </a:t>
          </a:r>
          <a:endParaRPr lang="ar-EG" sz="3600" u="none"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C1C97F5-7596-41E6-BC77-2A0AE0D6A442}" type="parTrans" cxnId="{A3648D54-2A26-4FF3-A0CE-F185105C8892}">
      <dgm:prSet/>
      <dgm:spPr/>
      <dgm:t>
        <a:bodyPr/>
        <a:lstStyle/>
        <a:p>
          <a:pPr rtl="1"/>
          <a:endParaRPr lang="ar-EG"/>
        </a:p>
      </dgm:t>
    </dgm:pt>
    <dgm:pt modelId="{FFAF6970-332A-4FC9-A3D5-CA8DAB0A6569}" type="sibTrans" cxnId="{A3648D54-2A26-4FF3-A0CE-F185105C8892}">
      <dgm:prSet/>
      <dgm:spPr/>
      <dgm:t>
        <a:bodyPr/>
        <a:lstStyle/>
        <a:p>
          <a:pPr rtl="1"/>
          <a:endParaRPr lang="ar-EG"/>
        </a:p>
      </dgm:t>
    </dgm:pt>
    <dgm:pt modelId="{19FCEE07-CC3A-48B9-A241-91C8BE726089}">
      <dgm:prSet phldrT="[Text]" custT="1"/>
      <dgm:spPr/>
      <dgm:t>
        <a:bodyPr/>
        <a:lstStyle/>
        <a:p>
          <a:pPr rtl="1"/>
          <a:r>
            <a:rPr lang="ar-SA" sz="3600" b="1" dirty="0">
              <a:latin typeface="Traditional Arabic" pitchFamily="18" charset="-78"/>
              <a:cs typeface="Traditional Arabic" pitchFamily="18" charset="-78"/>
            </a:rPr>
            <a:t>تحسين العمليّة التعليميّة التعلُّميّة</a:t>
          </a:r>
          <a:endParaRPr lang="ar-EG" sz="3600" u="none"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327883A-7ABE-4D64-9A7B-5535EDEC0EDB}" type="parTrans" cxnId="{005A0A89-829E-4B83-8B37-EE9217769D2C}">
      <dgm:prSet/>
      <dgm:spPr/>
      <dgm:t>
        <a:bodyPr/>
        <a:lstStyle/>
        <a:p>
          <a:pPr rtl="1"/>
          <a:endParaRPr lang="ar-EG"/>
        </a:p>
      </dgm:t>
    </dgm:pt>
    <dgm:pt modelId="{228AFD9F-CA28-428C-9978-D9027705565B}" type="sibTrans" cxnId="{005A0A89-829E-4B83-8B37-EE9217769D2C}">
      <dgm:prSet/>
      <dgm:spPr/>
      <dgm:t>
        <a:bodyPr/>
        <a:lstStyle/>
        <a:p>
          <a:pPr rtl="1"/>
          <a:endParaRPr lang="ar-EG"/>
        </a:p>
      </dgm:t>
    </dgm:pt>
    <dgm:pt modelId="{E1CDF848-624F-485F-839B-B7C73BF23166}" type="pres">
      <dgm:prSet presAssocID="{71C3CAF0-CBC9-4A8A-AF0A-4525440FE1E4}" presName="rootnode" presStyleCnt="0">
        <dgm:presLayoutVars>
          <dgm:chMax/>
          <dgm:chPref/>
          <dgm:dir val="rev"/>
          <dgm:animLvl val="lvl"/>
        </dgm:presLayoutVars>
      </dgm:prSet>
      <dgm:spPr/>
    </dgm:pt>
    <dgm:pt modelId="{A8375B85-C7CA-4811-AD7E-FE5495937E24}" type="pres">
      <dgm:prSet presAssocID="{74BFA2D1-8312-4C16-BA25-91904B78559E}" presName="composite" presStyleCnt="0"/>
      <dgm:spPr/>
    </dgm:pt>
    <dgm:pt modelId="{E2E7B3C5-73ED-4F1E-A7E8-62F928B2EF04}" type="pres">
      <dgm:prSet presAssocID="{74BFA2D1-8312-4C16-BA25-91904B78559E}" presName="LShape" presStyleLbl="alignNode1" presStyleIdx="0" presStyleCnt="7"/>
      <dgm:spPr/>
    </dgm:pt>
    <dgm:pt modelId="{03739E54-947B-4B72-92A8-1721E0008B08}" type="pres">
      <dgm:prSet presAssocID="{74BFA2D1-8312-4C16-BA25-91904B78559E}" presName="ParentText" presStyleLbl="revTx" presStyleIdx="0" presStyleCnt="4">
        <dgm:presLayoutVars>
          <dgm:chMax val="0"/>
          <dgm:chPref val="0"/>
          <dgm:bulletEnabled val="1"/>
        </dgm:presLayoutVars>
      </dgm:prSet>
      <dgm:spPr/>
    </dgm:pt>
    <dgm:pt modelId="{BE036A89-03DB-4826-BA68-9D85090FFAE5}" type="pres">
      <dgm:prSet presAssocID="{74BFA2D1-8312-4C16-BA25-91904B78559E}" presName="Triangle" presStyleLbl="alignNode1" presStyleIdx="1" presStyleCnt="7"/>
      <dgm:spPr/>
    </dgm:pt>
    <dgm:pt modelId="{ECEA5542-14A4-4256-8F3F-DC3EE1161E67}" type="pres">
      <dgm:prSet presAssocID="{12DDDB47-0AA9-42F6-AC88-991E0570F718}" presName="sibTrans" presStyleCnt="0"/>
      <dgm:spPr/>
    </dgm:pt>
    <dgm:pt modelId="{BFB2B8B5-6218-4E8D-B0AF-C2AB3A772B08}" type="pres">
      <dgm:prSet presAssocID="{12DDDB47-0AA9-42F6-AC88-991E0570F718}" presName="space" presStyleCnt="0"/>
      <dgm:spPr/>
    </dgm:pt>
    <dgm:pt modelId="{9F99807E-46AF-4F34-A2B5-6155D718ECF3}" type="pres">
      <dgm:prSet presAssocID="{192E8831-2191-4F17-B71D-F2AD6FBEE0C0}" presName="composite" presStyleCnt="0"/>
      <dgm:spPr/>
    </dgm:pt>
    <dgm:pt modelId="{7A18AF21-836B-4065-8129-1521FF8CAB78}" type="pres">
      <dgm:prSet presAssocID="{192E8831-2191-4F17-B71D-F2AD6FBEE0C0}" presName="LShape" presStyleLbl="alignNode1" presStyleIdx="2" presStyleCnt="7"/>
      <dgm:spPr/>
    </dgm:pt>
    <dgm:pt modelId="{8E4671C9-3D81-4EBE-B44A-B80F282C99B4}" type="pres">
      <dgm:prSet presAssocID="{192E8831-2191-4F17-B71D-F2AD6FBEE0C0}" presName="ParentText" presStyleLbl="revTx" presStyleIdx="1" presStyleCnt="4">
        <dgm:presLayoutVars>
          <dgm:chMax val="0"/>
          <dgm:chPref val="0"/>
          <dgm:bulletEnabled val="1"/>
        </dgm:presLayoutVars>
      </dgm:prSet>
      <dgm:spPr/>
    </dgm:pt>
    <dgm:pt modelId="{273DC69C-4CD5-489C-B551-470EA08C2389}" type="pres">
      <dgm:prSet presAssocID="{192E8831-2191-4F17-B71D-F2AD6FBEE0C0}" presName="Triangle" presStyleLbl="alignNode1" presStyleIdx="3" presStyleCnt="7"/>
      <dgm:spPr/>
    </dgm:pt>
    <dgm:pt modelId="{A1162054-7494-4DA7-AED7-F6F6420B48F6}" type="pres">
      <dgm:prSet presAssocID="{07066157-27B1-40FC-8A59-7683F7DA4D81}" presName="sibTrans" presStyleCnt="0"/>
      <dgm:spPr/>
    </dgm:pt>
    <dgm:pt modelId="{475CDEDB-4E63-494D-B012-2506359ADC37}" type="pres">
      <dgm:prSet presAssocID="{07066157-27B1-40FC-8A59-7683F7DA4D81}" presName="space" presStyleCnt="0"/>
      <dgm:spPr/>
    </dgm:pt>
    <dgm:pt modelId="{D6415502-8334-46F3-BC35-21D7B56F63CC}" type="pres">
      <dgm:prSet presAssocID="{D3CFDE7F-66C5-4B3D-AFCD-40239B686BF7}" presName="composite" presStyleCnt="0"/>
      <dgm:spPr/>
    </dgm:pt>
    <dgm:pt modelId="{31F52BE9-D563-4EF1-8C9E-7D4F440C1DDE}" type="pres">
      <dgm:prSet presAssocID="{D3CFDE7F-66C5-4B3D-AFCD-40239B686BF7}" presName="LShape" presStyleLbl="alignNode1" presStyleIdx="4" presStyleCnt="7"/>
      <dgm:spPr/>
    </dgm:pt>
    <dgm:pt modelId="{D7DB63CF-80B4-47DC-99D8-7C8645EBA893}" type="pres">
      <dgm:prSet presAssocID="{D3CFDE7F-66C5-4B3D-AFCD-40239B686BF7}" presName="ParentText" presStyleLbl="revTx" presStyleIdx="2" presStyleCnt="4" custScaleX="118166">
        <dgm:presLayoutVars>
          <dgm:chMax val="0"/>
          <dgm:chPref val="0"/>
          <dgm:bulletEnabled val="1"/>
        </dgm:presLayoutVars>
      </dgm:prSet>
      <dgm:spPr/>
    </dgm:pt>
    <dgm:pt modelId="{DD137439-1880-4557-B3A8-60E411C06801}" type="pres">
      <dgm:prSet presAssocID="{D3CFDE7F-66C5-4B3D-AFCD-40239B686BF7}" presName="Triangle" presStyleLbl="alignNode1" presStyleIdx="5" presStyleCnt="7"/>
      <dgm:spPr/>
    </dgm:pt>
    <dgm:pt modelId="{45DF2EB3-A39A-40FF-9F98-D404380037BE}" type="pres">
      <dgm:prSet presAssocID="{FFAF6970-332A-4FC9-A3D5-CA8DAB0A6569}" presName="sibTrans" presStyleCnt="0"/>
      <dgm:spPr/>
    </dgm:pt>
    <dgm:pt modelId="{E080BA2E-B7A6-4681-8DED-49240D0B4FA9}" type="pres">
      <dgm:prSet presAssocID="{FFAF6970-332A-4FC9-A3D5-CA8DAB0A6569}" presName="space" presStyleCnt="0"/>
      <dgm:spPr/>
    </dgm:pt>
    <dgm:pt modelId="{61FE7E2A-C8D0-4C34-A9CF-C92276B33269}" type="pres">
      <dgm:prSet presAssocID="{19FCEE07-CC3A-48B9-A241-91C8BE726089}" presName="composite" presStyleCnt="0"/>
      <dgm:spPr/>
    </dgm:pt>
    <dgm:pt modelId="{3F2D22AB-BED1-48C3-98A1-D3A599058485}" type="pres">
      <dgm:prSet presAssocID="{19FCEE07-CC3A-48B9-A241-91C8BE726089}" presName="LShape" presStyleLbl="alignNode1" presStyleIdx="6" presStyleCnt="7" custLinFactNeighborX="6646" custLinFactNeighborY="-2029"/>
      <dgm:spPr/>
    </dgm:pt>
    <dgm:pt modelId="{276C0750-B506-47AF-BC13-9B143854DB9C}" type="pres">
      <dgm:prSet presAssocID="{19FCEE07-CC3A-48B9-A241-91C8BE726089}" presName="ParentText" presStyleLbl="revTx" presStyleIdx="3" presStyleCnt="4" custScaleX="142065" custLinFactNeighborX="-8368" custLinFactNeighborY="82">
        <dgm:presLayoutVars>
          <dgm:chMax val="0"/>
          <dgm:chPref val="0"/>
          <dgm:bulletEnabled val="1"/>
        </dgm:presLayoutVars>
      </dgm:prSet>
      <dgm:spPr/>
    </dgm:pt>
  </dgm:ptLst>
  <dgm:cxnLst>
    <dgm:cxn modelId="{509F1F33-0E8E-4EED-B224-E075F430DE16}" type="presOf" srcId="{71C3CAF0-CBC9-4A8A-AF0A-4525440FE1E4}" destId="{E1CDF848-624F-485F-839B-B7C73BF23166}" srcOrd="0" destOrd="0" presId="urn:microsoft.com/office/officeart/2009/3/layout/StepUpProcess"/>
    <dgm:cxn modelId="{B48B6074-BBC8-4DCA-980B-93B85B6A9A31}" srcId="{71C3CAF0-CBC9-4A8A-AF0A-4525440FE1E4}" destId="{192E8831-2191-4F17-B71D-F2AD6FBEE0C0}" srcOrd="1" destOrd="0" parTransId="{C026C6A6-7B75-410E-BE3C-494E2AB10B0E}" sibTransId="{07066157-27B1-40FC-8A59-7683F7DA4D81}"/>
    <dgm:cxn modelId="{A3648D54-2A26-4FF3-A0CE-F185105C8892}" srcId="{71C3CAF0-CBC9-4A8A-AF0A-4525440FE1E4}" destId="{D3CFDE7F-66C5-4B3D-AFCD-40239B686BF7}" srcOrd="2" destOrd="0" parTransId="{8C1C97F5-7596-41E6-BC77-2A0AE0D6A442}" sibTransId="{FFAF6970-332A-4FC9-A3D5-CA8DAB0A6569}"/>
    <dgm:cxn modelId="{005A0A89-829E-4B83-8B37-EE9217769D2C}" srcId="{71C3CAF0-CBC9-4A8A-AF0A-4525440FE1E4}" destId="{19FCEE07-CC3A-48B9-A241-91C8BE726089}" srcOrd="3" destOrd="0" parTransId="{3327883A-7ABE-4D64-9A7B-5535EDEC0EDB}" sibTransId="{228AFD9F-CA28-428C-9978-D9027705565B}"/>
    <dgm:cxn modelId="{ACE3578D-35A3-4B93-B09E-4AE80F052B48}" type="presOf" srcId="{74BFA2D1-8312-4C16-BA25-91904B78559E}" destId="{03739E54-947B-4B72-92A8-1721E0008B08}" srcOrd="0" destOrd="0" presId="urn:microsoft.com/office/officeart/2009/3/layout/StepUpProcess"/>
    <dgm:cxn modelId="{3034689F-1EF7-48C1-9613-CC6E01280A7C}" type="presOf" srcId="{19FCEE07-CC3A-48B9-A241-91C8BE726089}" destId="{276C0750-B506-47AF-BC13-9B143854DB9C}" srcOrd="0" destOrd="0" presId="urn:microsoft.com/office/officeart/2009/3/layout/StepUpProcess"/>
    <dgm:cxn modelId="{D56F06D4-436A-4673-884F-8612A92F3F7B}" srcId="{71C3CAF0-CBC9-4A8A-AF0A-4525440FE1E4}" destId="{74BFA2D1-8312-4C16-BA25-91904B78559E}" srcOrd="0" destOrd="0" parTransId="{50CDA7A1-8263-46C5-80E3-626FB5DDF439}" sibTransId="{12DDDB47-0AA9-42F6-AC88-991E0570F718}"/>
    <dgm:cxn modelId="{54A7FDEF-0613-4B71-A8F2-3EA9A05DBD95}" type="presOf" srcId="{D3CFDE7F-66C5-4B3D-AFCD-40239B686BF7}" destId="{D7DB63CF-80B4-47DC-99D8-7C8645EBA893}" srcOrd="0" destOrd="0" presId="urn:microsoft.com/office/officeart/2009/3/layout/StepUpProcess"/>
    <dgm:cxn modelId="{974B51FA-22A6-41BA-A691-11E46BF08BAE}" type="presOf" srcId="{192E8831-2191-4F17-B71D-F2AD6FBEE0C0}" destId="{8E4671C9-3D81-4EBE-B44A-B80F282C99B4}" srcOrd="0" destOrd="0" presId="urn:microsoft.com/office/officeart/2009/3/layout/StepUpProcess"/>
    <dgm:cxn modelId="{448144A8-DE59-41F4-92A6-8D5A748653C2}" type="presParOf" srcId="{E1CDF848-624F-485F-839B-B7C73BF23166}" destId="{A8375B85-C7CA-4811-AD7E-FE5495937E24}" srcOrd="0" destOrd="0" presId="urn:microsoft.com/office/officeart/2009/3/layout/StepUpProcess"/>
    <dgm:cxn modelId="{AF33F1DD-9500-4B16-A1EC-49C5F249E818}" type="presParOf" srcId="{A8375B85-C7CA-4811-AD7E-FE5495937E24}" destId="{E2E7B3C5-73ED-4F1E-A7E8-62F928B2EF04}" srcOrd="0" destOrd="0" presId="urn:microsoft.com/office/officeart/2009/3/layout/StepUpProcess"/>
    <dgm:cxn modelId="{10B1B4D0-9A87-451D-9074-5C410ACF48E0}" type="presParOf" srcId="{A8375B85-C7CA-4811-AD7E-FE5495937E24}" destId="{03739E54-947B-4B72-92A8-1721E0008B08}" srcOrd="1" destOrd="0" presId="urn:microsoft.com/office/officeart/2009/3/layout/StepUpProcess"/>
    <dgm:cxn modelId="{A5FEB5FE-767B-4887-B6A5-C185BBA8E057}" type="presParOf" srcId="{A8375B85-C7CA-4811-AD7E-FE5495937E24}" destId="{BE036A89-03DB-4826-BA68-9D85090FFAE5}" srcOrd="2" destOrd="0" presId="urn:microsoft.com/office/officeart/2009/3/layout/StepUpProcess"/>
    <dgm:cxn modelId="{6936718C-9D22-4F0A-8B7A-D0D71AA04295}" type="presParOf" srcId="{E1CDF848-624F-485F-839B-B7C73BF23166}" destId="{ECEA5542-14A4-4256-8F3F-DC3EE1161E67}" srcOrd="1" destOrd="0" presId="urn:microsoft.com/office/officeart/2009/3/layout/StepUpProcess"/>
    <dgm:cxn modelId="{2D91F8AF-7CB0-410B-BA7A-9A3C10698634}" type="presParOf" srcId="{ECEA5542-14A4-4256-8F3F-DC3EE1161E67}" destId="{BFB2B8B5-6218-4E8D-B0AF-C2AB3A772B08}" srcOrd="0" destOrd="0" presId="urn:microsoft.com/office/officeart/2009/3/layout/StepUpProcess"/>
    <dgm:cxn modelId="{A6493573-267B-4536-9629-6A4B01A8146F}" type="presParOf" srcId="{E1CDF848-624F-485F-839B-B7C73BF23166}" destId="{9F99807E-46AF-4F34-A2B5-6155D718ECF3}" srcOrd="2" destOrd="0" presId="urn:microsoft.com/office/officeart/2009/3/layout/StepUpProcess"/>
    <dgm:cxn modelId="{51704C45-17F5-4AFA-B0B2-84500FB8AC86}" type="presParOf" srcId="{9F99807E-46AF-4F34-A2B5-6155D718ECF3}" destId="{7A18AF21-836B-4065-8129-1521FF8CAB78}" srcOrd="0" destOrd="0" presId="urn:microsoft.com/office/officeart/2009/3/layout/StepUpProcess"/>
    <dgm:cxn modelId="{A12B7B6E-F999-4FBF-9AD4-E3F9A53C8734}" type="presParOf" srcId="{9F99807E-46AF-4F34-A2B5-6155D718ECF3}" destId="{8E4671C9-3D81-4EBE-B44A-B80F282C99B4}" srcOrd="1" destOrd="0" presId="urn:microsoft.com/office/officeart/2009/3/layout/StepUpProcess"/>
    <dgm:cxn modelId="{EFE70FC5-555D-40F0-AFAF-CF78C554575F}" type="presParOf" srcId="{9F99807E-46AF-4F34-A2B5-6155D718ECF3}" destId="{273DC69C-4CD5-489C-B551-470EA08C2389}" srcOrd="2" destOrd="0" presId="urn:microsoft.com/office/officeart/2009/3/layout/StepUpProcess"/>
    <dgm:cxn modelId="{EDB8C172-4E21-491D-A695-EA039E883B15}" type="presParOf" srcId="{E1CDF848-624F-485F-839B-B7C73BF23166}" destId="{A1162054-7494-4DA7-AED7-F6F6420B48F6}" srcOrd="3" destOrd="0" presId="urn:microsoft.com/office/officeart/2009/3/layout/StepUpProcess"/>
    <dgm:cxn modelId="{C42E6665-A2EE-41EC-82CA-79182EC55E15}" type="presParOf" srcId="{A1162054-7494-4DA7-AED7-F6F6420B48F6}" destId="{475CDEDB-4E63-494D-B012-2506359ADC37}" srcOrd="0" destOrd="0" presId="urn:microsoft.com/office/officeart/2009/3/layout/StepUpProcess"/>
    <dgm:cxn modelId="{71B0A3B6-D8BD-4B74-A6E5-1BFB8F33F832}" type="presParOf" srcId="{E1CDF848-624F-485F-839B-B7C73BF23166}" destId="{D6415502-8334-46F3-BC35-21D7B56F63CC}" srcOrd="4" destOrd="0" presId="urn:microsoft.com/office/officeart/2009/3/layout/StepUpProcess"/>
    <dgm:cxn modelId="{BBFB3486-188B-4CE7-BB81-5DBC1919F2D0}" type="presParOf" srcId="{D6415502-8334-46F3-BC35-21D7B56F63CC}" destId="{31F52BE9-D563-4EF1-8C9E-7D4F440C1DDE}" srcOrd="0" destOrd="0" presId="urn:microsoft.com/office/officeart/2009/3/layout/StepUpProcess"/>
    <dgm:cxn modelId="{B870D6EF-332E-4F75-92B5-895D3FDA7CF0}" type="presParOf" srcId="{D6415502-8334-46F3-BC35-21D7B56F63CC}" destId="{D7DB63CF-80B4-47DC-99D8-7C8645EBA893}" srcOrd="1" destOrd="0" presId="urn:microsoft.com/office/officeart/2009/3/layout/StepUpProcess"/>
    <dgm:cxn modelId="{4A9087B6-1875-47D7-9267-2043EA519DB5}" type="presParOf" srcId="{D6415502-8334-46F3-BC35-21D7B56F63CC}" destId="{DD137439-1880-4557-B3A8-60E411C06801}" srcOrd="2" destOrd="0" presId="urn:microsoft.com/office/officeart/2009/3/layout/StepUpProcess"/>
    <dgm:cxn modelId="{752378B5-1F09-422E-9885-27B87C430D79}" type="presParOf" srcId="{E1CDF848-624F-485F-839B-B7C73BF23166}" destId="{45DF2EB3-A39A-40FF-9F98-D404380037BE}" srcOrd="5" destOrd="0" presId="urn:microsoft.com/office/officeart/2009/3/layout/StepUpProcess"/>
    <dgm:cxn modelId="{DBAFCC37-69E3-491A-A626-5EC43D0744D3}" type="presParOf" srcId="{45DF2EB3-A39A-40FF-9F98-D404380037BE}" destId="{E080BA2E-B7A6-4681-8DED-49240D0B4FA9}" srcOrd="0" destOrd="0" presId="urn:microsoft.com/office/officeart/2009/3/layout/StepUpProcess"/>
    <dgm:cxn modelId="{637139D4-A258-4276-B2D2-0E79D280B0DC}" type="presParOf" srcId="{E1CDF848-624F-485F-839B-B7C73BF23166}" destId="{61FE7E2A-C8D0-4C34-A9CF-C92276B33269}" srcOrd="6" destOrd="0" presId="urn:microsoft.com/office/officeart/2009/3/layout/StepUpProcess"/>
    <dgm:cxn modelId="{BBB146A6-7446-4CA0-85B6-CD7DB407D037}" type="presParOf" srcId="{61FE7E2A-C8D0-4C34-A9CF-C92276B33269}" destId="{3F2D22AB-BED1-48C3-98A1-D3A599058485}" srcOrd="0" destOrd="0" presId="urn:microsoft.com/office/officeart/2009/3/layout/StepUpProcess"/>
    <dgm:cxn modelId="{2C67A209-2249-496D-8C0C-EB1F9F700BA8}" type="presParOf" srcId="{61FE7E2A-C8D0-4C34-A9CF-C92276B33269}" destId="{276C0750-B506-47AF-BC13-9B143854DB9C}"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1B4A71-3122-4C55-82D5-D1D603AA1CF0}" type="doc">
      <dgm:prSet loTypeId="urn:microsoft.com/office/officeart/2005/8/layout/venn3" loCatId="relationship" qsTypeId="urn:microsoft.com/office/officeart/2005/8/quickstyle/3d1" qsCatId="3D" csTypeId="urn:microsoft.com/office/officeart/2005/8/colors/colorful3" csCatId="colorful" phldr="1"/>
      <dgm:spPr/>
    </dgm:pt>
    <dgm:pt modelId="{CE143EEC-5E0A-4D22-823E-E93659C3697D}">
      <dgm:prSet phldrT="[Text]" custT="1"/>
      <dgm:spPr/>
      <dgm:t>
        <a:bodyPr/>
        <a:lstStyle/>
        <a:p>
          <a:pPr algn="ctr" rtl="1"/>
          <a:r>
            <a:rPr lang="ar-SA" sz="3600" b="1" u="none" dirty="0">
              <a:effectLst>
                <a:outerShdw blurRad="38100" dist="38100" dir="2700000" algn="tl">
                  <a:srgbClr val="000000">
                    <a:alpha val="43137"/>
                  </a:srgbClr>
                </a:outerShdw>
              </a:effectLst>
              <a:latin typeface="Traditional Arabic" pitchFamily="18" charset="-78"/>
              <a:cs typeface="Traditional Arabic" pitchFamily="18" charset="-78"/>
            </a:rPr>
            <a:t>الأسس الفلسفية</a:t>
          </a:r>
          <a:r>
            <a:rPr lang="en-US" sz="3600" b="1" u="none" dirty="0">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36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FBA52AF-CA23-4188-99D2-EA60E7ED1020}" type="parTrans" cxnId="{3947F7B8-18DF-4A61-88CD-93C0C70C25DB}">
      <dgm:prSet/>
      <dgm:spPr/>
      <dgm:t>
        <a:bodyPr/>
        <a:lstStyle/>
        <a:p>
          <a:pPr rtl="1"/>
          <a:endParaRPr lang="ar-EG"/>
        </a:p>
      </dgm:t>
    </dgm:pt>
    <dgm:pt modelId="{B16A33B8-F626-4654-8E5A-CC255474897B}" type="sibTrans" cxnId="{3947F7B8-18DF-4A61-88CD-93C0C70C25DB}">
      <dgm:prSet/>
      <dgm:spPr/>
      <dgm:t>
        <a:bodyPr/>
        <a:lstStyle/>
        <a:p>
          <a:pPr rtl="1"/>
          <a:endParaRPr lang="ar-EG"/>
        </a:p>
      </dgm:t>
    </dgm:pt>
    <dgm:pt modelId="{DFFEF0BC-42E4-4621-A00F-7BFB8947A604}">
      <dgm:prSet phldrT="[Text]" custT="1"/>
      <dgm:spPr/>
      <dgm:t>
        <a:bodyPr/>
        <a:lstStyle/>
        <a:p>
          <a:pPr algn="ctr" rtl="1"/>
          <a:r>
            <a:rPr lang="ar-SA" sz="3200" b="1" u="none" dirty="0">
              <a:effectLst>
                <a:outerShdw blurRad="38100" dist="38100" dir="2700000" algn="tl">
                  <a:srgbClr val="000000">
                    <a:alpha val="43137"/>
                  </a:srgbClr>
                </a:outerShdw>
              </a:effectLst>
              <a:latin typeface="Traditional Arabic" pitchFamily="18" charset="-78"/>
              <a:cs typeface="Traditional Arabic" pitchFamily="18" charset="-78"/>
            </a:rPr>
            <a:t>الأسس النفسية والتربوية</a:t>
          </a:r>
          <a:endParaRPr lang="ar-EG"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5C73700-94C2-47CC-AA6E-B102AF447820}" type="parTrans" cxnId="{DEF47EC2-E173-4DEA-A4B2-6EECC3B71C8D}">
      <dgm:prSet/>
      <dgm:spPr/>
      <dgm:t>
        <a:bodyPr/>
        <a:lstStyle/>
        <a:p>
          <a:pPr rtl="1"/>
          <a:endParaRPr lang="ar-EG"/>
        </a:p>
      </dgm:t>
    </dgm:pt>
    <dgm:pt modelId="{0043D308-41DD-4E64-9B53-9170A70CC38A}" type="sibTrans" cxnId="{DEF47EC2-E173-4DEA-A4B2-6EECC3B71C8D}">
      <dgm:prSet/>
      <dgm:spPr/>
      <dgm:t>
        <a:bodyPr/>
        <a:lstStyle/>
        <a:p>
          <a:pPr rtl="1"/>
          <a:endParaRPr lang="ar-EG"/>
        </a:p>
      </dgm:t>
    </dgm:pt>
    <dgm:pt modelId="{FA5C6227-6BDF-4D3D-9658-87284657E0CA}">
      <dgm:prSet phldrT="[Text]" custT="1"/>
      <dgm:spPr/>
      <dgm:t>
        <a:bodyPr/>
        <a:lstStyle/>
        <a:p>
          <a:pPr algn="ctr" rtl="1"/>
          <a:r>
            <a:rPr lang="ar-SA" sz="3200" b="1" u="none" dirty="0">
              <a:effectLst>
                <a:outerShdw blurRad="38100" dist="38100" dir="2700000" algn="tl">
                  <a:srgbClr val="000000">
                    <a:alpha val="43137"/>
                  </a:srgbClr>
                </a:outerShdw>
              </a:effectLst>
              <a:latin typeface="Traditional Arabic" pitchFamily="18" charset="-78"/>
              <a:cs typeface="Traditional Arabic" pitchFamily="18" charset="-78"/>
            </a:rPr>
            <a:t>الأسس الاجتماعية</a:t>
          </a:r>
          <a:endParaRPr lang="ar-EG"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282C117-F0BC-4ED7-A9B4-198600B40AF3}" type="parTrans" cxnId="{78B5BE43-BDCD-44A6-ACE7-B2CF25C22364}">
      <dgm:prSet/>
      <dgm:spPr/>
      <dgm:t>
        <a:bodyPr/>
        <a:lstStyle/>
        <a:p>
          <a:pPr rtl="1"/>
          <a:endParaRPr lang="ar-EG"/>
        </a:p>
      </dgm:t>
    </dgm:pt>
    <dgm:pt modelId="{42CA03F0-5714-438D-9B05-EB57AC992837}" type="sibTrans" cxnId="{78B5BE43-BDCD-44A6-ACE7-B2CF25C22364}">
      <dgm:prSet/>
      <dgm:spPr/>
      <dgm:t>
        <a:bodyPr/>
        <a:lstStyle/>
        <a:p>
          <a:pPr rtl="1"/>
          <a:endParaRPr lang="ar-EG"/>
        </a:p>
      </dgm:t>
    </dgm:pt>
    <dgm:pt modelId="{9F50C851-BCC3-4027-A7BE-E8D6BA4D9045}">
      <dgm:prSet phldrT="[Text]" custT="1"/>
      <dgm:spPr/>
      <dgm:t>
        <a:bodyPr/>
        <a:lstStyle/>
        <a:p>
          <a:pPr algn="ctr" rtl="1"/>
          <a:r>
            <a:rPr lang="ar-SA" sz="3200" b="1" u="none" dirty="0">
              <a:effectLst>
                <a:outerShdw blurRad="38100" dist="38100" dir="2700000" algn="tl">
                  <a:srgbClr val="000000">
                    <a:alpha val="43137"/>
                  </a:srgbClr>
                </a:outerShdw>
              </a:effectLst>
              <a:latin typeface="Traditional Arabic" pitchFamily="18" charset="-78"/>
              <a:cs typeface="Traditional Arabic" pitchFamily="18" charset="-78"/>
            </a:rPr>
            <a:t>الأسس العصبية والفسيولوجية</a:t>
          </a:r>
          <a:endParaRPr lang="ar-EG"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F201102-2A88-453F-8BC3-3BFC8FB601BB}" type="parTrans" cxnId="{CA91AA07-8E91-4FDE-85C1-791E346070DF}">
      <dgm:prSet/>
      <dgm:spPr/>
      <dgm:t>
        <a:bodyPr/>
        <a:lstStyle/>
        <a:p>
          <a:pPr rtl="1"/>
          <a:endParaRPr lang="ar-EG"/>
        </a:p>
      </dgm:t>
    </dgm:pt>
    <dgm:pt modelId="{013B0B83-2564-476D-A0A1-3F56CDB77899}" type="sibTrans" cxnId="{CA91AA07-8E91-4FDE-85C1-791E346070DF}">
      <dgm:prSet/>
      <dgm:spPr/>
      <dgm:t>
        <a:bodyPr/>
        <a:lstStyle/>
        <a:p>
          <a:pPr rtl="1"/>
          <a:endParaRPr lang="ar-EG"/>
        </a:p>
      </dgm:t>
    </dgm:pt>
    <dgm:pt modelId="{D8B46EEC-3712-4E3F-B4DA-9EC15C87E1C5}" type="pres">
      <dgm:prSet presAssocID="{961B4A71-3122-4C55-82D5-D1D603AA1CF0}" presName="Name0" presStyleCnt="0">
        <dgm:presLayoutVars>
          <dgm:dir val="rev"/>
          <dgm:resizeHandles val="exact"/>
        </dgm:presLayoutVars>
      </dgm:prSet>
      <dgm:spPr/>
    </dgm:pt>
    <dgm:pt modelId="{249BB95B-1659-441D-8D85-F6538057CD28}" type="pres">
      <dgm:prSet presAssocID="{CE143EEC-5E0A-4D22-823E-E93659C3697D}" presName="Name5" presStyleLbl="vennNode1" presStyleIdx="0" presStyleCnt="4">
        <dgm:presLayoutVars>
          <dgm:bulletEnabled val="1"/>
        </dgm:presLayoutVars>
      </dgm:prSet>
      <dgm:spPr/>
    </dgm:pt>
    <dgm:pt modelId="{76698C7A-ABB0-4DCF-A707-61067185F66F}" type="pres">
      <dgm:prSet presAssocID="{B16A33B8-F626-4654-8E5A-CC255474897B}" presName="space" presStyleCnt="0"/>
      <dgm:spPr/>
    </dgm:pt>
    <dgm:pt modelId="{7E817AEB-837C-4277-89ED-13F418C51901}" type="pres">
      <dgm:prSet presAssocID="{DFFEF0BC-42E4-4621-A00F-7BFB8947A604}" presName="Name5" presStyleLbl="vennNode1" presStyleIdx="1" presStyleCnt="4">
        <dgm:presLayoutVars>
          <dgm:bulletEnabled val="1"/>
        </dgm:presLayoutVars>
      </dgm:prSet>
      <dgm:spPr/>
    </dgm:pt>
    <dgm:pt modelId="{91E4D729-FE94-472C-8132-9C577B666E8B}" type="pres">
      <dgm:prSet presAssocID="{0043D308-41DD-4E64-9B53-9170A70CC38A}" presName="space" presStyleCnt="0"/>
      <dgm:spPr/>
    </dgm:pt>
    <dgm:pt modelId="{95C111CC-DC80-4BBC-9654-2BB349EAF7B4}" type="pres">
      <dgm:prSet presAssocID="{FA5C6227-6BDF-4D3D-9658-87284657E0CA}" presName="Name5" presStyleLbl="vennNode1" presStyleIdx="2" presStyleCnt="4">
        <dgm:presLayoutVars>
          <dgm:bulletEnabled val="1"/>
        </dgm:presLayoutVars>
      </dgm:prSet>
      <dgm:spPr/>
    </dgm:pt>
    <dgm:pt modelId="{20F89384-6495-486F-A23B-2618728CE418}" type="pres">
      <dgm:prSet presAssocID="{42CA03F0-5714-438D-9B05-EB57AC992837}" presName="space" presStyleCnt="0"/>
      <dgm:spPr/>
    </dgm:pt>
    <dgm:pt modelId="{055A7A44-4656-415C-A008-11DDA105ED53}" type="pres">
      <dgm:prSet presAssocID="{9F50C851-BCC3-4027-A7BE-E8D6BA4D9045}" presName="Name5" presStyleLbl="vennNode1" presStyleIdx="3" presStyleCnt="4">
        <dgm:presLayoutVars>
          <dgm:bulletEnabled val="1"/>
        </dgm:presLayoutVars>
      </dgm:prSet>
      <dgm:spPr/>
    </dgm:pt>
  </dgm:ptLst>
  <dgm:cxnLst>
    <dgm:cxn modelId="{CA91AA07-8E91-4FDE-85C1-791E346070DF}" srcId="{961B4A71-3122-4C55-82D5-D1D603AA1CF0}" destId="{9F50C851-BCC3-4027-A7BE-E8D6BA4D9045}" srcOrd="3" destOrd="0" parTransId="{DF201102-2A88-453F-8BC3-3BFC8FB601BB}" sibTransId="{013B0B83-2564-476D-A0A1-3F56CDB77899}"/>
    <dgm:cxn modelId="{99A54B32-C34D-4F07-95C1-F47D0EBE745B}" type="presOf" srcId="{CE143EEC-5E0A-4D22-823E-E93659C3697D}" destId="{249BB95B-1659-441D-8D85-F6538057CD28}" srcOrd="0" destOrd="0" presId="urn:microsoft.com/office/officeart/2005/8/layout/venn3"/>
    <dgm:cxn modelId="{1C571A43-EFCC-422E-8134-753FDDAD3147}" type="presOf" srcId="{961B4A71-3122-4C55-82D5-D1D603AA1CF0}" destId="{D8B46EEC-3712-4E3F-B4DA-9EC15C87E1C5}" srcOrd="0" destOrd="0" presId="urn:microsoft.com/office/officeart/2005/8/layout/venn3"/>
    <dgm:cxn modelId="{78B5BE43-BDCD-44A6-ACE7-B2CF25C22364}" srcId="{961B4A71-3122-4C55-82D5-D1D603AA1CF0}" destId="{FA5C6227-6BDF-4D3D-9658-87284657E0CA}" srcOrd="2" destOrd="0" parTransId="{8282C117-F0BC-4ED7-A9B4-198600B40AF3}" sibTransId="{42CA03F0-5714-438D-9B05-EB57AC992837}"/>
    <dgm:cxn modelId="{BB67A86F-0282-4B72-9991-F63FA00EDFAD}" type="presOf" srcId="{DFFEF0BC-42E4-4621-A00F-7BFB8947A604}" destId="{7E817AEB-837C-4277-89ED-13F418C51901}" srcOrd="0" destOrd="0" presId="urn:microsoft.com/office/officeart/2005/8/layout/venn3"/>
    <dgm:cxn modelId="{3947F7B8-18DF-4A61-88CD-93C0C70C25DB}" srcId="{961B4A71-3122-4C55-82D5-D1D603AA1CF0}" destId="{CE143EEC-5E0A-4D22-823E-E93659C3697D}" srcOrd="0" destOrd="0" parTransId="{DFBA52AF-CA23-4188-99D2-EA60E7ED1020}" sibTransId="{B16A33B8-F626-4654-8E5A-CC255474897B}"/>
    <dgm:cxn modelId="{DEF47EC2-E173-4DEA-A4B2-6EECC3B71C8D}" srcId="{961B4A71-3122-4C55-82D5-D1D603AA1CF0}" destId="{DFFEF0BC-42E4-4621-A00F-7BFB8947A604}" srcOrd="1" destOrd="0" parTransId="{05C73700-94C2-47CC-AA6E-B102AF447820}" sibTransId="{0043D308-41DD-4E64-9B53-9170A70CC38A}"/>
    <dgm:cxn modelId="{4B834BE7-E8B3-419B-88DE-AC15DE351C40}" type="presOf" srcId="{FA5C6227-6BDF-4D3D-9658-87284657E0CA}" destId="{95C111CC-DC80-4BBC-9654-2BB349EAF7B4}" srcOrd="0" destOrd="0" presId="urn:microsoft.com/office/officeart/2005/8/layout/venn3"/>
    <dgm:cxn modelId="{141F73F1-D00F-4846-B6FB-91E38ABE0CFF}" type="presOf" srcId="{9F50C851-BCC3-4027-A7BE-E8D6BA4D9045}" destId="{055A7A44-4656-415C-A008-11DDA105ED53}" srcOrd="0" destOrd="0" presId="urn:microsoft.com/office/officeart/2005/8/layout/venn3"/>
    <dgm:cxn modelId="{7071DF81-4892-4389-BB7C-27D7884F79A4}" type="presParOf" srcId="{D8B46EEC-3712-4E3F-B4DA-9EC15C87E1C5}" destId="{249BB95B-1659-441D-8D85-F6538057CD28}" srcOrd="0" destOrd="0" presId="urn:microsoft.com/office/officeart/2005/8/layout/venn3"/>
    <dgm:cxn modelId="{77A06105-25F2-465D-9369-CDB5B8F3BB30}" type="presParOf" srcId="{D8B46EEC-3712-4E3F-B4DA-9EC15C87E1C5}" destId="{76698C7A-ABB0-4DCF-A707-61067185F66F}" srcOrd="1" destOrd="0" presId="urn:microsoft.com/office/officeart/2005/8/layout/venn3"/>
    <dgm:cxn modelId="{70A46DAB-BA01-4AFF-AECB-3F4E2CDC9B6A}" type="presParOf" srcId="{D8B46EEC-3712-4E3F-B4DA-9EC15C87E1C5}" destId="{7E817AEB-837C-4277-89ED-13F418C51901}" srcOrd="2" destOrd="0" presId="urn:microsoft.com/office/officeart/2005/8/layout/venn3"/>
    <dgm:cxn modelId="{1CB5917E-6EDF-46EE-8440-6A2A4A1BF49B}" type="presParOf" srcId="{D8B46EEC-3712-4E3F-B4DA-9EC15C87E1C5}" destId="{91E4D729-FE94-472C-8132-9C577B666E8B}" srcOrd="3" destOrd="0" presId="urn:microsoft.com/office/officeart/2005/8/layout/venn3"/>
    <dgm:cxn modelId="{837C6307-B747-4D53-856E-5A8E2260BDBF}" type="presParOf" srcId="{D8B46EEC-3712-4E3F-B4DA-9EC15C87E1C5}" destId="{95C111CC-DC80-4BBC-9654-2BB349EAF7B4}" srcOrd="4" destOrd="0" presId="urn:microsoft.com/office/officeart/2005/8/layout/venn3"/>
    <dgm:cxn modelId="{B696FB5E-3FBB-42A4-87E1-291202C938D9}" type="presParOf" srcId="{D8B46EEC-3712-4E3F-B4DA-9EC15C87E1C5}" destId="{20F89384-6495-486F-A23B-2618728CE418}" srcOrd="5" destOrd="0" presId="urn:microsoft.com/office/officeart/2005/8/layout/venn3"/>
    <dgm:cxn modelId="{8A0696A9-1684-4956-ABBE-E2A6F913760B}" type="presParOf" srcId="{D8B46EEC-3712-4E3F-B4DA-9EC15C87E1C5}" destId="{055A7A44-4656-415C-A008-11DDA105ED53}"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0CB6296-D4E3-476C-8E9B-77D60544F9BF}"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pPr rtl="1"/>
          <a:endParaRPr lang="ar-EG"/>
        </a:p>
      </dgm:t>
    </dgm:pt>
    <dgm:pt modelId="{DAE03C25-84BF-40BB-966B-BA7C904E85C7}">
      <dgm:prSet phldrT="[Text]" custT="1"/>
      <dgm:spPr>
        <a:solidFill>
          <a:schemeClr val="accent5">
            <a:lumMod val="50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الثبات النسبيّ للسلوك الإنسانيّ</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DBA217F-2118-4E9B-A1B6-54FD43767AC6}" type="parTrans" cxnId="{12C403EA-46E3-4278-9049-1FE6D7BEFB40}">
      <dgm:prSet/>
      <dgm:spPr/>
      <dgm:t>
        <a:bodyPr/>
        <a:lstStyle/>
        <a:p>
          <a:pPr rtl="1"/>
          <a:endParaRPr lang="ar-EG">
            <a:latin typeface="Traditional Arabic" pitchFamily="18" charset="-78"/>
            <a:cs typeface="Traditional Arabic" pitchFamily="18" charset="-78"/>
          </a:endParaRPr>
        </a:p>
      </dgm:t>
    </dgm:pt>
    <dgm:pt modelId="{4593B2C9-4378-4923-9616-603335B31C39}" type="sibTrans" cxnId="{12C403EA-46E3-4278-9049-1FE6D7BEFB40}">
      <dgm:prSet/>
      <dgm:spPr/>
      <dgm:t>
        <a:bodyPr/>
        <a:lstStyle/>
        <a:p>
          <a:pPr rtl="1"/>
          <a:endParaRPr lang="ar-EG">
            <a:latin typeface="Traditional Arabic" pitchFamily="18" charset="-78"/>
            <a:cs typeface="Traditional Arabic" pitchFamily="18" charset="-78"/>
          </a:endParaRPr>
        </a:p>
      </dgm:t>
    </dgm:pt>
    <dgm:pt modelId="{9268013C-36BC-4561-8982-6CD71E938B99}">
      <dgm:prSet phldrT="[Text]" custT="1"/>
      <dgm:spPr>
        <a:solidFill>
          <a:srgbClr val="993366"/>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مرونة السلوك الإنسانيّ</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A51DC03-5D43-4431-BFA5-24D73F84A922}" type="parTrans" cxnId="{13EC3A0B-E123-4188-A7A0-DCCEF703FD12}">
      <dgm:prSet/>
      <dgm:spPr/>
      <dgm:t>
        <a:bodyPr/>
        <a:lstStyle/>
        <a:p>
          <a:pPr rtl="1"/>
          <a:endParaRPr lang="ar-EG">
            <a:latin typeface="Traditional Arabic" pitchFamily="18" charset="-78"/>
            <a:cs typeface="Traditional Arabic" pitchFamily="18" charset="-78"/>
          </a:endParaRPr>
        </a:p>
      </dgm:t>
    </dgm:pt>
    <dgm:pt modelId="{B87D17F3-D0D8-4CCD-89CE-824936B9D3EC}" type="sibTrans" cxnId="{13EC3A0B-E123-4188-A7A0-DCCEF703FD12}">
      <dgm:prSet/>
      <dgm:spPr/>
      <dgm:t>
        <a:bodyPr/>
        <a:lstStyle/>
        <a:p>
          <a:pPr rtl="1"/>
          <a:endParaRPr lang="ar-EG">
            <a:latin typeface="Traditional Arabic" pitchFamily="18" charset="-78"/>
            <a:cs typeface="Traditional Arabic" pitchFamily="18" charset="-78"/>
          </a:endParaRPr>
        </a:p>
      </dgm:t>
    </dgm:pt>
    <dgm:pt modelId="{4C952C1B-0F0C-4BD5-AA1D-90EEF9B26173}">
      <dgm:prSet phldrT="[Text]" custT="1"/>
      <dgm:spPr>
        <a:solidFill>
          <a:schemeClr val="bg1">
            <a:lumMod val="50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استعداد الإنسان للتوجيه، والإرشاد</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71D8D9F-ABBF-4C12-A6A2-68D5A86A9518}" type="parTrans" cxnId="{768816AB-987F-48E4-BF3F-25B84F37841A}">
      <dgm:prSet/>
      <dgm:spPr/>
      <dgm:t>
        <a:bodyPr/>
        <a:lstStyle/>
        <a:p>
          <a:pPr rtl="1"/>
          <a:endParaRPr lang="ar-EG">
            <a:latin typeface="Traditional Arabic" pitchFamily="18" charset="-78"/>
            <a:cs typeface="Traditional Arabic" pitchFamily="18" charset="-78"/>
          </a:endParaRPr>
        </a:p>
      </dgm:t>
    </dgm:pt>
    <dgm:pt modelId="{009EF1C9-F970-4EAE-91D9-8B344C25F18D}" type="sibTrans" cxnId="{768816AB-987F-48E4-BF3F-25B84F37841A}">
      <dgm:prSet/>
      <dgm:spPr/>
      <dgm:t>
        <a:bodyPr/>
        <a:lstStyle/>
        <a:p>
          <a:pPr rtl="1"/>
          <a:endParaRPr lang="ar-EG">
            <a:latin typeface="Traditional Arabic" pitchFamily="18" charset="-78"/>
            <a:cs typeface="Traditional Arabic" pitchFamily="18" charset="-78"/>
          </a:endParaRPr>
        </a:p>
      </dgm:t>
    </dgm:pt>
    <dgm:pt modelId="{A6C9CD98-9BE5-4FB0-961A-46C8105EB1C2}">
      <dgm:prSet phldrT="[Text]" custT="1"/>
      <dgm:spPr>
        <a:solidFill>
          <a:srgbClr val="660066"/>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السلوك الإنسانيّ فرديّ-جماعيّ</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D772FED-A41B-4F20-9860-EED7FD2C376F}" type="parTrans" cxnId="{0A9DC6EB-30DA-455F-8E70-D2AF76C65AEB}">
      <dgm:prSet/>
      <dgm:spPr/>
      <dgm:t>
        <a:bodyPr/>
        <a:lstStyle/>
        <a:p>
          <a:pPr rtl="1"/>
          <a:endParaRPr lang="ar-EG"/>
        </a:p>
      </dgm:t>
    </dgm:pt>
    <dgm:pt modelId="{6061AE97-EC6E-44B2-AB0C-2B182191CD02}" type="sibTrans" cxnId="{0A9DC6EB-30DA-455F-8E70-D2AF76C65AEB}">
      <dgm:prSet/>
      <dgm:spPr/>
      <dgm:t>
        <a:bodyPr/>
        <a:lstStyle/>
        <a:p>
          <a:pPr rtl="1"/>
          <a:endParaRPr lang="ar-EG"/>
        </a:p>
      </dgm:t>
    </dgm:pt>
    <dgm:pt modelId="{833613C4-3261-4B3C-8EE2-823B3B763C72}">
      <dgm:prSet phldrT="[Text]" custT="1"/>
      <dgm:spPr>
        <a:solidFill>
          <a:schemeClr val="accent2">
            <a:lumMod val="60000"/>
            <a:lumOff val="40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تقبُّل، واحترام الفرد</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4FA378C-E886-44D8-A705-18AABE23D9A2}" type="parTrans" cxnId="{A8F8B541-F60D-47F6-9E6D-961D31CA83CB}">
      <dgm:prSet/>
      <dgm:spPr/>
      <dgm:t>
        <a:bodyPr/>
        <a:lstStyle/>
        <a:p>
          <a:pPr rtl="1"/>
          <a:endParaRPr lang="ar-EG"/>
        </a:p>
      </dgm:t>
    </dgm:pt>
    <dgm:pt modelId="{48A2C044-6CE9-4643-A372-C68CDDFC6368}" type="sibTrans" cxnId="{A8F8B541-F60D-47F6-9E6D-961D31CA83CB}">
      <dgm:prSet/>
      <dgm:spPr/>
      <dgm:t>
        <a:bodyPr/>
        <a:lstStyle/>
        <a:p>
          <a:pPr rtl="1"/>
          <a:endParaRPr lang="ar-EG"/>
        </a:p>
      </dgm:t>
    </dgm:pt>
    <dgm:pt modelId="{7F37E55F-FF65-4D68-AF6B-C71D241F5E27}">
      <dgm:prSet phldrT="[Text]" custT="1"/>
      <dgm:spPr>
        <a:solidFill>
          <a:srgbClr val="990033"/>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حقُّ الفرد في الإفادة من التوجيه، والإرشاد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A6D2191-EDA6-4517-8D4A-7FD2EC0FDEDA}" type="parTrans" cxnId="{35CEBCF2-DF1D-44D0-BD3F-176C3F5721DA}">
      <dgm:prSet/>
      <dgm:spPr/>
      <dgm:t>
        <a:bodyPr/>
        <a:lstStyle/>
        <a:p>
          <a:pPr rtl="1"/>
          <a:endParaRPr lang="ar-EG"/>
        </a:p>
      </dgm:t>
    </dgm:pt>
    <dgm:pt modelId="{EF26D28B-4544-48B7-AAAD-2FEFC72BDF1E}" type="sibTrans" cxnId="{35CEBCF2-DF1D-44D0-BD3F-176C3F5721DA}">
      <dgm:prSet/>
      <dgm:spPr/>
      <dgm:t>
        <a:bodyPr/>
        <a:lstStyle/>
        <a:p>
          <a:pPr rtl="1"/>
          <a:endParaRPr lang="ar-EG"/>
        </a:p>
      </dgm:t>
    </dgm:pt>
    <dgm:pt modelId="{9A6EF27A-63AB-4EA5-80E9-40758B6F3161}">
      <dgm:prSet phldrT="[Text]" custT="1"/>
      <dgm:spPr>
        <a:solidFill>
          <a:srgbClr val="003399"/>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حقُّ الفرد في تقرير مصيره بنفسه</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9E0E4F6-3C88-46E0-B0B9-5864119FFEA1}" type="parTrans" cxnId="{FBA3A714-CDD4-4E0E-B21A-801566709926}">
      <dgm:prSet/>
      <dgm:spPr/>
      <dgm:t>
        <a:bodyPr/>
        <a:lstStyle/>
        <a:p>
          <a:pPr rtl="1"/>
          <a:endParaRPr lang="ar-EG"/>
        </a:p>
      </dgm:t>
    </dgm:pt>
    <dgm:pt modelId="{795EE739-63F9-4535-8421-013DE86A59C0}" type="sibTrans" cxnId="{FBA3A714-CDD4-4E0E-B21A-801566709926}">
      <dgm:prSet/>
      <dgm:spPr/>
      <dgm:t>
        <a:bodyPr/>
        <a:lstStyle/>
        <a:p>
          <a:pPr rtl="1"/>
          <a:endParaRPr lang="ar-EG"/>
        </a:p>
      </dgm:t>
    </dgm:pt>
    <dgm:pt modelId="{7DC7DE84-FAD8-404B-A5E8-40E8674846F4}" type="pres">
      <dgm:prSet presAssocID="{D0CB6296-D4E3-476C-8E9B-77D60544F9BF}" presName="Name0" presStyleCnt="0">
        <dgm:presLayoutVars>
          <dgm:chMax val="7"/>
          <dgm:chPref val="7"/>
          <dgm:dir val="rev"/>
        </dgm:presLayoutVars>
      </dgm:prSet>
      <dgm:spPr/>
    </dgm:pt>
    <dgm:pt modelId="{74E76CAA-B0C4-4F86-9C43-8839AE890B21}" type="pres">
      <dgm:prSet presAssocID="{D0CB6296-D4E3-476C-8E9B-77D60544F9BF}" presName="Name1" presStyleCnt="0"/>
      <dgm:spPr/>
    </dgm:pt>
    <dgm:pt modelId="{888E4729-1357-413F-96DA-44A243DA30A7}" type="pres">
      <dgm:prSet presAssocID="{D0CB6296-D4E3-476C-8E9B-77D60544F9BF}" presName="cycle" presStyleCnt="0"/>
      <dgm:spPr/>
    </dgm:pt>
    <dgm:pt modelId="{EF06BCA7-FAC2-49DA-AA8F-CE3D50DB3AB3}" type="pres">
      <dgm:prSet presAssocID="{D0CB6296-D4E3-476C-8E9B-77D60544F9BF}" presName="srcNode" presStyleLbl="node1" presStyleIdx="0" presStyleCnt="7"/>
      <dgm:spPr/>
    </dgm:pt>
    <dgm:pt modelId="{6EAF1C5B-5E9E-4896-B285-EC6494A7809A}" type="pres">
      <dgm:prSet presAssocID="{D0CB6296-D4E3-476C-8E9B-77D60544F9BF}" presName="conn" presStyleLbl="parChTrans1D2" presStyleIdx="0" presStyleCnt="1"/>
      <dgm:spPr/>
    </dgm:pt>
    <dgm:pt modelId="{E41AE229-87F6-449C-A021-A9820C86927E}" type="pres">
      <dgm:prSet presAssocID="{D0CB6296-D4E3-476C-8E9B-77D60544F9BF}" presName="extraNode" presStyleLbl="node1" presStyleIdx="0" presStyleCnt="7"/>
      <dgm:spPr/>
    </dgm:pt>
    <dgm:pt modelId="{5A1A3D33-982D-41C1-9DA8-BA71F5141147}" type="pres">
      <dgm:prSet presAssocID="{D0CB6296-D4E3-476C-8E9B-77D60544F9BF}" presName="dstNode" presStyleLbl="node1" presStyleIdx="0" presStyleCnt="7"/>
      <dgm:spPr/>
    </dgm:pt>
    <dgm:pt modelId="{B202E15A-EC35-45C3-ABC8-3211C5B8D0BC}" type="pres">
      <dgm:prSet presAssocID="{DAE03C25-84BF-40BB-966B-BA7C904E85C7}" presName="text_1" presStyleLbl="node1" presStyleIdx="0" presStyleCnt="7" custScaleX="100732" custScaleY="118113" custLinFactNeighborX="-1268" custLinFactNeighborY="-1499">
        <dgm:presLayoutVars>
          <dgm:bulletEnabled val="1"/>
        </dgm:presLayoutVars>
      </dgm:prSet>
      <dgm:spPr/>
    </dgm:pt>
    <dgm:pt modelId="{010F611F-BE5F-4ECF-9269-C62FD15B09F5}" type="pres">
      <dgm:prSet presAssocID="{DAE03C25-84BF-40BB-966B-BA7C904E85C7}" presName="accent_1" presStyleCnt="0"/>
      <dgm:spPr/>
    </dgm:pt>
    <dgm:pt modelId="{8A2C28F2-E2C4-4E01-9AE4-420651368870}" type="pres">
      <dgm:prSet presAssocID="{DAE03C25-84BF-40BB-966B-BA7C904E85C7}" presName="accentRepeatNode" presStyleLbl="solidFgAcc1" presStyleIdx="0" presStyleCnt="7"/>
      <dgm:spPr>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71D1728B-791D-4034-A465-1D3E2EF95223}" type="pres">
      <dgm:prSet presAssocID="{9268013C-36BC-4561-8982-6CD71E938B99}" presName="text_2" presStyleLbl="node1" presStyleIdx="1" presStyleCnt="7" custScaleX="101042" custScaleY="118113" custLinFactNeighborX="-2197" custLinFactNeighborY="-6043">
        <dgm:presLayoutVars>
          <dgm:bulletEnabled val="1"/>
        </dgm:presLayoutVars>
      </dgm:prSet>
      <dgm:spPr/>
    </dgm:pt>
    <dgm:pt modelId="{29BADB83-BF83-4D56-AF93-8D5BF1459B6F}" type="pres">
      <dgm:prSet presAssocID="{9268013C-36BC-4561-8982-6CD71E938B99}" presName="accent_2" presStyleCnt="0"/>
      <dgm:spPr/>
    </dgm:pt>
    <dgm:pt modelId="{1F782DFE-FAF2-42C5-8A3E-6D9C27113BE3}" type="pres">
      <dgm:prSet presAssocID="{9268013C-36BC-4561-8982-6CD71E938B99}" presName="accentRepeatNode" presStyleLbl="solidFgAcc1" presStyleIdx="1" presStyleCnt="7" custLinFactNeighborX="-6907" custLinFactNeighborY="-3374"/>
      <dgm:spPr>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6C0D6247-BCD0-4E38-A708-9752EF03EE19}" type="pres">
      <dgm:prSet presAssocID="{4C952C1B-0F0C-4BD5-AA1D-90EEF9B26173}" presName="text_3" presStyleLbl="node1" presStyleIdx="2" presStyleCnt="7" custScaleX="102593" custScaleY="118113" custLinFactNeighborX="-5494" custLinFactNeighborY="-10587">
        <dgm:presLayoutVars>
          <dgm:bulletEnabled val="1"/>
        </dgm:presLayoutVars>
      </dgm:prSet>
      <dgm:spPr/>
    </dgm:pt>
    <dgm:pt modelId="{9659E591-F03D-4596-B8D6-B1A4FF9744BC}" type="pres">
      <dgm:prSet presAssocID="{4C952C1B-0F0C-4BD5-AA1D-90EEF9B26173}" presName="accent_3" presStyleCnt="0"/>
      <dgm:spPr/>
    </dgm:pt>
    <dgm:pt modelId="{BCE2AAE3-9872-4145-B837-04BC2B1B6502}" type="pres">
      <dgm:prSet presAssocID="{4C952C1B-0F0C-4BD5-AA1D-90EEF9B26173}" presName="accentRepeatNode" presStyleLbl="solidFgAcc1" presStyleIdx="2" presStyleCnt="7"/>
      <dgm:spPr>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40CA3355-5272-41A1-9427-8E66F39BED6C}" type="pres">
      <dgm:prSet presAssocID="{A6C9CD98-9BE5-4FB0-961A-46C8105EB1C2}" presName="text_4" presStyleLbl="node1" presStyleIdx="3" presStyleCnt="7" custScaleX="101042" custScaleY="118113" custLinFactNeighborX="-221" custLinFactNeighborY="-3013">
        <dgm:presLayoutVars>
          <dgm:bulletEnabled val="1"/>
        </dgm:presLayoutVars>
      </dgm:prSet>
      <dgm:spPr/>
    </dgm:pt>
    <dgm:pt modelId="{9C12D7A4-5AC9-4AC2-AFCE-78BDCF2BE2A8}" type="pres">
      <dgm:prSet presAssocID="{A6C9CD98-9BE5-4FB0-961A-46C8105EB1C2}" presName="accent_4" presStyleCnt="0"/>
      <dgm:spPr/>
    </dgm:pt>
    <dgm:pt modelId="{3BB15483-C625-41A3-83CC-8F7FF2C92BA9}" type="pres">
      <dgm:prSet presAssocID="{A6C9CD98-9BE5-4FB0-961A-46C8105EB1C2}" presName="accentRepeatNode" presStyleLbl="solidFgAcc1" presStyleIdx="3" presStyleCnt="7"/>
      <dgm:spPr/>
    </dgm:pt>
    <dgm:pt modelId="{DE35D3E5-9D2A-4879-85F5-45589D766F2D}" type="pres">
      <dgm:prSet presAssocID="{833613C4-3261-4B3C-8EE2-823B3B763C72}" presName="text_5" presStyleLbl="node1" presStyleIdx="4" presStyleCnt="7" custScaleX="98308" custScaleY="118113" custLinFactNeighborX="-1547" custLinFactNeighborY="1499">
        <dgm:presLayoutVars>
          <dgm:bulletEnabled val="1"/>
        </dgm:presLayoutVars>
      </dgm:prSet>
      <dgm:spPr/>
    </dgm:pt>
    <dgm:pt modelId="{C03B8D3C-51C7-4C6E-9B65-C33553701FF2}" type="pres">
      <dgm:prSet presAssocID="{833613C4-3261-4B3C-8EE2-823B3B763C72}" presName="accent_5" presStyleCnt="0"/>
      <dgm:spPr/>
    </dgm:pt>
    <dgm:pt modelId="{889095CC-3CE0-43FD-BC18-AE01629B9DCA}" type="pres">
      <dgm:prSet presAssocID="{833613C4-3261-4B3C-8EE2-823B3B763C72}" presName="accentRepeatNode" presStyleLbl="solidFgAcc1" presStyleIdx="4" presStyleCnt="7"/>
      <dgm:spPr/>
    </dgm:pt>
    <dgm:pt modelId="{C3BD59B4-543E-4354-AACC-9377BE9AC76C}" type="pres">
      <dgm:prSet presAssocID="{9A6EF27A-63AB-4EA5-80E9-40758B6F3161}" presName="text_6" presStyleLbl="node1" presStyleIdx="5" presStyleCnt="7">
        <dgm:presLayoutVars>
          <dgm:bulletEnabled val="1"/>
        </dgm:presLayoutVars>
      </dgm:prSet>
      <dgm:spPr/>
    </dgm:pt>
    <dgm:pt modelId="{52C3F791-1C9D-4391-857A-AEBFA7B79C77}" type="pres">
      <dgm:prSet presAssocID="{9A6EF27A-63AB-4EA5-80E9-40758B6F3161}" presName="accent_6" presStyleCnt="0"/>
      <dgm:spPr/>
    </dgm:pt>
    <dgm:pt modelId="{BE56689F-F46B-4EE3-976A-A4ACC1045216}" type="pres">
      <dgm:prSet presAssocID="{9A6EF27A-63AB-4EA5-80E9-40758B6F3161}" presName="accentRepeatNode" presStyleLbl="solidFgAcc1" presStyleIdx="5" presStyleCnt="7"/>
      <dgm:spPr/>
    </dgm:pt>
    <dgm:pt modelId="{6ADADF86-41E3-473A-B94B-A4D6DFDD3888}" type="pres">
      <dgm:prSet presAssocID="{7F37E55F-FF65-4D68-AF6B-C71D241F5E27}" presName="text_7" presStyleLbl="node1" presStyleIdx="6" presStyleCnt="7">
        <dgm:presLayoutVars>
          <dgm:bulletEnabled val="1"/>
        </dgm:presLayoutVars>
      </dgm:prSet>
      <dgm:spPr/>
    </dgm:pt>
    <dgm:pt modelId="{A8FFD785-2179-44C4-A7EC-4E816BA1A20C}" type="pres">
      <dgm:prSet presAssocID="{7F37E55F-FF65-4D68-AF6B-C71D241F5E27}" presName="accent_7" presStyleCnt="0"/>
      <dgm:spPr/>
    </dgm:pt>
    <dgm:pt modelId="{D3073EDB-BC59-4EEA-ABBB-98997C415FEF}" type="pres">
      <dgm:prSet presAssocID="{7F37E55F-FF65-4D68-AF6B-C71D241F5E27}" presName="accentRepeatNode" presStyleLbl="solidFgAcc1" presStyleIdx="6" presStyleCnt="7"/>
      <dgm:spPr/>
    </dgm:pt>
  </dgm:ptLst>
  <dgm:cxnLst>
    <dgm:cxn modelId="{13EC3A0B-E123-4188-A7A0-DCCEF703FD12}" srcId="{D0CB6296-D4E3-476C-8E9B-77D60544F9BF}" destId="{9268013C-36BC-4561-8982-6CD71E938B99}" srcOrd="1" destOrd="0" parTransId="{6A51DC03-5D43-4431-BFA5-24D73F84A922}" sibTransId="{B87D17F3-D0D8-4CCD-89CE-824936B9D3EC}"/>
    <dgm:cxn modelId="{FBA3A714-CDD4-4E0E-B21A-801566709926}" srcId="{D0CB6296-D4E3-476C-8E9B-77D60544F9BF}" destId="{9A6EF27A-63AB-4EA5-80E9-40758B6F3161}" srcOrd="5" destOrd="0" parTransId="{E9E0E4F6-3C88-46E0-B0B9-5864119FFEA1}" sibTransId="{795EE739-63F9-4535-8421-013DE86A59C0}"/>
    <dgm:cxn modelId="{99F1A430-0257-4C0C-91B4-C4CD3328CDBD}" type="presOf" srcId="{4C952C1B-0F0C-4BD5-AA1D-90EEF9B26173}" destId="{6C0D6247-BCD0-4E38-A708-9752EF03EE19}" srcOrd="0" destOrd="0" presId="urn:microsoft.com/office/officeart/2008/layout/VerticalCurvedList"/>
    <dgm:cxn modelId="{324E863B-A03A-44E6-9070-B407C1F708FF}" type="presOf" srcId="{7F37E55F-FF65-4D68-AF6B-C71D241F5E27}" destId="{6ADADF86-41E3-473A-B94B-A4D6DFDD3888}" srcOrd="0" destOrd="0" presId="urn:microsoft.com/office/officeart/2008/layout/VerticalCurvedList"/>
    <dgm:cxn modelId="{A8F8B541-F60D-47F6-9E6D-961D31CA83CB}" srcId="{D0CB6296-D4E3-476C-8E9B-77D60544F9BF}" destId="{833613C4-3261-4B3C-8EE2-823B3B763C72}" srcOrd="4" destOrd="0" parTransId="{94FA378C-E886-44D8-A705-18AABE23D9A2}" sibTransId="{48A2C044-6CE9-4643-A372-C68CDDFC6368}"/>
    <dgm:cxn modelId="{E16C4447-1343-43B1-B4E0-45DEDC00CEC0}" type="presOf" srcId="{833613C4-3261-4B3C-8EE2-823B3B763C72}" destId="{DE35D3E5-9D2A-4879-85F5-45589D766F2D}" srcOrd="0" destOrd="0" presId="urn:microsoft.com/office/officeart/2008/layout/VerticalCurvedList"/>
    <dgm:cxn modelId="{9721494D-F80A-4D43-A963-58B1D71EFB95}" type="presOf" srcId="{A6C9CD98-9BE5-4FB0-961A-46C8105EB1C2}" destId="{40CA3355-5272-41A1-9427-8E66F39BED6C}" srcOrd="0" destOrd="0" presId="urn:microsoft.com/office/officeart/2008/layout/VerticalCurvedList"/>
    <dgm:cxn modelId="{81D4AB99-2855-47CB-8B8F-5588CC5DD1A2}" type="presOf" srcId="{DAE03C25-84BF-40BB-966B-BA7C904E85C7}" destId="{B202E15A-EC35-45C3-ABC8-3211C5B8D0BC}" srcOrd="0" destOrd="0" presId="urn:microsoft.com/office/officeart/2008/layout/VerticalCurvedList"/>
    <dgm:cxn modelId="{768816AB-987F-48E4-BF3F-25B84F37841A}" srcId="{D0CB6296-D4E3-476C-8E9B-77D60544F9BF}" destId="{4C952C1B-0F0C-4BD5-AA1D-90EEF9B26173}" srcOrd="2" destOrd="0" parTransId="{571D8D9F-ABBF-4C12-A6A2-68D5A86A9518}" sibTransId="{009EF1C9-F970-4EAE-91D9-8B344C25F18D}"/>
    <dgm:cxn modelId="{A26C5AC2-8670-4ADE-8DF0-293CB5680CBA}" type="presOf" srcId="{9A6EF27A-63AB-4EA5-80E9-40758B6F3161}" destId="{C3BD59B4-543E-4354-AACC-9377BE9AC76C}" srcOrd="0" destOrd="0" presId="urn:microsoft.com/office/officeart/2008/layout/VerticalCurvedList"/>
    <dgm:cxn modelId="{2A14E6D2-8F60-42ED-BA7A-2E936A040330}" type="presOf" srcId="{D0CB6296-D4E3-476C-8E9B-77D60544F9BF}" destId="{7DC7DE84-FAD8-404B-A5E8-40E8674846F4}" srcOrd="0" destOrd="0" presId="urn:microsoft.com/office/officeart/2008/layout/VerticalCurvedList"/>
    <dgm:cxn modelId="{62294DDC-49B2-4FC9-978D-0EEE5F21BAA9}" type="presOf" srcId="{9268013C-36BC-4561-8982-6CD71E938B99}" destId="{71D1728B-791D-4034-A465-1D3E2EF95223}" srcOrd="0" destOrd="0" presId="urn:microsoft.com/office/officeart/2008/layout/VerticalCurvedList"/>
    <dgm:cxn modelId="{A3574FE2-A534-4E83-AE85-D9AE9AC00DAF}" type="presOf" srcId="{4593B2C9-4378-4923-9616-603335B31C39}" destId="{6EAF1C5B-5E9E-4896-B285-EC6494A7809A}" srcOrd="0" destOrd="0" presId="urn:microsoft.com/office/officeart/2008/layout/VerticalCurvedList"/>
    <dgm:cxn modelId="{12C403EA-46E3-4278-9049-1FE6D7BEFB40}" srcId="{D0CB6296-D4E3-476C-8E9B-77D60544F9BF}" destId="{DAE03C25-84BF-40BB-966B-BA7C904E85C7}" srcOrd="0" destOrd="0" parTransId="{EDBA217F-2118-4E9B-A1B6-54FD43767AC6}" sibTransId="{4593B2C9-4378-4923-9616-603335B31C39}"/>
    <dgm:cxn modelId="{0A9DC6EB-30DA-455F-8E70-D2AF76C65AEB}" srcId="{D0CB6296-D4E3-476C-8E9B-77D60544F9BF}" destId="{A6C9CD98-9BE5-4FB0-961A-46C8105EB1C2}" srcOrd="3" destOrd="0" parTransId="{BD772FED-A41B-4F20-9860-EED7FD2C376F}" sibTransId="{6061AE97-EC6E-44B2-AB0C-2B182191CD02}"/>
    <dgm:cxn modelId="{35CEBCF2-DF1D-44D0-BD3F-176C3F5721DA}" srcId="{D0CB6296-D4E3-476C-8E9B-77D60544F9BF}" destId="{7F37E55F-FF65-4D68-AF6B-C71D241F5E27}" srcOrd="6" destOrd="0" parTransId="{1A6D2191-EDA6-4517-8D4A-7FD2EC0FDEDA}" sibTransId="{EF26D28B-4544-48B7-AAAD-2FEFC72BDF1E}"/>
    <dgm:cxn modelId="{1B682A2B-0081-4DB6-A512-28E33842C468}" type="presParOf" srcId="{7DC7DE84-FAD8-404B-A5E8-40E8674846F4}" destId="{74E76CAA-B0C4-4F86-9C43-8839AE890B21}" srcOrd="0" destOrd="0" presId="urn:microsoft.com/office/officeart/2008/layout/VerticalCurvedList"/>
    <dgm:cxn modelId="{36066BD2-A5EA-4A1F-ADED-67C139F8FC06}" type="presParOf" srcId="{74E76CAA-B0C4-4F86-9C43-8839AE890B21}" destId="{888E4729-1357-413F-96DA-44A243DA30A7}" srcOrd="0" destOrd="0" presId="urn:microsoft.com/office/officeart/2008/layout/VerticalCurvedList"/>
    <dgm:cxn modelId="{65D7062C-31A3-4B29-8D94-4DCB103246A9}" type="presParOf" srcId="{888E4729-1357-413F-96DA-44A243DA30A7}" destId="{EF06BCA7-FAC2-49DA-AA8F-CE3D50DB3AB3}" srcOrd="0" destOrd="0" presId="urn:microsoft.com/office/officeart/2008/layout/VerticalCurvedList"/>
    <dgm:cxn modelId="{A0CBE11C-1A2E-48B6-95E0-164E2DDDDEBF}" type="presParOf" srcId="{888E4729-1357-413F-96DA-44A243DA30A7}" destId="{6EAF1C5B-5E9E-4896-B285-EC6494A7809A}" srcOrd="1" destOrd="0" presId="urn:microsoft.com/office/officeart/2008/layout/VerticalCurvedList"/>
    <dgm:cxn modelId="{9FA460DE-CE89-4E5C-95BF-8E1B7CE30C35}" type="presParOf" srcId="{888E4729-1357-413F-96DA-44A243DA30A7}" destId="{E41AE229-87F6-449C-A021-A9820C86927E}" srcOrd="2" destOrd="0" presId="urn:microsoft.com/office/officeart/2008/layout/VerticalCurvedList"/>
    <dgm:cxn modelId="{715AD8ED-411C-4930-B876-4413B5852CB8}" type="presParOf" srcId="{888E4729-1357-413F-96DA-44A243DA30A7}" destId="{5A1A3D33-982D-41C1-9DA8-BA71F5141147}" srcOrd="3" destOrd="0" presId="urn:microsoft.com/office/officeart/2008/layout/VerticalCurvedList"/>
    <dgm:cxn modelId="{DFFBABC7-6553-4300-8BB8-CCE02E505DC3}" type="presParOf" srcId="{74E76CAA-B0C4-4F86-9C43-8839AE890B21}" destId="{B202E15A-EC35-45C3-ABC8-3211C5B8D0BC}" srcOrd="1" destOrd="0" presId="urn:microsoft.com/office/officeart/2008/layout/VerticalCurvedList"/>
    <dgm:cxn modelId="{86918472-6D45-4B9B-9F10-3D31111B0B8D}" type="presParOf" srcId="{74E76CAA-B0C4-4F86-9C43-8839AE890B21}" destId="{010F611F-BE5F-4ECF-9269-C62FD15B09F5}" srcOrd="2" destOrd="0" presId="urn:microsoft.com/office/officeart/2008/layout/VerticalCurvedList"/>
    <dgm:cxn modelId="{9B29EA3D-B81F-40FA-8543-1B92465232C4}" type="presParOf" srcId="{010F611F-BE5F-4ECF-9269-C62FD15B09F5}" destId="{8A2C28F2-E2C4-4E01-9AE4-420651368870}" srcOrd="0" destOrd="0" presId="urn:microsoft.com/office/officeart/2008/layout/VerticalCurvedList"/>
    <dgm:cxn modelId="{FEE23A6E-4482-4BDA-BE44-C6E188B1CEA9}" type="presParOf" srcId="{74E76CAA-B0C4-4F86-9C43-8839AE890B21}" destId="{71D1728B-791D-4034-A465-1D3E2EF95223}" srcOrd="3" destOrd="0" presId="urn:microsoft.com/office/officeart/2008/layout/VerticalCurvedList"/>
    <dgm:cxn modelId="{F7FCB227-4F86-46B7-B585-28F3BA1E30FF}" type="presParOf" srcId="{74E76CAA-B0C4-4F86-9C43-8839AE890B21}" destId="{29BADB83-BF83-4D56-AF93-8D5BF1459B6F}" srcOrd="4" destOrd="0" presId="urn:microsoft.com/office/officeart/2008/layout/VerticalCurvedList"/>
    <dgm:cxn modelId="{D77FB033-8424-4270-BC42-CE921CC50CC4}" type="presParOf" srcId="{29BADB83-BF83-4D56-AF93-8D5BF1459B6F}" destId="{1F782DFE-FAF2-42C5-8A3E-6D9C27113BE3}" srcOrd="0" destOrd="0" presId="urn:microsoft.com/office/officeart/2008/layout/VerticalCurvedList"/>
    <dgm:cxn modelId="{84E2A68D-D6A1-4F82-80F1-EB405FFA8E42}" type="presParOf" srcId="{74E76CAA-B0C4-4F86-9C43-8839AE890B21}" destId="{6C0D6247-BCD0-4E38-A708-9752EF03EE19}" srcOrd="5" destOrd="0" presId="urn:microsoft.com/office/officeart/2008/layout/VerticalCurvedList"/>
    <dgm:cxn modelId="{3F58ECEA-0D39-4532-A539-4476EAE4FE28}" type="presParOf" srcId="{74E76CAA-B0C4-4F86-9C43-8839AE890B21}" destId="{9659E591-F03D-4596-B8D6-B1A4FF9744BC}" srcOrd="6" destOrd="0" presId="urn:microsoft.com/office/officeart/2008/layout/VerticalCurvedList"/>
    <dgm:cxn modelId="{8FA28F2A-2E0C-4D66-BDD6-4B259FB118B1}" type="presParOf" srcId="{9659E591-F03D-4596-B8D6-B1A4FF9744BC}" destId="{BCE2AAE3-9872-4145-B837-04BC2B1B6502}" srcOrd="0" destOrd="0" presId="urn:microsoft.com/office/officeart/2008/layout/VerticalCurvedList"/>
    <dgm:cxn modelId="{24B123EC-ACEE-497A-8C33-E16354FEBFAD}" type="presParOf" srcId="{74E76CAA-B0C4-4F86-9C43-8839AE890B21}" destId="{40CA3355-5272-41A1-9427-8E66F39BED6C}" srcOrd="7" destOrd="0" presId="urn:microsoft.com/office/officeart/2008/layout/VerticalCurvedList"/>
    <dgm:cxn modelId="{B66DFA3B-84F9-4C69-9C7C-82C34F7FB0FB}" type="presParOf" srcId="{74E76CAA-B0C4-4F86-9C43-8839AE890B21}" destId="{9C12D7A4-5AC9-4AC2-AFCE-78BDCF2BE2A8}" srcOrd="8" destOrd="0" presId="urn:microsoft.com/office/officeart/2008/layout/VerticalCurvedList"/>
    <dgm:cxn modelId="{579C21C3-4A5F-4E88-8B1D-32BA5C4E4FF9}" type="presParOf" srcId="{9C12D7A4-5AC9-4AC2-AFCE-78BDCF2BE2A8}" destId="{3BB15483-C625-41A3-83CC-8F7FF2C92BA9}" srcOrd="0" destOrd="0" presId="urn:microsoft.com/office/officeart/2008/layout/VerticalCurvedList"/>
    <dgm:cxn modelId="{ABBE5601-AAC3-458B-B05F-6DC9E87555D7}" type="presParOf" srcId="{74E76CAA-B0C4-4F86-9C43-8839AE890B21}" destId="{DE35D3E5-9D2A-4879-85F5-45589D766F2D}" srcOrd="9" destOrd="0" presId="urn:microsoft.com/office/officeart/2008/layout/VerticalCurvedList"/>
    <dgm:cxn modelId="{A551D352-BAB1-4CFC-B7B8-243F40653499}" type="presParOf" srcId="{74E76CAA-B0C4-4F86-9C43-8839AE890B21}" destId="{C03B8D3C-51C7-4C6E-9B65-C33553701FF2}" srcOrd="10" destOrd="0" presId="urn:microsoft.com/office/officeart/2008/layout/VerticalCurvedList"/>
    <dgm:cxn modelId="{1919924B-C692-4921-9808-0B1F88973FDC}" type="presParOf" srcId="{C03B8D3C-51C7-4C6E-9B65-C33553701FF2}" destId="{889095CC-3CE0-43FD-BC18-AE01629B9DCA}" srcOrd="0" destOrd="0" presId="urn:microsoft.com/office/officeart/2008/layout/VerticalCurvedList"/>
    <dgm:cxn modelId="{7399CA92-D508-4384-8134-228FC52EA40C}" type="presParOf" srcId="{74E76CAA-B0C4-4F86-9C43-8839AE890B21}" destId="{C3BD59B4-543E-4354-AACC-9377BE9AC76C}" srcOrd="11" destOrd="0" presId="urn:microsoft.com/office/officeart/2008/layout/VerticalCurvedList"/>
    <dgm:cxn modelId="{57F76086-8E9B-49CB-801F-569510E46B98}" type="presParOf" srcId="{74E76CAA-B0C4-4F86-9C43-8839AE890B21}" destId="{52C3F791-1C9D-4391-857A-AEBFA7B79C77}" srcOrd="12" destOrd="0" presId="urn:microsoft.com/office/officeart/2008/layout/VerticalCurvedList"/>
    <dgm:cxn modelId="{8526A270-D043-410E-9D7E-3B743B1C6AFA}" type="presParOf" srcId="{52C3F791-1C9D-4391-857A-AEBFA7B79C77}" destId="{BE56689F-F46B-4EE3-976A-A4ACC1045216}" srcOrd="0" destOrd="0" presId="urn:microsoft.com/office/officeart/2008/layout/VerticalCurvedList"/>
    <dgm:cxn modelId="{11FAF101-75D4-4F86-AB5C-AD7909D5B701}" type="presParOf" srcId="{74E76CAA-B0C4-4F86-9C43-8839AE890B21}" destId="{6ADADF86-41E3-473A-B94B-A4D6DFDD3888}" srcOrd="13" destOrd="0" presId="urn:microsoft.com/office/officeart/2008/layout/VerticalCurvedList"/>
    <dgm:cxn modelId="{40D66356-C4BC-4D3B-97B7-B072D0CC65CB}" type="presParOf" srcId="{74E76CAA-B0C4-4F86-9C43-8839AE890B21}" destId="{A8FFD785-2179-44C4-A7EC-4E816BA1A20C}" srcOrd="14" destOrd="0" presId="urn:microsoft.com/office/officeart/2008/layout/VerticalCurvedList"/>
    <dgm:cxn modelId="{291C35D2-0485-4147-B367-A9DBB4D8DF16}" type="presParOf" srcId="{A8FFD785-2179-44C4-A7EC-4E816BA1A20C}" destId="{D3073EDB-BC59-4EEA-ABBB-98997C415FE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D6EAAD0-601B-4F18-8586-48C38B9691ED}" type="doc">
      <dgm:prSet loTypeId="urn:microsoft.com/office/officeart/2005/8/layout/cycle5" loCatId="cycle" qsTypeId="urn:microsoft.com/office/officeart/2005/8/quickstyle/3d1" qsCatId="3D" csTypeId="urn:microsoft.com/office/officeart/2005/8/colors/colorful4" csCatId="colorful" phldr="1"/>
      <dgm:spPr/>
      <dgm:t>
        <a:bodyPr/>
        <a:lstStyle/>
        <a:p>
          <a:pPr rtl="1"/>
          <a:endParaRPr lang="ar-EG"/>
        </a:p>
      </dgm:t>
    </dgm:pt>
    <dgm:pt modelId="{C30D86BD-D058-40DD-B4C2-43E82FC06967}">
      <dgm:prSet phldrT="[Text]" custT="1"/>
      <dgm:spPr/>
      <dgm:t>
        <a:bodyPr/>
        <a:lstStyle/>
        <a:p>
          <a:pPr rtl="1"/>
          <a:r>
            <a:rPr lang="ar-SA" sz="3200" b="1" u="none" dirty="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المقابلة الإرشاديّة</a:t>
          </a:r>
          <a:endParaRPr lang="ar-EG"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984BCAE-9272-49F3-8916-E8508956A6E7}" type="parTrans" cxnId="{BBDB500D-A441-4F75-BB3A-2C9E87AE05EC}">
      <dgm:prSet/>
      <dgm:spPr/>
      <dgm:t>
        <a:bodyPr/>
        <a:lstStyle/>
        <a:p>
          <a:pPr rtl="1"/>
          <a:endParaRPr lang="ar-EG"/>
        </a:p>
      </dgm:t>
    </dgm:pt>
    <dgm:pt modelId="{C4905420-6830-461F-9851-AB4B875A03FA}" type="sibTrans" cxnId="{BBDB500D-A441-4F75-BB3A-2C9E87AE05EC}">
      <dgm:prSet/>
      <dgm:spPr/>
      <dgm:t>
        <a:bodyPr/>
        <a:lstStyle/>
        <a:p>
          <a:pPr rtl="1"/>
          <a:endParaRPr lang="ar-EG"/>
        </a:p>
      </dgm:t>
    </dgm:pt>
    <dgm:pt modelId="{A36ACC63-E54E-48C9-82F5-CD198819D78B}">
      <dgm:prSet custT="1"/>
      <dgm:spPr>
        <a:solidFill>
          <a:srgbClr val="993366"/>
        </a:solidFill>
      </dgm:spPr>
      <dgm:t>
        <a:bodyPr/>
        <a:lstStyle/>
        <a:p>
          <a:pPr rtl="1"/>
          <a:r>
            <a:rPr lang="ar-SA" sz="3200" b="1"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الملاحظة العِلميّة </a:t>
          </a:r>
          <a:endParaRPr lang="en-US"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40210CF-A9B9-43B4-9835-0BFE55ED0222}" type="parTrans" cxnId="{B40DB5A7-FA7E-4124-9895-75AD08190103}">
      <dgm:prSet/>
      <dgm:spPr/>
      <dgm:t>
        <a:bodyPr/>
        <a:lstStyle/>
        <a:p>
          <a:pPr rtl="1"/>
          <a:endParaRPr lang="ar-EG"/>
        </a:p>
      </dgm:t>
    </dgm:pt>
    <dgm:pt modelId="{4D092EDA-2FFF-4F15-BD51-1C103F8BCF8B}" type="sibTrans" cxnId="{B40DB5A7-FA7E-4124-9895-75AD08190103}">
      <dgm:prSet/>
      <dgm:spPr/>
      <dgm:t>
        <a:bodyPr/>
        <a:lstStyle/>
        <a:p>
          <a:pPr rtl="1"/>
          <a:endParaRPr lang="ar-EG"/>
        </a:p>
      </dgm:t>
    </dgm:pt>
    <dgm:pt modelId="{C09099A8-6A55-4387-8598-FFFCEC3D8842}">
      <dgm:prSet custT="1"/>
      <dgm:spPr/>
      <dgm:t>
        <a:bodyPr/>
        <a:lstStyle/>
        <a:p>
          <a:pPr rtl="1"/>
          <a:r>
            <a:rPr lang="ar-SA" sz="3200" b="1"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دراسة الحالة </a:t>
          </a:r>
          <a:endParaRPr lang="en-US"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550A246-4FD4-44E7-9370-8D91A06BEF89}" type="parTrans" cxnId="{50671121-28D7-47D7-A7A3-4ADBFBC91843}">
      <dgm:prSet/>
      <dgm:spPr/>
      <dgm:t>
        <a:bodyPr/>
        <a:lstStyle/>
        <a:p>
          <a:pPr rtl="1"/>
          <a:endParaRPr lang="ar-EG"/>
        </a:p>
      </dgm:t>
    </dgm:pt>
    <dgm:pt modelId="{40133936-5CCE-4DF0-BCFC-F8275600C239}" type="sibTrans" cxnId="{50671121-28D7-47D7-A7A3-4ADBFBC91843}">
      <dgm:prSet/>
      <dgm:spPr/>
      <dgm:t>
        <a:bodyPr/>
        <a:lstStyle/>
        <a:p>
          <a:pPr rtl="1"/>
          <a:endParaRPr lang="ar-EG"/>
        </a:p>
      </dgm:t>
    </dgm:pt>
    <dgm:pt modelId="{AECF8FCE-0527-4163-9FFD-159C3362E19B}">
      <dgm:prSet custT="1"/>
      <dgm:spPr>
        <a:solidFill>
          <a:schemeClr val="accent2">
            <a:lumMod val="60000"/>
            <a:lumOff val="40000"/>
          </a:schemeClr>
        </a:solidFill>
      </dgm:spPr>
      <dgm:t>
        <a:bodyPr/>
        <a:lstStyle/>
        <a:p>
          <a:pPr rtl="1"/>
          <a:r>
            <a:rPr lang="ar-SA" sz="3200" b="1"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الاستبيان</a:t>
          </a:r>
          <a:endParaRPr lang="en-US"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95E8191-9C3A-4EBD-BA8D-0587163D5AA5}" type="parTrans" cxnId="{6FF37C66-8994-4994-952E-0774965FD3C2}">
      <dgm:prSet/>
      <dgm:spPr/>
      <dgm:t>
        <a:bodyPr/>
        <a:lstStyle/>
        <a:p>
          <a:pPr rtl="1"/>
          <a:endParaRPr lang="ar-EG"/>
        </a:p>
      </dgm:t>
    </dgm:pt>
    <dgm:pt modelId="{67ECE3C0-A527-4723-B86E-759D5E6CF4AD}" type="sibTrans" cxnId="{6FF37C66-8994-4994-952E-0774965FD3C2}">
      <dgm:prSet/>
      <dgm:spPr/>
      <dgm:t>
        <a:bodyPr/>
        <a:lstStyle/>
        <a:p>
          <a:pPr rtl="1"/>
          <a:endParaRPr lang="ar-EG"/>
        </a:p>
      </dgm:t>
    </dgm:pt>
    <dgm:pt modelId="{FDABB706-8951-46A0-BDFA-9A52681F4A3C}">
      <dgm:prSet custT="1"/>
      <dgm:spPr>
        <a:solidFill>
          <a:srgbClr val="A80074"/>
        </a:solidFill>
      </dgm:spPr>
      <dgm:t>
        <a:bodyPr/>
        <a:lstStyle/>
        <a:p>
          <a:pPr rtl="1"/>
          <a:r>
            <a:rPr lang="ar-SA" sz="3200" b="1"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مؤتمر الحالة</a:t>
          </a:r>
          <a:endParaRPr lang="en-US"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CD3DA9C-F964-44D1-BA35-3F0A257CBC40}" type="parTrans" cxnId="{6418C21A-592D-4344-B2EE-4293B5595A5F}">
      <dgm:prSet/>
      <dgm:spPr/>
      <dgm:t>
        <a:bodyPr/>
        <a:lstStyle/>
        <a:p>
          <a:pPr rtl="1"/>
          <a:endParaRPr lang="ar-EG"/>
        </a:p>
      </dgm:t>
    </dgm:pt>
    <dgm:pt modelId="{FE05CCB1-4F72-46B5-8FFD-14A831A13BF9}" type="sibTrans" cxnId="{6418C21A-592D-4344-B2EE-4293B5595A5F}">
      <dgm:prSet/>
      <dgm:spPr/>
      <dgm:t>
        <a:bodyPr/>
        <a:lstStyle/>
        <a:p>
          <a:pPr rtl="1"/>
          <a:endParaRPr lang="ar-EG"/>
        </a:p>
      </dgm:t>
    </dgm:pt>
    <dgm:pt modelId="{6D2EE2ED-44A4-4F58-B831-22B3C138698D}">
      <dgm:prSet custT="1"/>
      <dgm:spPr>
        <a:solidFill>
          <a:schemeClr val="accent5">
            <a:lumMod val="75000"/>
          </a:schemeClr>
        </a:solidFill>
      </dgm:spPr>
      <dgm:t>
        <a:bodyPr/>
        <a:lstStyle/>
        <a:p>
          <a:pPr rtl="1"/>
          <a:r>
            <a:rPr lang="ar-SA" sz="3200" b="1"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الاختبارات والمقاييس</a:t>
          </a:r>
          <a:endParaRPr lang="en-US"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662BE40-3488-4231-B8AF-C1082C25F884}" type="parTrans" cxnId="{B230F0DB-BA1B-49FF-B263-EC01D7F5E7D6}">
      <dgm:prSet/>
      <dgm:spPr/>
      <dgm:t>
        <a:bodyPr/>
        <a:lstStyle/>
        <a:p>
          <a:pPr rtl="1"/>
          <a:endParaRPr lang="ar-EG"/>
        </a:p>
      </dgm:t>
    </dgm:pt>
    <dgm:pt modelId="{EF5D0E17-E733-4799-A234-6ECFE5C25F52}" type="sibTrans" cxnId="{B230F0DB-BA1B-49FF-B263-EC01D7F5E7D6}">
      <dgm:prSet/>
      <dgm:spPr/>
      <dgm:t>
        <a:bodyPr/>
        <a:lstStyle/>
        <a:p>
          <a:pPr rtl="1"/>
          <a:endParaRPr lang="ar-EG"/>
        </a:p>
      </dgm:t>
    </dgm:pt>
    <dgm:pt modelId="{3423D2B4-72DB-4556-9DDE-C01538FD4B73}" type="pres">
      <dgm:prSet presAssocID="{AD6EAAD0-601B-4F18-8586-48C38B9691ED}" presName="cycle" presStyleCnt="0">
        <dgm:presLayoutVars>
          <dgm:dir/>
          <dgm:resizeHandles val="exact"/>
        </dgm:presLayoutVars>
      </dgm:prSet>
      <dgm:spPr/>
    </dgm:pt>
    <dgm:pt modelId="{0FA9AC14-5FE3-4182-A35E-5158837CFFB0}" type="pres">
      <dgm:prSet presAssocID="{C30D86BD-D058-40DD-B4C2-43E82FC06967}" presName="node" presStyleLbl="node1" presStyleIdx="0" presStyleCnt="6" custScaleX="167226" custScaleY="124570">
        <dgm:presLayoutVars>
          <dgm:bulletEnabled val="1"/>
        </dgm:presLayoutVars>
      </dgm:prSet>
      <dgm:spPr/>
    </dgm:pt>
    <dgm:pt modelId="{D2D97264-5770-414A-9E4D-624CC195AE72}" type="pres">
      <dgm:prSet presAssocID="{C30D86BD-D058-40DD-B4C2-43E82FC06967}" presName="spNode" presStyleCnt="0"/>
      <dgm:spPr/>
    </dgm:pt>
    <dgm:pt modelId="{CBE006A2-BE19-4483-92A2-4B996F7B0058}" type="pres">
      <dgm:prSet presAssocID="{C4905420-6830-461F-9851-AB4B875A03FA}" presName="sibTrans" presStyleLbl="sibTrans1D1" presStyleIdx="0" presStyleCnt="6"/>
      <dgm:spPr/>
    </dgm:pt>
    <dgm:pt modelId="{7F827130-6E81-4756-ADF5-677958BD855E}" type="pres">
      <dgm:prSet presAssocID="{A36ACC63-E54E-48C9-82F5-CD198819D78B}" presName="node" presStyleLbl="node1" presStyleIdx="1" presStyleCnt="6" custScaleX="167226" custScaleY="124570" custRadScaleRad="100667" custRadScaleInc="32217">
        <dgm:presLayoutVars>
          <dgm:bulletEnabled val="1"/>
        </dgm:presLayoutVars>
      </dgm:prSet>
      <dgm:spPr/>
    </dgm:pt>
    <dgm:pt modelId="{CE561AD3-0A6E-47EC-98DD-3E042169DACD}" type="pres">
      <dgm:prSet presAssocID="{A36ACC63-E54E-48C9-82F5-CD198819D78B}" presName="spNode" presStyleCnt="0"/>
      <dgm:spPr/>
    </dgm:pt>
    <dgm:pt modelId="{0D43A292-B1EE-4E08-872E-169CB4F10C59}" type="pres">
      <dgm:prSet presAssocID="{4D092EDA-2FFF-4F15-BD51-1C103F8BCF8B}" presName="sibTrans" presStyleLbl="sibTrans1D1" presStyleIdx="1" presStyleCnt="6"/>
      <dgm:spPr/>
    </dgm:pt>
    <dgm:pt modelId="{830199E9-31F7-437D-BF60-85D052A68101}" type="pres">
      <dgm:prSet presAssocID="{C09099A8-6A55-4387-8598-FFFCEC3D8842}" presName="node" presStyleLbl="node1" presStyleIdx="2" presStyleCnt="6" custScaleX="167226" custScaleY="124570" custRadScaleRad="101327" custRadScaleInc="-28011">
        <dgm:presLayoutVars>
          <dgm:bulletEnabled val="1"/>
        </dgm:presLayoutVars>
      </dgm:prSet>
      <dgm:spPr/>
    </dgm:pt>
    <dgm:pt modelId="{DD6F700D-9229-4DFB-B6D9-9B433C7E4B7D}" type="pres">
      <dgm:prSet presAssocID="{C09099A8-6A55-4387-8598-FFFCEC3D8842}" presName="spNode" presStyleCnt="0"/>
      <dgm:spPr/>
    </dgm:pt>
    <dgm:pt modelId="{C7153ACD-5842-4615-A177-3EC4A428CD89}" type="pres">
      <dgm:prSet presAssocID="{40133936-5CCE-4DF0-BCFC-F8275600C239}" presName="sibTrans" presStyleLbl="sibTrans1D1" presStyleIdx="2" presStyleCnt="6"/>
      <dgm:spPr/>
    </dgm:pt>
    <dgm:pt modelId="{2CCE022B-C3F6-40DD-8AA9-CB77F25B110A}" type="pres">
      <dgm:prSet presAssocID="{AECF8FCE-0527-4163-9FFD-159C3362E19B}" presName="node" presStyleLbl="node1" presStyleIdx="3" presStyleCnt="6" custScaleX="167226" custScaleY="124570">
        <dgm:presLayoutVars>
          <dgm:bulletEnabled val="1"/>
        </dgm:presLayoutVars>
      </dgm:prSet>
      <dgm:spPr/>
    </dgm:pt>
    <dgm:pt modelId="{C24B7303-4952-4871-83D8-E444CE80F725}" type="pres">
      <dgm:prSet presAssocID="{AECF8FCE-0527-4163-9FFD-159C3362E19B}" presName="spNode" presStyleCnt="0"/>
      <dgm:spPr/>
    </dgm:pt>
    <dgm:pt modelId="{9B3B6669-EFF0-4884-8B73-90BAEAF77FF4}" type="pres">
      <dgm:prSet presAssocID="{67ECE3C0-A527-4723-B86E-759D5E6CF4AD}" presName="sibTrans" presStyleLbl="sibTrans1D1" presStyleIdx="3" presStyleCnt="6"/>
      <dgm:spPr/>
    </dgm:pt>
    <dgm:pt modelId="{DB1D154E-9003-4DFB-9399-F21129591E4D}" type="pres">
      <dgm:prSet presAssocID="{FDABB706-8951-46A0-BDFA-9A52681F4A3C}" presName="node" presStyleLbl="node1" presStyleIdx="4" presStyleCnt="6" custScaleX="167226" custScaleY="124570" custRadScaleRad="103258" custRadScaleInc="40737">
        <dgm:presLayoutVars>
          <dgm:bulletEnabled val="1"/>
        </dgm:presLayoutVars>
      </dgm:prSet>
      <dgm:spPr/>
    </dgm:pt>
    <dgm:pt modelId="{BBEC8A14-D1EC-4A49-B225-4B666BA6038B}" type="pres">
      <dgm:prSet presAssocID="{FDABB706-8951-46A0-BDFA-9A52681F4A3C}" presName="spNode" presStyleCnt="0"/>
      <dgm:spPr/>
    </dgm:pt>
    <dgm:pt modelId="{B9F3EA11-D0CF-4F93-904A-A6C43D5360BB}" type="pres">
      <dgm:prSet presAssocID="{FE05CCB1-4F72-46B5-8FFD-14A831A13BF9}" presName="sibTrans" presStyleLbl="sibTrans1D1" presStyleIdx="4" presStyleCnt="6"/>
      <dgm:spPr/>
    </dgm:pt>
    <dgm:pt modelId="{C967EB42-223F-44A5-AC1E-B3D5236AC795}" type="pres">
      <dgm:prSet presAssocID="{6D2EE2ED-44A4-4F58-B831-22B3C138698D}" presName="node" presStyleLbl="node1" presStyleIdx="5" presStyleCnt="6" custScaleX="167226" custScaleY="124570" custRadScaleRad="99127" custRadScaleInc="-19363">
        <dgm:presLayoutVars>
          <dgm:bulletEnabled val="1"/>
        </dgm:presLayoutVars>
      </dgm:prSet>
      <dgm:spPr/>
    </dgm:pt>
    <dgm:pt modelId="{BF15CA1D-E00E-4418-950B-7D7734E0D848}" type="pres">
      <dgm:prSet presAssocID="{6D2EE2ED-44A4-4F58-B831-22B3C138698D}" presName="spNode" presStyleCnt="0"/>
      <dgm:spPr/>
    </dgm:pt>
    <dgm:pt modelId="{853E7C06-D0AE-4791-A931-D638E045D198}" type="pres">
      <dgm:prSet presAssocID="{EF5D0E17-E733-4799-A234-6ECFE5C25F52}" presName="sibTrans" presStyleLbl="sibTrans1D1" presStyleIdx="5" presStyleCnt="6"/>
      <dgm:spPr/>
    </dgm:pt>
  </dgm:ptLst>
  <dgm:cxnLst>
    <dgm:cxn modelId="{BBDB500D-A441-4F75-BB3A-2C9E87AE05EC}" srcId="{AD6EAAD0-601B-4F18-8586-48C38B9691ED}" destId="{C30D86BD-D058-40DD-B4C2-43E82FC06967}" srcOrd="0" destOrd="0" parTransId="{5984BCAE-9272-49F3-8916-E8508956A6E7}" sibTransId="{C4905420-6830-461F-9851-AB4B875A03FA}"/>
    <dgm:cxn modelId="{6418C21A-592D-4344-B2EE-4293B5595A5F}" srcId="{AD6EAAD0-601B-4F18-8586-48C38B9691ED}" destId="{FDABB706-8951-46A0-BDFA-9A52681F4A3C}" srcOrd="4" destOrd="0" parTransId="{3CD3DA9C-F964-44D1-BA35-3F0A257CBC40}" sibTransId="{FE05CCB1-4F72-46B5-8FFD-14A831A13BF9}"/>
    <dgm:cxn modelId="{50671121-28D7-47D7-A7A3-4ADBFBC91843}" srcId="{AD6EAAD0-601B-4F18-8586-48C38B9691ED}" destId="{C09099A8-6A55-4387-8598-FFFCEC3D8842}" srcOrd="2" destOrd="0" parTransId="{F550A246-4FD4-44E7-9370-8D91A06BEF89}" sibTransId="{40133936-5CCE-4DF0-BCFC-F8275600C239}"/>
    <dgm:cxn modelId="{F3215D25-FC37-4139-B21D-6EC04A5C50EE}" type="presOf" srcId="{FE05CCB1-4F72-46B5-8FFD-14A831A13BF9}" destId="{B9F3EA11-D0CF-4F93-904A-A6C43D5360BB}" srcOrd="0" destOrd="0" presId="urn:microsoft.com/office/officeart/2005/8/layout/cycle5"/>
    <dgm:cxn modelId="{63D9BF2C-1B92-4DFA-95B7-E718A0DA6601}" type="presOf" srcId="{4D092EDA-2FFF-4F15-BD51-1C103F8BCF8B}" destId="{0D43A292-B1EE-4E08-872E-169CB4F10C59}" srcOrd="0" destOrd="0" presId="urn:microsoft.com/office/officeart/2005/8/layout/cycle5"/>
    <dgm:cxn modelId="{87A9C234-C278-4209-B3EB-E8C4A896C542}" type="presOf" srcId="{40133936-5CCE-4DF0-BCFC-F8275600C239}" destId="{C7153ACD-5842-4615-A177-3EC4A428CD89}" srcOrd="0" destOrd="0" presId="urn:microsoft.com/office/officeart/2005/8/layout/cycle5"/>
    <dgm:cxn modelId="{9913FF37-0336-4F46-9341-07B428EA18F2}" type="presOf" srcId="{C4905420-6830-461F-9851-AB4B875A03FA}" destId="{CBE006A2-BE19-4483-92A2-4B996F7B0058}" srcOrd="0" destOrd="0" presId="urn:microsoft.com/office/officeart/2005/8/layout/cycle5"/>
    <dgm:cxn modelId="{3C39763B-47B8-493C-8452-808A0B5BEF6F}" type="presOf" srcId="{AECF8FCE-0527-4163-9FFD-159C3362E19B}" destId="{2CCE022B-C3F6-40DD-8AA9-CB77F25B110A}" srcOrd="0" destOrd="0" presId="urn:microsoft.com/office/officeart/2005/8/layout/cycle5"/>
    <dgm:cxn modelId="{D36EA55D-E31B-45C9-80C9-9F183BD0FACF}" type="presOf" srcId="{EF5D0E17-E733-4799-A234-6ECFE5C25F52}" destId="{853E7C06-D0AE-4791-A931-D638E045D198}" srcOrd="0" destOrd="0" presId="urn:microsoft.com/office/officeart/2005/8/layout/cycle5"/>
    <dgm:cxn modelId="{BDB91762-6B40-4E43-8C40-7BCAC74D9F3A}" type="presOf" srcId="{FDABB706-8951-46A0-BDFA-9A52681F4A3C}" destId="{DB1D154E-9003-4DFB-9399-F21129591E4D}" srcOrd="0" destOrd="0" presId="urn:microsoft.com/office/officeart/2005/8/layout/cycle5"/>
    <dgm:cxn modelId="{6FF37C66-8994-4994-952E-0774965FD3C2}" srcId="{AD6EAAD0-601B-4F18-8586-48C38B9691ED}" destId="{AECF8FCE-0527-4163-9FFD-159C3362E19B}" srcOrd="3" destOrd="0" parTransId="{595E8191-9C3A-4EBD-BA8D-0587163D5AA5}" sibTransId="{67ECE3C0-A527-4723-B86E-759D5E6CF4AD}"/>
    <dgm:cxn modelId="{1ACD9F8B-E2DC-4768-A451-028038992917}" type="presOf" srcId="{A36ACC63-E54E-48C9-82F5-CD198819D78B}" destId="{7F827130-6E81-4756-ADF5-677958BD855E}" srcOrd="0" destOrd="0" presId="urn:microsoft.com/office/officeart/2005/8/layout/cycle5"/>
    <dgm:cxn modelId="{B40DB5A7-FA7E-4124-9895-75AD08190103}" srcId="{AD6EAAD0-601B-4F18-8586-48C38B9691ED}" destId="{A36ACC63-E54E-48C9-82F5-CD198819D78B}" srcOrd="1" destOrd="0" parTransId="{E40210CF-A9B9-43B4-9835-0BFE55ED0222}" sibTransId="{4D092EDA-2FFF-4F15-BD51-1C103F8BCF8B}"/>
    <dgm:cxn modelId="{CA1C7AAB-470E-498A-A41E-3C97ACB7B436}" type="presOf" srcId="{C30D86BD-D058-40DD-B4C2-43E82FC06967}" destId="{0FA9AC14-5FE3-4182-A35E-5158837CFFB0}" srcOrd="0" destOrd="0" presId="urn:microsoft.com/office/officeart/2005/8/layout/cycle5"/>
    <dgm:cxn modelId="{D0C3BFAF-7815-45C4-98ED-DAAE272C2051}" type="presOf" srcId="{AD6EAAD0-601B-4F18-8586-48C38B9691ED}" destId="{3423D2B4-72DB-4556-9DDE-C01538FD4B73}" srcOrd="0" destOrd="0" presId="urn:microsoft.com/office/officeart/2005/8/layout/cycle5"/>
    <dgm:cxn modelId="{A7E8B9B0-9B07-4DDD-B4F4-98A000556DD4}" type="presOf" srcId="{6D2EE2ED-44A4-4F58-B831-22B3C138698D}" destId="{C967EB42-223F-44A5-AC1E-B3D5236AC795}" srcOrd="0" destOrd="0" presId="urn:microsoft.com/office/officeart/2005/8/layout/cycle5"/>
    <dgm:cxn modelId="{854126BD-D8BB-4704-A5BC-9EB7D7D64866}" type="presOf" srcId="{C09099A8-6A55-4387-8598-FFFCEC3D8842}" destId="{830199E9-31F7-437D-BF60-85D052A68101}" srcOrd="0" destOrd="0" presId="urn:microsoft.com/office/officeart/2005/8/layout/cycle5"/>
    <dgm:cxn modelId="{6A9615D0-0845-4986-902A-7664A2A56C4A}" type="presOf" srcId="{67ECE3C0-A527-4723-B86E-759D5E6CF4AD}" destId="{9B3B6669-EFF0-4884-8B73-90BAEAF77FF4}" srcOrd="0" destOrd="0" presId="urn:microsoft.com/office/officeart/2005/8/layout/cycle5"/>
    <dgm:cxn modelId="{B230F0DB-BA1B-49FF-B263-EC01D7F5E7D6}" srcId="{AD6EAAD0-601B-4F18-8586-48C38B9691ED}" destId="{6D2EE2ED-44A4-4F58-B831-22B3C138698D}" srcOrd="5" destOrd="0" parTransId="{F662BE40-3488-4231-B8AF-C1082C25F884}" sibTransId="{EF5D0E17-E733-4799-A234-6ECFE5C25F52}"/>
    <dgm:cxn modelId="{3D13E372-F54E-4E18-A7CA-67E940A163B1}" type="presParOf" srcId="{3423D2B4-72DB-4556-9DDE-C01538FD4B73}" destId="{0FA9AC14-5FE3-4182-A35E-5158837CFFB0}" srcOrd="0" destOrd="0" presId="urn:microsoft.com/office/officeart/2005/8/layout/cycle5"/>
    <dgm:cxn modelId="{4ED2AB54-D5F0-42C0-AF11-970A1CA8142F}" type="presParOf" srcId="{3423D2B4-72DB-4556-9DDE-C01538FD4B73}" destId="{D2D97264-5770-414A-9E4D-624CC195AE72}" srcOrd="1" destOrd="0" presId="urn:microsoft.com/office/officeart/2005/8/layout/cycle5"/>
    <dgm:cxn modelId="{5C7982A1-8735-4ABC-AB96-146B03D56759}" type="presParOf" srcId="{3423D2B4-72DB-4556-9DDE-C01538FD4B73}" destId="{CBE006A2-BE19-4483-92A2-4B996F7B0058}" srcOrd="2" destOrd="0" presId="urn:microsoft.com/office/officeart/2005/8/layout/cycle5"/>
    <dgm:cxn modelId="{23EE1F64-0E55-440E-8CD6-9FC73D3549C7}" type="presParOf" srcId="{3423D2B4-72DB-4556-9DDE-C01538FD4B73}" destId="{7F827130-6E81-4756-ADF5-677958BD855E}" srcOrd="3" destOrd="0" presId="urn:microsoft.com/office/officeart/2005/8/layout/cycle5"/>
    <dgm:cxn modelId="{11755CA2-78D3-49E3-86EE-A3025EEE43C0}" type="presParOf" srcId="{3423D2B4-72DB-4556-9DDE-C01538FD4B73}" destId="{CE561AD3-0A6E-47EC-98DD-3E042169DACD}" srcOrd="4" destOrd="0" presId="urn:microsoft.com/office/officeart/2005/8/layout/cycle5"/>
    <dgm:cxn modelId="{E9A202CB-B41D-4052-85A8-FF91FAF5A18E}" type="presParOf" srcId="{3423D2B4-72DB-4556-9DDE-C01538FD4B73}" destId="{0D43A292-B1EE-4E08-872E-169CB4F10C59}" srcOrd="5" destOrd="0" presId="urn:microsoft.com/office/officeart/2005/8/layout/cycle5"/>
    <dgm:cxn modelId="{3AE96386-B6D6-4617-9315-B390707849EB}" type="presParOf" srcId="{3423D2B4-72DB-4556-9DDE-C01538FD4B73}" destId="{830199E9-31F7-437D-BF60-85D052A68101}" srcOrd="6" destOrd="0" presId="urn:microsoft.com/office/officeart/2005/8/layout/cycle5"/>
    <dgm:cxn modelId="{A68E715E-E96D-4847-9B39-8209155ADC93}" type="presParOf" srcId="{3423D2B4-72DB-4556-9DDE-C01538FD4B73}" destId="{DD6F700D-9229-4DFB-B6D9-9B433C7E4B7D}" srcOrd="7" destOrd="0" presId="urn:microsoft.com/office/officeart/2005/8/layout/cycle5"/>
    <dgm:cxn modelId="{BA7569A1-AB61-4C4E-8498-340B780965DE}" type="presParOf" srcId="{3423D2B4-72DB-4556-9DDE-C01538FD4B73}" destId="{C7153ACD-5842-4615-A177-3EC4A428CD89}" srcOrd="8" destOrd="0" presId="urn:microsoft.com/office/officeart/2005/8/layout/cycle5"/>
    <dgm:cxn modelId="{AB794457-F0DF-474B-9BE4-35C487D38348}" type="presParOf" srcId="{3423D2B4-72DB-4556-9DDE-C01538FD4B73}" destId="{2CCE022B-C3F6-40DD-8AA9-CB77F25B110A}" srcOrd="9" destOrd="0" presId="urn:microsoft.com/office/officeart/2005/8/layout/cycle5"/>
    <dgm:cxn modelId="{E74154D4-28C7-4E2B-A2E1-920D92623674}" type="presParOf" srcId="{3423D2B4-72DB-4556-9DDE-C01538FD4B73}" destId="{C24B7303-4952-4871-83D8-E444CE80F725}" srcOrd="10" destOrd="0" presId="urn:microsoft.com/office/officeart/2005/8/layout/cycle5"/>
    <dgm:cxn modelId="{5810ABF8-8D97-48F1-B995-AE60D0AFFC1B}" type="presParOf" srcId="{3423D2B4-72DB-4556-9DDE-C01538FD4B73}" destId="{9B3B6669-EFF0-4884-8B73-90BAEAF77FF4}" srcOrd="11" destOrd="0" presId="urn:microsoft.com/office/officeart/2005/8/layout/cycle5"/>
    <dgm:cxn modelId="{1BE6B5D8-7DD9-426C-942D-BCC07474D618}" type="presParOf" srcId="{3423D2B4-72DB-4556-9DDE-C01538FD4B73}" destId="{DB1D154E-9003-4DFB-9399-F21129591E4D}" srcOrd="12" destOrd="0" presId="urn:microsoft.com/office/officeart/2005/8/layout/cycle5"/>
    <dgm:cxn modelId="{5A9CCCAC-07A7-43AD-9ACF-FB8789EAFFE9}" type="presParOf" srcId="{3423D2B4-72DB-4556-9DDE-C01538FD4B73}" destId="{BBEC8A14-D1EC-4A49-B225-4B666BA6038B}" srcOrd="13" destOrd="0" presId="urn:microsoft.com/office/officeart/2005/8/layout/cycle5"/>
    <dgm:cxn modelId="{CAB75672-082E-4C56-844F-900A797FCA47}" type="presParOf" srcId="{3423D2B4-72DB-4556-9DDE-C01538FD4B73}" destId="{B9F3EA11-D0CF-4F93-904A-A6C43D5360BB}" srcOrd="14" destOrd="0" presId="urn:microsoft.com/office/officeart/2005/8/layout/cycle5"/>
    <dgm:cxn modelId="{5748499D-D0F6-4D7F-BC76-18EDB22C05A7}" type="presParOf" srcId="{3423D2B4-72DB-4556-9DDE-C01538FD4B73}" destId="{C967EB42-223F-44A5-AC1E-B3D5236AC795}" srcOrd="15" destOrd="0" presId="urn:microsoft.com/office/officeart/2005/8/layout/cycle5"/>
    <dgm:cxn modelId="{DF076C4E-E1B7-4583-8D74-4D2C37B0D219}" type="presParOf" srcId="{3423D2B4-72DB-4556-9DDE-C01538FD4B73}" destId="{BF15CA1D-E00E-4418-950B-7D7734E0D848}" srcOrd="16" destOrd="0" presId="urn:microsoft.com/office/officeart/2005/8/layout/cycle5"/>
    <dgm:cxn modelId="{E0B11A2E-AB57-4944-948D-780DA1B6CACE}" type="presParOf" srcId="{3423D2B4-72DB-4556-9DDE-C01538FD4B73}" destId="{853E7C06-D0AE-4791-A931-D638E045D198}"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C2DDC29-6A22-4E09-82D6-CCED5490391F}" type="doc">
      <dgm:prSet loTypeId="urn:microsoft.com/office/officeart/2008/layout/BubblePictureList" loCatId="picture" qsTypeId="urn:microsoft.com/office/officeart/2005/8/quickstyle/3d1" qsCatId="3D" csTypeId="urn:microsoft.com/office/officeart/2005/8/colors/colorful1" csCatId="colorful" phldr="1"/>
      <dgm:spPr/>
      <dgm:t>
        <a:bodyPr/>
        <a:lstStyle/>
        <a:p>
          <a:pPr rtl="1"/>
          <a:endParaRPr lang="ar-EG"/>
        </a:p>
      </dgm:t>
    </dgm:pt>
    <dgm:pt modelId="{326562AE-E76D-43C5-9DF9-D34E785E7DB0}">
      <dgm:prSet phldrT="[Text]" custT="1"/>
      <dgm:spPr>
        <a:noFill/>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الفرق بين الإرشاد النفسي والعلاج النفسي  </a:t>
          </a: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t>
        <a:bodyPr/>
        <a:lstStyle/>
        <a:p>
          <a:pPr rtl="1"/>
          <a:endParaRPr lang="ar-EG" sz="2800">
            <a:latin typeface="Traditional Arabic" pitchFamily="18" charset="-78"/>
            <a:cs typeface="Traditional Arabic" pitchFamily="18" charset="-78"/>
          </a:endParaRPr>
        </a:p>
      </dgm:t>
    </dgm:pt>
    <dgm:pt modelId="{14F4CCAC-EA84-4BFC-9373-07D404D617AA}">
      <dgm:prSet phldrT="[Text]" custT="1"/>
      <dgm:spPr>
        <a:noFill/>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تعديل السلوك </a:t>
          </a:r>
        </a:p>
      </dgm:t>
    </dgm:pt>
    <dgm:pt modelId="{C042677C-598F-4D42-A5B6-21DFA43BF466}" type="parTrans" cxnId="{E19FCA7D-14BB-4327-A1D2-C2FE9599C1E9}">
      <dgm:prSet/>
      <dgm:spPr/>
      <dgm:t>
        <a:bodyPr/>
        <a:lstStyle/>
        <a:p>
          <a:pPr rtl="1"/>
          <a:endParaRPr lang="ar-EG"/>
        </a:p>
      </dgm:t>
    </dgm:pt>
    <dgm:pt modelId="{515DE113-3D89-4EC8-9A30-4FF9A2FD6704}" type="sibTrans" cxnId="{E19FCA7D-14BB-4327-A1D2-C2FE9599C1E9}">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5000" r="-45000"/>
          </a:stretch>
        </a:blipFill>
      </dgm:spPr>
      <dgm:t>
        <a:bodyPr/>
        <a:lstStyle/>
        <a:p>
          <a:pPr rtl="1"/>
          <a:endParaRPr lang="ar-EG"/>
        </a:p>
      </dgm:t>
    </dgm:pt>
    <dgm:pt modelId="{A6035D5E-FAFA-4C67-9596-B2D025DEB3E7}">
      <dgm:prSet phldrT="[Text]" custT="1"/>
      <dgm:spPr>
        <a:noFill/>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خصائص تعديل السلوك </a:t>
          </a:r>
        </a:p>
      </dgm:t>
    </dgm:pt>
    <dgm:pt modelId="{3FB2E11D-F14E-47B3-BFDE-F5CFE96F661D}" type="parTrans" cxnId="{0ED68813-28BA-42A3-A8EC-9D2A46BC75FE}">
      <dgm:prSet/>
      <dgm:spPr/>
      <dgm:t>
        <a:bodyPr/>
        <a:lstStyle/>
        <a:p>
          <a:pPr rtl="1"/>
          <a:endParaRPr lang="ar-EG"/>
        </a:p>
      </dgm:t>
    </dgm:pt>
    <dgm:pt modelId="{B0883A2B-856B-4EA8-80D8-CA3C4BD93094}" type="sibTrans" cxnId="{0ED68813-28BA-42A3-A8EC-9D2A46BC75FE}">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t>
        <a:bodyPr/>
        <a:lstStyle/>
        <a:p>
          <a:pPr rtl="1"/>
          <a:endParaRPr lang="ar-EG"/>
        </a:p>
      </dgm:t>
    </dgm:pt>
    <dgm:pt modelId="{6FDAE24B-A5C9-473B-8C6C-5EAE5166092D}">
      <dgm:prSet phldrT="[Text]" custT="1"/>
      <dgm:spPr>
        <a:noFill/>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أساليب تعديل السلوك </a:t>
          </a:r>
        </a:p>
      </dgm:t>
    </dgm:pt>
    <dgm:pt modelId="{C18E36C5-B339-4437-8D62-ACBDE3EEA8A3}" type="parTrans" cxnId="{65FB2FEB-E077-4E62-911A-302BAD80AA9F}">
      <dgm:prSet/>
      <dgm:spPr/>
      <dgm:t>
        <a:bodyPr/>
        <a:lstStyle/>
        <a:p>
          <a:pPr rtl="1"/>
          <a:endParaRPr lang="ar-EG"/>
        </a:p>
      </dgm:t>
    </dgm:pt>
    <dgm:pt modelId="{C6E625C6-2F3A-45AE-8E63-409D0D4FEE62}" type="sibTrans" cxnId="{65FB2FEB-E077-4E62-911A-302BAD80AA9F}">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dgm:spPr>
      <dgm:t>
        <a:bodyPr/>
        <a:lstStyle/>
        <a:p>
          <a:pPr rtl="1"/>
          <a:endParaRPr lang="ar-EG"/>
        </a:p>
      </dgm:t>
    </dgm:pt>
    <dgm:pt modelId="{15B096E0-53BE-4E1E-99E7-9629FCEDB47A}">
      <dgm:prSet phldrT="[Text]" custT="1"/>
      <dgm:spPr>
        <a:noFill/>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خطوات تعديل السلوك </a:t>
          </a:r>
        </a:p>
      </dgm:t>
    </dgm:pt>
    <dgm:pt modelId="{73F7867B-494D-4B4F-BA40-940371E07F25}" type="parTrans" cxnId="{218BA6C2-D32B-4D4C-A022-A9587D8E7634}">
      <dgm:prSet/>
      <dgm:spPr/>
      <dgm:t>
        <a:bodyPr/>
        <a:lstStyle/>
        <a:p>
          <a:pPr rtl="1"/>
          <a:endParaRPr lang="ar-EG"/>
        </a:p>
      </dgm:t>
    </dgm:pt>
    <dgm:pt modelId="{96A6BB11-15E9-495F-AD5D-7AE6C811D180}" type="sibTrans" cxnId="{218BA6C2-D32B-4D4C-A022-A9587D8E7634}">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39000" r="-39000"/>
          </a:stretch>
        </a:blipFill>
      </dgm:spPr>
      <dgm:t>
        <a:bodyPr/>
        <a:lstStyle/>
        <a:p>
          <a:pPr rtl="1"/>
          <a:endParaRPr lang="ar-EG"/>
        </a:p>
      </dgm:t>
    </dgm:pt>
    <dgm:pt modelId="{D5A64627-5A17-4DE7-BA35-201B4F4A8F3F}" type="pres">
      <dgm:prSet presAssocID="{3C2DDC29-6A22-4E09-82D6-CCED5490391F}" presName="Name0" presStyleCnt="0">
        <dgm:presLayoutVars>
          <dgm:chMax val="8"/>
          <dgm:chPref val="8"/>
          <dgm:dir/>
        </dgm:presLayoutVars>
      </dgm:prSet>
      <dgm:spPr/>
    </dgm:pt>
    <dgm:pt modelId="{18ACA06C-7856-44D0-937D-49516D7AA0D3}" type="pres">
      <dgm:prSet presAssocID="{326562AE-E76D-43C5-9DF9-D34E785E7DB0}" presName="parent_text_1" presStyleLbl="revTx" presStyleIdx="0" presStyleCnt="5">
        <dgm:presLayoutVars>
          <dgm:chMax val="0"/>
          <dgm:chPref val="0"/>
          <dgm:bulletEnabled val="1"/>
        </dgm:presLayoutVars>
      </dgm:prSet>
      <dgm:spPr/>
    </dgm:pt>
    <dgm:pt modelId="{EFAB38AB-E6AD-4027-98D1-722C8138E5CB}" type="pres">
      <dgm:prSet presAssocID="{326562AE-E76D-43C5-9DF9-D34E785E7DB0}" presName="image_accent_1" presStyleCnt="0"/>
      <dgm:spPr/>
    </dgm:pt>
    <dgm:pt modelId="{47318719-1A85-4036-A858-297021EA2B2A}" type="pres">
      <dgm:prSet presAssocID="{326562AE-E76D-43C5-9DF9-D34E785E7DB0}" presName="imageAccentRepeatNode" presStyleLbl="alignNode1" presStyleIdx="0" presStyleCnt="9"/>
      <dgm:spPr/>
    </dgm:pt>
    <dgm:pt modelId="{CEAC2A48-B871-4D5D-B356-84FE8ABE23CA}" type="pres">
      <dgm:prSet presAssocID="{326562AE-E76D-43C5-9DF9-D34E785E7DB0}" presName="accent_1" presStyleLbl="alignNode1" presStyleIdx="1" presStyleCnt="9"/>
      <dgm:spPr/>
    </dgm:pt>
    <dgm:pt modelId="{B4D682BA-DA08-4A31-B2F7-5D7917894E94}" type="pres">
      <dgm:prSet presAssocID="{CF15D7F2-D7EF-4B20-9C88-632D7F3CF97E}" presName="image_1" presStyleCnt="0"/>
      <dgm:spPr/>
    </dgm:pt>
    <dgm:pt modelId="{35014B49-E683-4E97-8499-4F9ED2A18647}" type="pres">
      <dgm:prSet presAssocID="{CF15D7F2-D7EF-4B20-9C88-632D7F3CF97E}" presName="imageRepeatNode" presStyleLbl="fgImgPlace1" presStyleIdx="0" presStyleCnt="5"/>
      <dgm:spPr/>
    </dgm:pt>
    <dgm:pt modelId="{52EF3B1D-C6E8-42B4-82F1-1EBF52EC2895}" type="pres">
      <dgm:prSet presAssocID="{14F4CCAC-EA84-4BFC-9373-07D404D617AA}" presName="parent_text_2" presStyleLbl="revTx" presStyleIdx="1" presStyleCnt="5">
        <dgm:presLayoutVars>
          <dgm:chMax val="0"/>
          <dgm:chPref val="0"/>
          <dgm:bulletEnabled val="1"/>
        </dgm:presLayoutVars>
      </dgm:prSet>
      <dgm:spPr/>
    </dgm:pt>
    <dgm:pt modelId="{2036556D-4B32-49D6-8313-1E8DA7348F22}" type="pres">
      <dgm:prSet presAssocID="{14F4CCAC-EA84-4BFC-9373-07D404D617AA}" presName="image_accent_2" presStyleCnt="0"/>
      <dgm:spPr/>
    </dgm:pt>
    <dgm:pt modelId="{3BB612D8-A196-4ED2-B813-19C53041C95B}" type="pres">
      <dgm:prSet presAssocID="{14F4CCAC-EA84-4BFC-9373-07D404D617AA}" presName="imageAccentRepeatNode" presStyleLbl="alignNode1" presStyleIdx="2" presStyleCnt="9"/>
      <dgm:spPr/>
    </dgm:pt>
    <dgm:pt modelId="{A92CD596-00C5-430A-9AAB-D1D19E613558}" type="pres">
      <dgm:prSet presAssocID="{515DE113-3D89-4EC8-9A30-4FF9A2FD6704}" presName="image_2" presStyleCnt="0"/>
      <dgm:spPr/>
    </dgm:pt>
    <dgm:pt modelId="{32922FBF-8611-46A8-951B-A38276BA5F04}" type="pres">
      <dgm:prSet presAssocID="{515DE113-3D89-4EC8-9A30-4FF9A2FD6704}" presName="imageRepeatNode" presStyleLbl="fgImgPlace1" presStyleIdx="1" presStyleCnt="5"/>
      <dgm:spPr/>
    </dgm:pt>
    <dgm:pt modelId="{0BD662D5-F362-4599-B10D-4C23123DFEFF}" type="pres">
      <dgm:prSet presAssocID="{A6035D5E-FAFA-4C67-9596-B2D025DEB3E7}" presName="image_accent_3" presStyleCnt="0"/>
      <dgm:spPr/>
    </dgm:pt>
    <dgm:pt modelId="{023FA193-997D-4364-9800-258CAFF3C76A}" type="pres">
      <dgm:prSet presAssocID="{A6035D5E-FAFA-4C67-9596-B2D025DEB3E7}" presName="imageAccentRepeatNode" presStyleLbl="alignNode1" presStyleIdx="3" presStyleCnt="9"/>
      <dgm:spPr/>
    </dgm:pt>
    <dgm:pt modelId="{128A0B08-FB95-4B44-859F-E734370FB995}" type="pres">
      <dgm:prSet presAssocID="{A6035D5E-FAFA-4C67-9596-B2D025DEB3E7}" presName="parent_text_3" presStyleLbl="revTx" presStyleIdx="2" presStyleCnt="5">
        <dgm:presLayoutVars>
          <dgm:chMax val="0"/>
          <dgm:chPref val="0"/>
          <dgm:bulletEnabled val="1"/>
        </dgm:presLayoutVars>
      </dgm:prSet>
      <dgm:spPr/>
    </dgm:pt>
    <dgm:pt modelId="{C69D84D6-F6AD-46EB-B11A-B3B712FFCC09}" type="pres">
      <dgm:prSet presAssocID="{A6035D5E-FAFA-4C67-9596-B2D025DEB3E7}" presName="accent_2" presStyleLbl="alignNode1" presStyleIdx="4" presStyleCnt="9"/>
      <dgm:spPr/>
    </dgm:pt>
    <dgm:pt modelId="{CC3178BE-2C25-4B1B-A33F-8E7951043A87}" type="pres">
      <dgm:prSet presAssocID="{A6035D5E-FAFA-4C67-9596-B2D025DEB3E7}" presName="accent_3" presStyleLbl="alignNode1" presStyleIdx="5" presStyleCnt="9"/>
      <dgm:spPr/>
    </dgm:pt>
    <dgm:pt modelId="{412AF7F7-FDFB-483D-BE92-AF93600F1F53}" type="pres">
      <dgm:prSet presAssocID="{B0883A2B-856B-4EA8-80D8-CA3C4BD93094}" presName="image_3" presStyleCnt="0"/>
      <dgm:spPr/>
    </dgm:pt>
    <dgm:pt modelId="{BA788E05-06B8-4356-AB36-EF7F515BE372}" type="pres">
      <dgm:prSet presAssocID="{B0883A2B-856B-4EA8-80D8-CA3C4BD93094}" presName="imageRepeatNode" presStyleLbl="fgImgPlace1" presStyleIdx="2" presStyleCnt="5"/>
      <dgm:spPr/>
    </dgm:pt>
    <dgm:pt modelId="{BD9A2CA6-99CC-4315-A8A6-675D953F03D4}" type="pres">
      <dgm:prSet presAssocID="{6FDAE24B-A5C9-473B-8C6C-5EAE5166092D}" presName="image_accent_4" presStyleCnt="0"/>
      <dgm:spPr/>
    </dgm:pt>
    <dgm:pt modelId="{1DA10E38-B516-4E55-BED7-3E02FD4168C3}" type="pres">
      <dgm:prSet presAssocID="{6FDAE24B-A5C9-473B-8C6C-5EAE5166092D}" presName="imageAccentRepeatNode" presStyleLbl="alignNode1" presStyleIdx="6" presStyleCnt="9"/>
      <dgm:spPr/>
    </dgm:pt>
    <dgm:pt modelId="{2F17F768-6C9D-4867-A242-11EC8C6BE172}" type="pres">
      <dgm:prSet presAssocID="{6FDAE24B-A5C9-473B-8C6C-5EAE5166092D}" presName="parent_text_4" presStyleLbl="revTx" presStyleIdx="3" presStyleCnt="5">
        <dgm:presLayoutVars>
          <dgm:chMax val="0"/>
          <dgm:chPref val="0"/>
          <dgm:bulletEnabled val="1"/>
        </dgm:presLayoutVars>
      </dgm:prSet>
      <dgm:spPr/>
    </dgm:pt>
    <dgm:pt modelId="{443367D6-2C4E-41F9-A998-8FADC76C065D}" type="pres">
      <dgm:prSet presAssocID="{6FDAE24B-A5C9-473B-8C6C-5EAE5166092D}" presName="accent_4" presStyleLbl="alignNode1" presStyleIdx="7" presStyleCnt="9"/>
      <dgm:spPr/>
    </dgm:pt>
    <dgm:pt modelId="{46BB7FB6-9BE8-4549-9841-9F4723808479}" type="pres">
      <dgm:prSet presAssocID="{C6E625C6-2F3A-45AE-8E63-409D0D4FEE62}" presName="image_4" presStyleCnt="0"/>
      <dgm:spPr/>
    </dgm:pt>
    <dgm:pt modelId="{70BAADC2-78E7-44AE-851B-34AA2DF62EF9}" type="pres">
      <dgm:prSet presAssocID="{C6E625C6-2F3A-45AE-8E63-409D0D4FEE62}" presName="imageRepeatNode" presStyleLbl="fgImgPlace1" presStyleIdx="3" presStyleCnt="5"/>
      <dgm:spPr/>
    </dgm:pt>
    <dgm:pt modelId="{BC426972-DC38-4D9F-9767-81483EDE37B1}" type="pres">
      <dgm:prSet presAssocID="{15B096E0-53BE-4E1E-99E7-9629FCEDB47A}" presName="image_accent_5" presStyleCnt="0"/>
      <dgm:spPr/>
    </dgm:pt>
    <dgm:pt modelId="{1EDD3D9B-5961-46CE-8EE7-BB6F68000AFB}" type="pres">
      <dgm:prSet presAssocID="{15B096E0-53BE-4E1E-99E7-9629FCEDB47A}" presName="imageAccentRepeatNode" presStyleLbl="alignNode1" presStyleIdx="8" presStyleCnt="9"/>
      <dgm:spPr/>
    </dgm:pt>
    <dgm:pt modelId="{3022B86C-5AE9-4F57-9DA1-49EC5C0173B5}" type="pres">
      <dgm:prSet presAssocID="{15B096E0-53BE-4E1E-99E7-9629FCEDB47A}" presName="parent_text_5" presStyleLbl="revTx" presStyleIdx="4" presStyleCnt="5">
        <dgm:presLayoutVars>
          <dgm:chMax val="0"/>
          <dgm:chPref val="0"/>
          <dgm:bulletEnabled val="1"/>
        </dgm:presLayoutVars>
      </dgm:prSet>
      <dgm:spPr/>
    </dgm:pt>
    <dgm:pt modelId="{D133E018-2AE0-4E60-8DEC-D932FD32E91F}" type="pres">
      <dgm:prSet presAssocID="{96A6BB11-15E9-495F-AD5D-7AE6C811D180}" presName="image_5" presStyleCnt="0"/>
      <dgm:spPr/>
    </dgm:pt>
    <dgm:pt modelId="{2E12A539-A9E4-49AF-B97F-B4AC03815FC7}" type="pres">
      <dgm:prSet presAssocID="{96A6BB11-15E9-495F-AD5D-7AE6C811D180}" presName="imageRepeatNode" presStyleLbl="fgImgPlace1" presStyleIdx="4" presStyleCnt="5"/>
      <dgm:spPr/>
    </dgm:pt>
  </dgm:ptLst>
  <dgm:cxnLst>
    <dgm:cxn modelId="{E2AA5C0F-9A7D-4DA6-ABDD-B2559D5B63DD}" type="presOf" srcId="{6FDAE24B-A5C9-473B-8C6C-5EAE5166092D}" destId="{2F17F768-6C9D-4867-A242-11EC8C6BE172}" srcOrd="0" destOrd="0" presId="urn:microsoft.com/office/officeart/2008/layout/BubblePictureList"/>
    <dgm:cxn modelId="{0ED68813-28BA-42A3-A8EC-9D2A46BC75FE}" srcId="{3C2DDC29-6A22-4E09-82D6-CCED5490391F}" destId="{A6035D5E-FAFA-4C67-9596-B2D025DEB3E7}" srcOrd="2" destOrd="0" parTransId="{3FB2E11D-F14E-47B3-BFDE-F5CFE96F661D}" sibTransId="{B0883A2B-856B-4EA8-80D8-CA3C4BD93094}"/>
    <dgm:cxn modelId="{783DA72E-70B5-4FF8-A05F-BFA1E4229FC9}" type="presOf" srcId="{CF15D7F2-D7EF-4B20-9C88-632D7F3CF97E}" destId="{35014B49-E683-4E97-8499-4F9ED2A18647}" srcOrd="0" destOrd="0" presId="urn:microsoft.com/office/officeart/2008/layout/BubblePictureList"/>
    <dgm:cxn modelId="{4376CB4E-5B8C-4A4F-A34D-CB6B3AF82269}" type="presOf" srcId="{C6E625C6-2F3A-45AE-8E63-409D0D4FEE62}" destId="{70BAADC2-78E7-44AE-851B-34AA2DF62EF9}" srcOrd="0" destOrd="0" presId="urn:microsoft.com/office/officeart/2008/layout/BubblePictureList"/>
    <dgm:cxn modelId="{15D4BA4F-6D40-4037-A763-C049BD65AB10}" type="presOf" srcId="{B0883A2B-856B-4EA8-80D8-CA3C4BD93094}" destId="{BA788E05-06B8-4356-AB36-EF7F515BE372}" srcOrd="0" destOrd="0" presId="urn:microsoft.com/office/officeart/2008/layout/BubblePictureList"/>
    <dgm:cxn modelId="{149B1272-DD39-4406-AA09-05BC94BDCD17}" type="presOf" srcId="{326562AE-E76D-43C5-9DF9-D34E785E7DB0}" destId="{18ACA06C-7856-44D0-937D-49516D7AA0D3}" srcOrd="0" destOrd="0" presId="urn:microsoft.com/office/officeart/2008/layout/BubblePictureList"/>
    <dgm:cxn modelId="{E19FCA7D-14BB-4327-A1D2-C2FE9599C1E9}" srcId="{3C2DDC29-6A22-4E09-82D6-CCED5490391F}" destId="{14F4CCAC-EA84-4BFC-9373-07D404D617AA}" srcOrd="1" destOrd="0" parTransId="{C042677C-598F-4D42-A5B6-21DFA43BF466}" sibTransId="{515DE113-3D89-4EC8-9A30-4FF9A2FD6704}"/>
    <dgm:cxn modelId="{C6221C82-98D1-4DD6-9D63-83B2D76E72DF}" type="presOf" srcId="{15B096E0-53BE-4E1E-99E7-9629FCEDB47A}" destId="{3022B86C-5AE9-4F57-9DA1-49EC5C0173B5}" srcOrd="0" destOrd="0" presId="urn:microsoft.com/office/officeart/2008/layout/BubblePictureList"/>
    <dgm:cxn modelId="{E819E48E-594F-480F-B855-DF667186ECFC}" srcId="{3C2DDC29-6A22-4E09-82D6-CCED5490391F}" destId="{326562AE-E76D-43C5-9DF9-D34E785E7DB0}" srcOrd="0" destOrd="0" parTransId="{44AD6B6B-67F7-45D7-A2E2-CA47D1171F06}" sibTransId="{CF15D7F2-D7EF-4B20-9C88-632D7F3CF97E}"/>
    <dgm:cxn modelId="{F0066FB6-321F-48A8-A556-A0DB3087DF24}" type="presOf" srcId="{14F4CCAC-EA84-4BFC-9373-07D404D617AA}" destId="{52EF3B1D-C6E8-42B4-82F1-1EBF52EC2895}" srcOrd="0" destOrd="0" presId="urn:microsoft.com/office/officeart/2008/layout/BubblePictureList"/>
    <dgm:cxn modelId="{218BA6C2-D32B-4D4C-A022-A9587D8E7634}" srcId="{3C2DDC29-6A22-4E09-82D6-CCED5490391F}" destId="{15B096E0-53BE-4E1E-99E7-9629FCEDB47A}" srcOrd="4" destOrd="0" parTransId="{73F7867B-494D-4B4F-BA40-940371E07F25}" sibTransId="{96A6BB11-15E9-495F-AD5D-7AE6C811D180}"/>
    <dgm:cxn modelId="{0F12DBD3-BA87-40D1-B5C3-56455F464060}" type="presOf" srcId="{96A6BB11-15E9-495F-AD5D-7AE6C811D180}" destId="{2E12A539-A9E4-49AF-B97F-B4AC03815FC7}" srcOrd="0" destOrd="0" presId="urn:microsoft.com/office/officeart/2008/layout/BubblePictureList"/>
    <dgm:cxn modelId="{306F00D7-BF91-45C2-B9F0-A8ECE72290F1}" type="presOf" srcId="{3C2DDC29-6A22-4E09-82D6-CCED5490391F}" destId="{D5A64627-5A17-4DE7-BA35-201B4F4A8F3F}" srcOrd="0" destOrd="0" presId="urn:microsoft.com/office/officeart/2008/layout/BubblePictureList"/>
    <dgm:cxn modelId="{65FB2FEB-E077-4E62-911A-302BAD80AA9F}" srcId="{3C2DDC29-6A22-4E09-82D6-CCED5490391F}" destId="{6FDAE24B-A5C9-473B-8C6C-5EAE5166092D}" srcOrd="3" destOrd="0" parTransId="{C18E36C5-B339-4437-8D62-ACBDE3EEA8A3}" sibTransId="{C6E625C6-2F3A-45AE-8E63-409D0D4FEE62}"/>
    <dgm:cxn modelId="{59DD4AF1-C14F-41C6-A130-D0F4DACE886B}" type="presOf" srcId="{515DE113-3D89-4EC8-9A30-4FF9A2FD6704}" destId="{32922FBF-8611-46A8-951B-A38276BA5F04}" srcOrd="0" destOrd="0" presId="urn:microsoft.com/office/officeart/2008/layout/BubblePictureList"/>
    <dgm:cxn modelId="{6C8926F4-38DB-4F50-A2A2-73995DC15CB2}" type="presOf" srcId="{A6035D5E-FAFA-4C67-9596-B2D025DEB3E7}" destId="{128A0B08-FB95-4B44-859F-E734370FB995}" srcOrd="0" destOrd="0" presId="urn:microsoft.com/office/officeart/2008/layout/BubblePictureList"/>
    <dgm:cxn modelId="{E3134A8C-5900-491D-ABEF-9ED8551B9BEC}" type="presParOf" srcId="{D5A64627-5A17-4DE7-BA35-201B4F4A8F3F}" destId="{18ACA06C-7856-44D0-937D-49516D7AA0D3}" srcOrd="0" destOrd="0" presId="urn:microsoft.com/office/officeart/2008/layout/BubblePictureList"/>
    <dgm:cxn modelId="{E9C5DB9D-6D80-4B00-8FB5-6207C4DFEDC1}" type="presParOf" srcId="{D5A64627-5A17-4DE7-BA35-201B4F4A8F3F}" destId="{EFAB38AB-E6AD-4027-98D1-722C8138E5CB}" srcOrd="1" destOrd="0" presId="urn:microsoft.com/office/officeart/2008/layout/BubblePictureList"/>
    <dgm:cxn modelId="{67F592C7-FBD6-4CF7-8393-7A0AF6A3F246}" type="presParOf" srcId="{EFAB38AB-E6AD-4027-98D1-722C8138E5CB}" destId="{47318719-1A85-4036-A858-297021EA2B2A}" srcOrd="0" destOrd="0" presId="urn:microsoft.com/office/officeart/2008/layout/BubblePictureList"/>
    <dgm:cxn modelId="{5E55BFE8-7D76-4C8E-AB57-DA5BD544F4B6}" type="presParOf" srcId="{D5A64627-5A17-4DE7-BA35-201B4F4A8F3F}" destId="{CEAC2A48-B871-4D5D-B356-84FE8ABE23CA}" srcOrd="2" destOrd="0" presId="urn:microsoft.com/office/officeart/2008/layout/BubblePictureList"/>
    <dgm:cxn modelId="{057F90F9-CD04-4C23-930D-64F431B14526}" type="presParOf" srcId="{D5A64627-5A17-4DE7-BA35-201B4F4A8F3F}" destId="{B4D682BA-DA08-4A31-B2F7-5D7917894E94}" srcOrd="3" destOrd="0" presId="urn:microsoft.com/office/officeart/2008/layout/BubblePictureList"/>
    <dgm:cxn modelId="{9D9777F5-3FA7-4793-9B87-AB8841DC9CDE}" type="presParOf" srcId="{B4D682BA-DA08-4A31-B2F7-5D7917894E94}" destId="{35014B49-E683-4E97-8499-4F9ED2A18647}" srcOrd="0" destOrd="0" presId="urn:microsoft.com/office/officeart/2008/layout/BubblePictureList"/>
    <dgm:cxn modelId="{9454495D-DE3F-4478-BD87-39B7933E1538}" type="presParOf" srcId="{D5A64627-5A17-4DE7-BA35-201B4F4A8F3F}" destId="{52EF3B1D-C6E8-42B4-82F1-1EBF52EC2895}" srcOrd="4" destOrd="0" presId="urn:microsoft.com/office/officeart/2008/layout/BubblePictureList"/>
    <dgm:cxn modelId="{32C8B223-683E-4543-8BA8-B98F7327DBBA}" type="presParOf" srcId="{D5A64627-5A17-4DE7-BA35-201B4F4A8F3F}" destId="{2036556D-4B32-49D6-8313-1E8DA7348F22}" srcOrd="5" destOrd="0" presId="urn:microsoft.com/office/officeart/2008/layout/BubblePictureList"/>
    <dgm:cxn modelId="{9F08304A-2A6E-4D90-936B-2AFE4FC81AEF}" type="presParOf" srcId="{2036556D-4B32-49D6-8313-1E8DA7348F22}" destId="{3BB612D8-A196-4ED2-B813-19C53041C95B}" srcOrd="0" destOrd="0" presId="urn:microsoft.com/office/officeart/2008/layout/BubblePictureList"/>
    <dgm:cxn modelId="{576EF71D-9AEA-4519-9712-BA1B1C7DB53C}" type="presParOf" srcId="{D5A64627-5A17-4DE7-BA35-201B4F4A8F3F}" destId="{A92CD596-00C5-430A-9AAB-D1D19E613558}" srcOrd="6" destOrd="0" presId="urn:microsoft.com/office/officeart/2008/layout/BubblePictureList"/>
    <dgm:cxn modelId="{6FE3F4D4-97DB-482F-B990-F0E532CF3A62}" type="presParOf" srcId="{A92CD596-00C5-430A-9AAB-D1D19E613558}" destId="{32922FBF-8611-46A8-951B-A38276BA5F04}" srcOrd="0" destOrd="0" presId="urn:microsoft.com/office/officeart/2008/layout/BubblePictureList"/>
    <dgm:cxn modelId="{A3AE9BE8-8420-4F15-A76D-2E649D87628D}" type="presParOf" srcId="{D5A64627-5A17-4DE7-BA35-201B4F4A8F3F}" destId="{0BD662D5-F362-4599-B10D-4C23123DFEFF}" srcOrd="7" destOrd="0" presId="urn:microsoft.com/office/officeart/2008/layout/BubblePictureList"/>
    <dgm:cxn modelId="{84EDA019-8D91-4E85-9E7F-C65B0635765B}" type="presParOf" srcId="{0BD662D5-F362-4599-B10D-4C23123DFEFF}" destId="{023FA193-997D-4364-9800-258CAFF3C76A}" srcOrd="0" destOrd="0" presId="urn:microsoft.com/office/officeart/2008/layout/BubblePictureList"/>
    <dgm:cxn modelId="{201B0EC8-BC76-4609-B04B-3745266A7D93}" type="presParOf" srcId="{D5A64627-5A17-4DE7-BA35-201B4F4A8F3F}" destId="{128A0B08-FB95-4B44-859F-E734370FB995}" srcOrd="8" destOrd="0" presId="urn:microsoft.com/office/officeart/2008/layout/BubblePictureList"/>
    <dgm:cxn modelId="{2729FC03-0F16-42AA-A5BD-ACFB778019E5}" type="presParOf" srcId="{D5A64627-5A17-4DE7-BA35-201B4F4A8F3F}" destId="{C69D84D6-F6AD-46EB-B11A-B3B712FFCC09}" srcOrd="9" destOrd="0" presId="urn:microsoft.com/office/officeart/2008/layout/BubblePictureList"/>
    <dgm:cxn modelId="{4CB28022-196E-46AC-9320-7256E3FFC3A3}" type="presParOf" srcId="{D5A64627-5A17-4DE7-BA35-201B4F4A8F3F}" destId="{CC3178BE-2C25-4B1B-A33F-8E7951043A87}" srcOrd="10" destOrd="0" presId="urn:microsoft.com/office/officeart/2008/layout/BubblePictureList"/>
    <dgm:cxn modelId="{0542655B-2A88-4AF1-84E9-67CF6D908AE0}" type="presParOf" srcId="{D5A64627-5A17-4DE7-BA35-201B4F4A8F3F}" destId="{412AF7F7-FDFB-483D-BE92-AF93600F1F53}" srcOrd="11" destOrd="0" presId="urn:microsoft.com/office/officeart/2008/layout/BubblePictureList"/>
    <dgm:cxn modelId="{33C4D2B7-758B-491D-8C9B-9987323B9A3E}" type="presParOf" srcId="{412AF7F7-FDFB-483D-BE92-AF93600F1F53}" destId="{BA788E05-06B8-4356-AB36-EF7F515BE372}" srcOrd="0" destOrd="0" presId="urn:microsoft.com/office/officeart/2008/layout/BubblePictureList"/>
    <dgm:cxn modelId="{643F39AD-D782-4606-A334-FA877E1284B8}" type="presParOf" srcId="{D5A64627-5A17-4DE7-BA35-201B4F4A8F3F}" destId="{BD9A2CA6-99CC-4315-A8A6-675D953F03D4}" srcOrd="12" destOrd="0" presId="urn:microsoft.com/office/officeart/2008/layout/BubblePictureList"/>
    <dgm:cxn modelId="{5E933676-C2E0-46CF-AA28-6A68C8A4A068}" type="presParOf" srcId="{BD9A2CA6-99CC-4315-A8A6-675D953F03D4}" destId="{1DA10E38-B516-4E55-BED7-3E02FD4168C3}" srcOrd="0" destOrd="0" presId="urn:microsoft.com/office/officeart/2008/layout/BubblePictureList"/>
    <dgm:cxn modelId="{B6755EB9-9D26-43FA-8C6B-E7C804745F31}" type="presParOf" srcId="{D5A64627-5A17-4DE7-BA35-201B4F4A8F3F}" destId="{2F17F768-6C9D-4867-A242-11EC8C6BE172}" srcOrd="13" destOrd="0" presId="urn:microsoft.com/office/officeart/2008/layout/BubblePictureList"/>
    <dgm:cxn modelId="{F8F663DC-61BF-44FB-BA45-F9FAC740299E}" type="presParOf" srcId="{D5A64627-5A17-4DE7-BA35-201B4F4A8F3F}" destId="{443367D6-2C4E-41F9-A998-8FADC76C065D}" srcOrd="14" destOrd="0" presId="urn:microsoft.com/office/officeart/2008/layout/BubblePictureList"/>
    <dgm:cxn modelId="{FB61838A-11FD-4454-B74F-30C42A8C291F}" type="presParOf" srcId="{D5A64627-5A17-4DE7-BA35-201B4F4A8F3F}" destId="{46BB7FB6-9BE8-4549-9841-9F4723808479}" srcOrd="15" destOrd="0" presId="urn:microsoft.com/office/officeart/2008/layout/BubblePictureList"/>
    <dgm:cxn modelId="{24AB5050-147A-4FE9-B29F-FC76DF7B58AC}" type="presParOf" srcId="{46BB7FB6-9BE8-4549-9841-9F4723808479}" destId="{70BAADC2-78E7-44AE-851B-34AA2DF62EF9}" srcOrd="0" destOrd="0" presId="urn:microsoft.com/office/officeart/2008/layout/BubblePictureList"/>
    <dgm:cxn modelId="{2781870B-F2DB-40E3-B11F-B138C7950D9C}" type="presParOf" srcId="{D5A64627-5A17-4DE7-BA35-201B4F4A8F3F}" destId="{BC426972-DC38-4D9F-9767-81483EDE37B1}" srcOrd="16" destOrd="0" presId="urn:microsoft.com/office/officeart/2008/layout/BubblePictureList"/>
    <dgm:cxn modelId="{8EC4C1A5-980C-46E9-88C9-6ABEB3DD8153}" type="presParOf" srcId="{BC426972-DC38-4D9F-9767-81483EDE37B1}" destId="{1EDD3D9B-5961-46CE-8EE7-BB6F68000AFB}" srcOrd="0" destOrd="0" presId="urn:microsoft.com/office/officeart/2008/layout/BubblePictureList"/>
    <dgm:cxn modelId="{B54E580E-740A-46BE-A33A-6FB7C8A294E3}" type="presParOf" srcId="{D5A64627-5A17-4DE7-BA35-201B4F4A8F3F}" destId="{3022B86C-5AE9-4F57-9DA1-49EC5C0173B5}" srcOrd="17" destOrd="0" presId="urn:microsoft.com/office/officeart/2008/layout/BubblePictureList"/>
    <dgm:cxn modelId="{4B7347DE-1104-403E-A424-CE170CEE79F1}" type="presParOf" srcId="{D5A64627-5A17-4DE7-BA35-201B4F4A8F3F}" destId="{D133E018-2AE0-4E60-8DEC-D932FD32E91F}" srcOrd="18" destOrd="0" presId="urn:microsoft.com/office/officeart/2008/layout/BubblePictureList"/>
    <dgm:cxn modelId="{B174B4CA-1896-42D8-B2F8-7B59461A0342}" type="presParOf" srcId="{D133E018-2AE0-4E60-8DEC-D932FD32E91F}" destId="{2E12A539-A9E4-49AF-B97F-B4AC03815FC7}"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319C09B-16E8-42EC-A4D8-877E64C4C960}" type="doc">
      <dgm:prSet loTypeId="urn:microsoft.com/office/officeart/2005/8/layout/arrow4" loCatId="relationship" qsTypeId="urn:microsoft.com/office/officeart/2005/8/quickstyle/3d1" qsCatId="3D" csTypeId="urn:microsoft.com/office/officeart/2005/8/colors/colorful4" csCatId="colorful" phldr="1"/>
      <dgm:spPr>
        <a:scene3d>
          <a:camera prst="orthographicFront">
            <a:rot lat="0" lon="0" rev="0"/>
          </a:camera>
          <a:lightRig rig="contrasting" dir="t">
            <a:rot lat="0" lon="0" rev="1500000"/>
          </a:lightRig>
        </a:scene3d>
      </dgm:spPr>
      <dgm:t>
        <a:bodyPr/>
        <a:lstStyle/>
        <a:p>
          <a:pPr rtl="1"/>
          <a:endParaRPr lang="ar-EG"/>
        </a:p>
      </dgm:t>
    </dgm:pt>
    <dgm:pt modelId="{F66B8DBA-18A8-4435-98F5-FC3FCC024C04}">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600" b="1" dirty="0">
              <a:solidFill>
                <a:srgbClr val="31849B"/>
              </a:solidFill>
              <a:effectLst/>
              <a:ea typeface="Calibri"/>
              <a:cs typeface="Traditional Arabic"/>
            </a:rPr>
            <a:t>السلوك الاستجابي</a:t>
          </a:r>
          <a:endParaRPr lang="ar-EG" sz="3600" dirty="0">
            <a:solidFill>
              <a:schemeClr val="accent5">
                <a:lumMod val="75000"/>
              </a:schemeClr>
            </a:solidFill>
            <a:latin typeface="Traditional Arabic" pitchFamily="18" charset="-78"/>
            <a:cs typeface="Traditional Arabic" pitchFamily="18" charset="-78"/>
          </a:endParaRPr>
        </a:p>
      </dgm:t>
    </dgm:pt>
    <dgm:pt modelId="{823398DC-CBA0-4864-A27D-2AFD53471417}" type="parTrans" cxnId="{A832C73D-C1C1-4BD4-AAB9-0FFD266DB7FE}">
      <dgm:prSet/>
      <dgm:spPr/>
      <dgm:t>
        <a:bodyPr/>
        <a:lstStyle/>
        <a:p>
          <a:pPr rtl="1"/>
          <a:endParaRPr lang="ar-EG"/>
        </a:p>
      </dgm:t>
    </dgm:pt>
    <dgm:pt modelId="{F6DBA75E-CEC4-4A80-9901-9C8667625B1B}" type="sibTrans" cxnId="{A832C73D-C1C1-4BD4-AAB9-0FFD266DB7FE}">
      <dgm:prSet/>
      <dgm:spPr/>
      <dgm:t>
        <a:bodyPr/>
        <a:lstStyle/>
        <a:p>
          <a:pPr rtl="1"/>
          <a:endParaRPr lang="ar-EG"/>
        </a:p>
      </dgm:t>
    </dgm:pt>
    <dgm:pt modelId="{5C4356BD-AED0-40E3-A04D-E2FDE4264516}">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600" b="1" dirty="0">
              <a:solidFill>
                <a:srgbClr val="31849B"/>
              </a:solidFill>
              <a:effectLst/>
              <a:ea typeface="Calibri"/>
              <a:cs typeface="Traditional Arabic"/>
            </a:rPr>
            <a:t>السلوك الإجرائي</a:t>
          </a:r>
          <a:endParaRPr lang="ar-EG" sz="3600" dirty="0">
            <a:solidFill>
              <a:schemeClr val="accent5">
                <a:lumMod val="75000"/>
              </a:schemeClr>
            </a:solidFill>
            <a:latin typeface="Traditional Arabic" pitchFamily="18" charset="-78"/>
            <a:cs typeface="Traditional Arabic" pitchFamily="18" charset="-78"/>
          </a:endParaRPr>
        </a:p>
      </dgm:t>
    </dgm:pt>
    <dgm:pt modelId="{6557064D-8851-40C2-9A30-507CEF43A8B0}" type="sibTrans" cxnId="{08050694-D4CD-41AF-B1B3-A0500D1F353D}">
      <dgm:prSet/>
      <dgm:spPr/>
      <dgm:t>
        <a:bodyPr/>
        <a:lstStyle/>
        <a:p>
          <a:pPr rtl="1"/>
          <a:endParaRPr lang="ar-EG"/>
        </a:p>
      </dgm:t>
    </dgm:pt>
    <dgm:pt modelId="{FC0CFD93-2EAE-41BA-BC5E-95C51F7E7528}" type="parTrans" cxnId="{08050694-D4CD-41AF-B1B3-A0500D1F353D}">
      <dgm:prSet/>
      <dgm:spPr/>
      <dgm:t>
        <a:bodyPr/>
        <a:lstStyle/>
        <a:p>
          <a:pPr rtl="1"/>
          <a:endParaRPr lang="ar-EG"/>
        </a:p>
      </dgm:t>
    </dgm:pt>
    <dgm:pt modelId="{824F2AD3-B926-4897-BCD1-9B178E6A6884}" type="pres">
      <dgm:prSet presAssocID="{E319C09B-16E8-42EC-A4D8-877E64C4C960}" presName="compositeShape" presStyleCnt="0">
        <dgm:presLayoutVars>
          <dgm:chMax val="2"/>
          <dgm:dir/>
          <dgm:resizeHandles val="exact"/>
        </dgm:presLayoutVars>
      </dgm:prSet>
      <dgm:spPr/>
    </dgm:pt>
    <dgm:pt modelId="{9E4F873A-9152-45A6-922A-D71D353619EB}" type="pres">
      <dgm:prSet presAssocID="{F66B8DBA-18A8-4435-98F5-FC3FCC024C04}" presName="upArrow" presStyleLbl="node1" presStyleIdx="0" presStyleCnt="2" custLinFactNeighborX="99892" custLinFactNeighborY="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26652DD1-5A0C-40FF-82B0-6914CEEC8ABD}" type="pres">
      <dgm:prSet presAssocID="{F66B8DBA-18A8-4435-98F5-FC3FCC024C04}" presName="upArrowText" presStyleLbl="revTx" presStyleIdx="0" presStyleCnt="2" custScaleX="75258" custScaleY="53984" custLinFactNeighborX="25440" custLinFactNeighborY="32785">
        <dgm:presLayoutVars>
          <dgm:chMax val="0"/>
          <dgm:bulletEnabled val="1"/>
        </dgm:presLayoutVars>
      </dgm:prSet>
      <dgm:spPr/>
    </dgm:pt>
    <dgm:pt modelId="{EE8A578B-5DB1-4939-9B87-89346B7FD8C9}" type="pres">
      <dgm:prSet presAssocID="{5C4356BD-AED0-40E3-A04D-E2FDE4264516}" presName="downArrow" presStyleLbl="node1" presStyleIdx="1" presStyleCnt="2" custLinFactX="19921" custLinFactNeighborX="100000" custLinFactNeighborY="-3666"/>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71A9092-B042-4FF0-8A6B-96C52DA5AB62}" type="pres">
      <dgm:prSet presAssocID="{5C4356BD-AED0-40E3-A04D-E2FDE4264516}" presName="downArrowText" presStyleLbl="revTx" presStyleIdx="1" presStyleCnt="2" custScaleX="60511" custScaleY="47653" custLinFactNeighborX="-59908" custLinFactNeighborY="-23363">
        <dgm:presLayoutVars>
          <dgm:chMax val="0"/>
          <dgm:bulletEnabled val="1"/>
        </dgm:presLayoutVars>
      </dgm:prSet>
      <dgm:spPr/>
    </dgm:pt>
  </dgm:ptLst>
  <dgm:cxnLst>
    <dgm:cxn modelId="{A832C73D-C1C1-4BD4-AAB9-0FFD266DB7FE}" srcId="{E319C09B-16E8-42EC-A4D8-877E64C4C960}" destId="{F66B8DBA-18A8-4435-98F5-FC3FCC024C04}" srcOrd="0" destOrd="0" parTransId="{823398DC-CBA0-4864-A27D-2AFD53471417}" sibTransId="{F6DBA75E-CEC4-4A80-9901-9C8667625B1B}"/>
    <dgm:cxn modelId="{08050694-D4CD-41AF-B1B3-A0500D1F353D}" srcId="{E319C09B-16E8-42EC-A4D8-877E64C4C960}" destId="{5C4356BD-AED0-40E3-A04D-E2FDE4264516}" srcOrd="1" destOrd="0" parTransId="{FC0CFD93-2EAE-41BA-BC5E-95C51F7E7528}" sibTransId="{6557064D-8851-40C2-9A30-507CEF43A8B0}"/>
    <dgm:cxn modelId="{751C8697-7E18-4F29-B5CF-E259195D291F}" type="presOf" srcId="{E319C09B-16E8-42EC-A4D8-877E64C4C960}" destId="{824F2AD3-B926-4897-BCD1-9B178E6A6884}" srcOrd="0" destOrd="0" presId="urn:microsoft.com/office/officeart/2005/8/layout/arrow4"/>
    <dgm:cxn modelId="{C550D297-2809-424C-95EB-C3301512CA9A}" type="presOf" srcId="{5C4356BD-AED0-40E3-A04D-E2FDE4264516}" destId="{371A9092-B042-4FF0-8A6B-96C52DA5AB62}" srcOrd="0" destOrd="0" presId="urn:microsoft.com/office/officeart/2005/8/layout/arrow4"/>
    <dgm:cxn modelId="{D7276CDD-3988-4BDE-8A04-6321223640DA}" type="presOf" srcId="{F66B8DBA-18A8-4435-98F5-FC3FCC024C04}" destId="{26652DD1-5A0C-40FF-82B0-6914CEEC8ABD}" srcOrd="0" destOrd="0" presId="urn:microsoft.com/office/officeart/2005/8/layout/arrow4"/>
    <dgm:cxn modelId="{7813A07C-0BDA-4DF9-974A-5EE1323F97BD}" type="presParOf" srcId="{824F2AD3-B926-4897-BCD1-9B178E6A6884}" destId="{9E4F873A-9152-45A6-922A-D71D353619EB}" srcOrd="0" destOrd="0" presId="urn:microsoft.com/office/officeart/2005/8/layout/arrow4"/>
    <dgm:cxn modelId="{6951064B-3FBE-4CCB-97AD-94AFD7F729DA}" type="presParOf" srcId="{824F2AD3-B926-4897-BCD1-9B178E6A6884}" destId="{26652DD1-5A0C-40FF-82B0-6914CEEC8ABD}" srcOrd="1" destOrd="0" presId="urn:microsoft.com/office/officeart/2005/8/layout/arrow4"/>
    <dgm:cxn modelId="{98DE9610-640F-4E09-BBEB-9786DC6699BF}" type="presParOf" srcId="{824F2AD3-B926-4897-BCD1-9B178E6A6884}" destId="{EE8A578B-5DB1-4939-9B87-89346B7FD8C9}" srcOrd="2" destOrd="0" presId="urn:microsoft.com/office/officeart/2005/8/layout/arrow4"/>
    <dgm:cxn modelId="{764EBE54-98B3-4367-8C10-A1F5783AD7EE}" type="presParOf" srcId="{824F2AD3-B926-4897-BCD1-9B178E6A6884}" destId="{371A9092-B042-4FF0-8A6B-96C52DA5AB62}" srcOrd="3"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635DB656-A54C-41F5-A8B0-F44A592EC2C1}" type="doc">
      <dgm:prSet loTypeId="urn:microsoft.com/office/officeart/2009/3/layout/CircleRelationship" loCatId="relationship" qsTypeId="urn:microsoft.com/office/officeart/2005/8/quickstyle/3d1" qsCatId="3D" csTypeId="urn:microsoft.com/office/officeart/2005/8/colors/colorful3" csCatId="colorful" phldr="1"/>
      <dgm:spPr/>
      <dgm:t>
        <a:bodyPr/>
        <a:lstStyle/>
        <a:p>
          <a:pPr rtl="1"/>
          <a:endParaRPr lang="ar-EG"/>
        </a:p>
      </dgm:t>
    </dgm:pt>
    <dgm:pt modelId="{4E54E68E-FCA0-466A-BF7D-CD8E8F4220EB}">
      <dgm:prSet phldrT="[Text]" custT="1"/>
      <dgm:spPr/>
      <dgm:t>
        <a:bodyPr/>
        <a:lstStyle/>
        <a:p>
          <a:pPr rtl="1"/>
          <a:r>
            <a:rPr lang="ar-SA" sz="6000" b="1" dirty="0">
              <a:effectLst>
                <a:outerShdw blurRad="38100" dist="38100" dir="2700000" algn="tl">
                  <a:srgbClr val="000000">
                    <a:alpha val="43137"/>
                  </a:srgbClr>
                </a:outerShdw>
              </a:effectLst>
              <a:latin typeface="Traditional Arabic" pitchFamily="18" charset="-78"/>
              <a:cs typeface="Traditional Arabic" pitchFamily="18" charset="-78"/>
            </a:rPr>
            <a:t>الضبط</a:t>
          </a:r>
          <a:endParaRPr lang="ar-EG" sz="60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225ED92-D1D4-4002-9AE8-80AE66B67361}" type="parTrans" cxnId="{AF6E949B-0F72-4B9B-A588-300FDAA52107}">
      <dgm:prSet/>
      <dgm:spPr/>
      <dgm:t>
        <a:bodyPr/>
        <a:lstStyle/>
        <a:p>
          <a:pPr rtl="1"/>
          <a:endParaRPr lang="ar-EG"/>
        </a:p>
      </dgm:t>
    </dgm:pt>
    <dgm:pt modelId="{3930E477-648C-43F6-BD7F-B785C38DAF1F}" type="sibTrans" cxnId="{AF6E949B-0F72-4B9B-A588-300FDAA52107}">
      <dgm:prSet/>
      <dgm:spPr/>
      <dgm:t>
        <a:bodyPr/>
        <a:lstStyle/>
        <a:p>
          <a:pPr rtl="1"/>
          <a:endParaRPr lang="ar-EG"/>
        </a:p>
      </dgm:t>
    </dgm:pt>
    <dgm:pt modelId="{AACEA6F9-8A17-401F-AD32-BFED6C63809D}">
      <dgm:prSet phldrT="[Text]" custT="1"/>
      <dgm:spPr/>
      <dgm:t>
        <a:bodyPr/>
        <a:lstStyle/>
        <a:p>
          <a:pPr rtl="1"/>
          <a:r>
            <a:rPr lang="ar-SA" sz="4000" b="1" dirty="0">
              <a:effectLst>
                <a:outerShdw blurRad="38100" dist="38100" dir="2700000" algn="tl">
                  <a:srgbClr val="000000">
                    <a:alpha val="43137"/>
                  </a:srgbClr>
                </a:outerShdw>
              </a:effectLst>
              <a:latin typeface="Traditional Arabic" pitchFamily="18" charset="-78"/>
              <a:cs typeface="Traditional Arabic" pitchFamily="18" charset="-78"/>
            </a:rPr>
            <a:t>القياس</a:t>
          </a:r>
          <a:endParaRPr lang="ar-EG" sz="40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24F12E8-1D8D-4ADB-896A-3DC91212019C}" type="parTrans" cxnId="{9C4C09B0-B81B-4EB0-98EE-C08A60EBAA0B}">
      <dgm:prSet/>
      <dgm:spPr/>
      <dgm:t>
        <a:bodyPr/>
        <a:lstStyle/>
        <a:p>
          <a:pPr rtl="1"/>
          <a:endParaRPr lang="ar-EG"/>
        </a:p>
      </dgm:t>
    </dgm:pt>
    <dgm:pt modelId="{29808B17-B3B1-4D93-8B6C-5B9221801F5B}" type="sibTrans" cxnId="{9C4C09B0-B81B-4EB0-98EE-C08A60EBAA0B}">
      <dgm:prSet/>
      <dgm:spPr/>
      <dgm:t>
        <a:bodyPr/>
        <a:lstStyle/>
        <a:p>
          <a:pPr rtl="1"/>
          <a:endParaRPr lang="ar-EG"/>
        </a:p>
      </dgm:t>
    </dgm:pt>
    <dgm:pt modelId="{EBE09987-413D-4CAA-8F39-D31812801B90}">
      <dgm:prSet phldrT="[Text]" custT="1"/>
      <dgm:spPr/>
      <dgm:t>
        <a:bodyPr/>
        <a:lstStyle/>
        <a:p>
          <a:pPr rtl="1"/>
          <a:r>
            <a:rPr lang="ar-SA" sz="4000" b="1" dirty="0">
              <a:effectLst>
                <a:outerShdw blurRad="38100" dist="38100" dir="2700000" algn="tl">
                  <a:srgbClr val="000000">
                    <a:alpha val="43137"/>
                  </a:srgbClr>
                </a:outerShdw>
              </a:effectLst>
              <a:latin typeface="Traditional Arabic" pitchFamily="18" charset="-78"/>
              <a:cs typeface="Traditional Arabic" pitchFamily="18" charset="-78"/>
            </a:rPr>
            <a:t>التنبؤ</a:t>
          </a:r>
          <a:endParaRPr lang="ar-EG" sz="40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4C1C4ED-0F38-4D09-AA62-49D76D58EE0F}" type="parTrans" cxnId="{2F5E9CDE-938D-4B48-893F-C7451E686CD0}">
      <dgm:prSet/>
      <dgm:spPr/>
      <dgm:t>
        <a:bodyPr/>
        <a:lstStyle/>
        <a:p>
          <a:pPr rtl="1"/>
          <a:endParaRPr lang="ar-EG"/>
        </a:p>
      </dgm:t>
    </dgm:pt>
    <dgm:pt modelId="{2F5FA56A-EC02-4721-B815-B4D46B06B5B5}" type="sibTrans" cxnId="{2F5E9CDE-938D-4B48-893F-C7451E686CD0}">
      <dgm:prSet/>
      <dgm:spPr/>
      <dgm:t>
        <a:bodyPr/>
        <a:lstStyle/>
        <a:p>
          <a:pPr rtl="1"/>
          <a:endParaRPr lang="ar-EG"/>
        </a:p>
      </dgm:t>
    </dgm:pt>
    <dgm:pt modelId="{33E3B812-11C1-47D3-B730-65E91758E6D5}" type="pres">
      <dgm:prSet presAssocID="{635DB656-A54C-41F5-A8B0-F44A592EC2C1}" presName="Name0" presStyleCnt="0">
        <dgm:presLayoutVars>
          <dgm:chMax val="1"/>
          <dgm:chPref val="1"/>
        </dgm:presLayoutVars>
      </dgm:prSet>
      <dgm:spPr/>
    </dgm:pt>
    <dgm:pt modelId="{7279D01C-3A12-40F8-80B2-F5A3A8AF1DC1}" type="pres">
      <dgm:prSet presAssocID="{4E54E68E-FCA0-466A-BF7D-CD8E8F4220EB}" presName="Parent" presStyleLbl="node0" presStyleIdx="0" presStyleCnt="1" custLinFactNeighborX="8531" custLinFactNeighborY="1934">
        <dgm:presLayoutVars>
          <dgm:chMax val="5"/>
          <dgm:chPref val="5"/>
        </dgm:presLayoutVars>
      </dgm:prSet>
      <dgm:spPr/>
    </dgm:pt>
    <dgm:pt modelId="{93D18A55-37EA-42DD-913E-0BD57398496F}" type="pres">
      <dgm:prSet presAssocID="{4E54E68E-FCA0-466A-BF7D-CD8E8F4220EB}" presName="Accent1" presStyleLbl="node1" presStyleIdx="0" presStyleCnt="13"/>
      <dgm:spPr/>
    </dgm:pt>
    <dgm:pt modelId="{C843C85A-5E7D-46AB-BA80-63F75E94D872}" type="pres">
      <dgm:prSet presAssocID="{4E54E68E-FCA0-466A-BF7D-CD8E8F4220EB}" presName="Accent2" presStyleLbl="node1" presStyleIdx="1" presStyleCnt="13"/>
      <dgm:spPr/>
    </dgm:pt>
    <dgm:pt modelId="{B507CEB1-FE47-47ED-8F50-E4062DB277B9}" type="pres">
      <dgm:prSet presAssocID="{4E54E68E-FCA0-466A-BF7D-CD8E8F4220EB}" presName="Accent3" presStyleLbl="node1" presStyleIdx="2" presStyleCnt="13"/>
      <dgm:spPr/>
    </dgm:pt>
    <dgm:pt modelId="{6DE8307A-6986-4640-AFEF-E79980999733}" type="pres">
      <dgm:prSet presAssocID="{4E54E68E-FCA0-466A-BF7D-CD8E8F4220EB}" presName="Accent4" presStyleLbl="node1" presStyleIdx="3" presStyleCnt="13"/>
      <dgm:spPr/>
    </dgm:pt>
    <dgm:pt modelId="{DC7BF70D-3E6E-44F4-BACE-6C630102F521}" type="pres">
      <dgm:prSet presAssocID="{4E54E68E-FCA0-466A-BF7D-CD8E8F4220EB}" presName="Accent5" presStyleLbl="node1" presStyleIdx="4" presStyleCnt="13"/>
      <dgm:spPr/>
    </dgm:pt>
    <dgm:pt modelId="{6FF5DFC2-1C37-42A4-8E33-6D81335F3034}" type="pres">
      <dgm:prSet presAssocID="{4E54E68E-FCA0-466A-BF7D-CD8E8F4220EB}" presName="Accent6" presStyleLbl="node1" presStyleIdx="5" presStyleCnt="13"/>
      <dgm:spPr/>
    </dgm:pt>
    <dgm:pt modelId="{E306F48F-6680-40A0-86DC-C1DB58CA8082}" type="pres">
      <dgm:prSet presAssocID="{AACEA6F9-8A17-401F-AD32-BFED6C63809D}" presName="Child1" presStyleLbl="node1" presStyleIdx="6" presStyleCnt="13">
        <dgm:presLayoutVars>
          <dgm:chMax val="0"/>
          <dgm:chPref val="0"/>
        </dgm:presLayoutVars>
      </dgm:prSet>
      <dgm:spPr/>
    </dgm:pt>
    <dgm:pt modelId="{CA718637-D609-43EB-B07D-B29BB27FCF97}" type="pres">
      <dgm:prSet presAssocID="{AACEA6F9-8A17-401F-AD32-BFED6C63809D}" presName="Accent7" presStyleCnt="0"/>
      <dgm:spPr/>
    </dgm:pt>
    <dgm:pt modelId="{B2EC74B3-5B26-4C27-8E76-AB63B8269684}" type="pres">
      <dgm:prSet presAssocID="{AACEA6F9-8A17-401F-AD32-BFED6C63809D}" presName="AccentHold1" presStyleLbl="node1" presStyleIdx="7" presStyleCnt="13"/>
      <dgm:spPr/>
    </dgm:pt>
    <dgm:pt modelId="{1719D84F-ACF8-4464-A318-D36F23A29346}" type="pres">
      <dgm:prSet presAssocID="{AACEA6F9-8A17-401F-AD32-BFED6C63809D}" presName="Accent8" presStyleCnt="0"/>
      <dgm:spPr/>
    </dgm:pt>
    <dgm:pt modelId="{6093BCED-2F3C-4859-9C6B-2411F111B41C}" type="pres">
      <dgm:prSet presAssocID="{AACEA6F9-8A17-401F-AD32-BFED6C63809D}" presName="AccentHold2" presStyleLbl="node1" presStyleIdx="8" presStyleCnt="13"/>
      <dgm:spPr/>
    </dgm:pt>
    <dgm:pt modelId="{8BB1ECF0-5C86-48FF-B308-50908FEF4471}" type="pres">
      <dgm:prSet presAssocID="{EBE09987-413D-4CAA-8F39-D31812801B90}" presName="Child2" presStyleLbl="node1" presStyleIdx="9" presStyleCnt="13" custScaleX="124964">
        <dgm:presLayoutVars>
          <dgm:chMax val="0"/>
          <dgm:chPref val="0"/>
        </dgm:presLayoutVars>
      </dgm:prSet>
      <dgm:spPr/>
    </dgm:pt>
    <dgm:pt modelId="{0580D4E9-40CC-4C9A-B35A-B479ACFFE175}" type="pres">
      <dgm:prSet presAssocID="{EBE09987-413D-4CAA-8F39-D31812801B90}" presName="Accent9" presStyleCnt="0"/>
      <dgm:spPr/>
    </dgm:pt>
    <dgm:pt modelId="{42A32AB2-EAF2-42FB-A603-6871735C781B}" type="pres">
      <dgm:prSet presAssocID="{EBE09987-413D-4CAA-8F39-D31812801B90}" presName="AccentHold1" presStyleLbl="node1" presStyleIdx="10" presStyleCnt="13"/>
      <dgm:spPr/>
    </dgm:pt>
    <dgm:pt modelId="{52C5326E-68C6-4C9C-B5D8-C86CF283BB4C}" type="pres">
      <dgm:prSet presAssocID="{EBE09987-413D-4CAA-8F39-D31812801B90}" presName="Accent10" presStyleCnt="0"/>
      <dgm:spPr/>
    </dgm:pt>
    <dgm:pt modelId="{914753A7-40BB-4A6C-B9C8-E9DC779AEBF6}" type="pres">
      <dgm:prSet presAssocID="{EBE09987-413D-4CAA-8F39-D31812801B90}" presName="AccentHold2" presStyleLbl="node1" presStyleIdx="11" presStyleCnt="13"/>
      <dgm:spPr/>
    </dgm:pt>
    <dgm:pt modelId="{6924A91E-74CD-4E0E-9ED2-47E39C79823B}" type="pres">
      <dgm:prSet presAssocID="{EBE09987-413D-4CAA-8F39-D31812801B90}" presName="Accent11" presStyleCnt="0"/>
      <dgm:spPr/>
    </dgm:pt>
    <dgm:pt modelId="{A9C37251-043F-4833-975D-FC9E0A3982F0}" type="pres">
      <dgm:prSet presAssocID="{EBE09987-413D-4CAA-8F39-D31812801B90}" presName="AccentHold3" presStyleLbl="node1" presStyleIdx="12" presStyleCnt="13"/>
      <dgm:spPr/>
    </dgm:pt>
  </dgm:ptLst>
  <dgm:cxnLst>
    <dgm:cxn modelId="{18CB0212-591A-43E7-879D-99ABC11A5780}" type="presOf" srcId="{EBE09987-413D-4CAA-8F39-D31812801B90}" destId="{8BB1ECF0-5C86-48FF-B308-50908FEF4471}" srcOrd="0" destOrd="0" presId="urn:microsoft.com/office/officeart/2009/3/layout/CircleRelationship"/>
    <dgm:cxn modelId="{E365C480-1042-4C02-B37E-26F25F3788C7}" type="presOf" srcId="{4E54E68E-FCA0-466A-BF7D-CD8E8F4220EB}" destId="{7279D01C-3A12-40F8-80B2-F5A3A8AF1DC1}" srcOrd="0" destOrd="0" presId="urn:microsoft.com/office/officeart/2009/3/layout/CircleRelationship"/>
    <dgm:cxn modelId="{AF6E949B-0F72-4B9B-A588-300FDAA52107}" srcId="{635DB656-A54C-41F5-A8B0-F44A592EC2C1}" destId="{4E54E68E-FCA0-466A-BF7D-CD8E8F4220EB}" srcOrd="0" destOrd="0" parTransId="{1225ED92-D1D4-4002-9AE8-80AE66B67361}" sibTransId="{3930E477-648C-43F6-BD7F-B785C38DAF1F}"/>
    <dgm:cxn modelId="{19DCF6A0-24EC-40A0-9AE1-21E6864C97CD}" type="presOf" srcId="{AACEA6F9-8A17-401F-AD32-BFED6C63809D}" destId="{E306F48F-6680-40A0-86DC-C1DB58CA8082}" srcOrd="0" destOrd="0" presId="urn:microsoft.com/office/officeart/2009/3/layout/CircleRelationship"/>
    <dgm:cxn modelId="{9C4C09B0-B81B-4EB0-98EE-C08A60EBAA0B}" srcId="{4E54E68E-FCA0-466A-BF7D-CD8E8F4220EB}" destId="{AACEA6F9-8A17-401F-AD32-BFED6C63809D}" srcOrd="0" destOrd="0" parTransId="{024F12E8-1D8D-4ADB-896A-3DC91212019C}" sibTransId="{29808B17-B3B1-4D93-8B6C-5B9221801F5B}"/>
    <dgm:cxn modelId="{08F76DC8-5506-41EA-BEA5-85493D1AD0BA}" type="presOf" srcId="{635DB656-A54C-41F5-A8B0-F44A592EC2C1}" destId="{33E3B812-11C1-47D3-B730-65E91758E6D5}" srcOrd="0" destOrd="0" presId="urn:microsoft.com/office/officeart/2009/3/layout/CircleRelationship"/>
    <dgm:cxn modelId="{2F5E9CDE-938D-4B48-893F-C7451E686CD0}" srcId="{4E54E68E-FCA0-466A-BF7D-CD8E8F4220EB}" destId="{EBE09987-413D-4CAA-8F39-D31812801B90}" srcOrd="1" destOrd="0" parTransId="{64C1C4ED-0F38-4D09-AA62-49D76D58EE0F}" sibTransId="{2F5FA56A-EC02-4721-B815-B4D46B06B5B5}"/>
    <dgm:cxn modelId="{4592E272-1053-4F49-837C-80F0990204E5}" type="presParOf" srcId="{33E3B812-11C1-47D3-B730-65E91758E6D5}" destId="{7279D01C-3A12-40F8-80B2-F5A3A8AF1DC1}" srcOrd="0" destOrd="0" presId="urn:microsoft.com/office/officeart/2009/3/layout/CircleRelationship"/>
    <dgm:cxn modelId="{6734A9C6-7810-4714-94A1-954CE2B6211F}" type="presParOf" srcId="{33E3B812-11C1-47D3-B730-65E91758E6D5}" destId="{93D18A55-37EA-42DD-913E-0BD57398496F}" srcOrd="1" destOrd="0" presId="urn:microsoft.com/office/officeart/2009/3/layout/CircleRelationship"/>
    <dgm:cxn modelId="{F49F8A54-CA06-4715-861C-0FE9977CD00E}" type="presParOf" srcId="{33E3B812-11C1-47D3-B730-65E91758E6D5}" destId="{C843C85A-5E7D-46AB-BA80-63F75E94D872}" srcOrd="2" destOrd="0" presId="urn:microsoft.com/office/officeart/2009/3/layout/CircleRelationship"/>
    <dgm:cxn modelId="{F91EB753-C396-4164-8F69-2E662FECCB3C}" type="presParOf" srcId="{33E3B812-11C1-47D3-B730-65E91758E6D5}" destId="{B507CEB1-FE47-47ED-8F50-E4062DB277B9}" srcOrd="3" destOrd="0" presId="urn:microsoft.com/office/officeart/2009/3/layout/CircleRelationship"/>
    <dgm:cxn modelId="{1DF21AB5-C693-4415-9E02-43A3C0FF449F}" type="presParOf" srcId="{33E3B812-11C1-47D3-B730-65E91758E6D5}" destId="{6DE8307A-6986-4640-AFEF-E79980999733}" srcOrd="4" destOrd="0" presId="urn:microsoft.com/office/officeart/2009/3/layout/CircleRelationship"/>
    <dgm:cxn modelId="{DBA526C8-9408-4537-A78D-88EB979B297C}" type="presParOf" srcId="{33E3B812-11C1-47D3-B730-65E91758E6D5}" destId="{DC7BF70D-3E6E-44F4-BACE-6C630102F521}" srcOrd="5" destOrd="0" presId="urn:microsoft.com/office/officeart/2009/3/layout/CircleRelationship"/>
    <dgm:cxn modelId="{19D975B0-182D-4E86-8B53-EB0605EBF424}" type="presParOf" srcId="{33E3B812-11C1-47D3-B730-65E91758E6D5}" destId="{6FF5DFC2-1C37-42A4-8E33-6D81335F3034}" srcOrd="6" destOrd="0" presId="urn:microsoft.com/office/officeart/2009/3/layout/CircleRelationship"/>
    <dgm:cxn modelId="{5BAF2BC4-1517-47B9-95F2-30F938C9DB56}" type="presParOf" srcId="{33E3B812-11C1-47D3-B730-65E91758E6D5}" destId="{E306F48F-6680-40A0-86DC-C1DB58CA8082}" srcOrd="7" destOrd="0" presId="urn:microsoft.com/office/officeart/2009/3/layout/CircleRelationship"/>
    <dgm:cxn modelId="{28870F34-C916-4D94-BE09-0B9ADD92A99F}" type="presParOf" srcId="{33E3B812-11C1-47D3-B730-65E91758E6D5}" destId="{CA718637-D609-43EB-B07D-B29BB27FCF97}" srcOrd="8" destOrd="0" presId="urn:microsoft.com/office/officeart/2009/3/layout/CircleRelationship"/>
    <dgm:cxn modelId="{7BEEAA1A-DC9D-460C-AECF-D52F11D7326B}" type="presParOf" srcId="{CA718637-D609-43EB-B07D-B29BB27FCF97}" destId="{B2EC74B3-5B26-4C27-8E76-AB63B8269684}" srcOrd="0" destOrd="0" presId="urn:microsoft.com/office/officeart/2009/3/layout/CircleRelationship"/>
    <dgm:cxn modelId="{7ADED475-EC9A-4688-9561-AAF505BF086F}" type="presParOf" srcId="{33E3B812-11C1-47D3-B730-65E91758E6D5}" destId="{1719D84F-ACF8-4464-A318-D36F23A29346}" srcOrd="9" destOrd="0" presId="urn:microsoft.com/office/officeart/2009/3/layout/CircleRelationship"/>
    <dgm:cxn modelId="{C3B533DD-CAFE-43FD-9FDF-EFEB2E70E4CE}" type="presParOf" srcId="{1719D84F-ACF8-4464-A318-D36F23A29346}" destId="{6093BCED-2F3C-4859-9C6B-2411F111B41C}" srcOrd="0" destOrd="0" presId="urn:microsoft.com/office/officeart/2009/3/layout/CircleRelationship"/>
    <dgm:cxn modelId="{EE48703C-363F-408E-A115-987BA11230EF}" type="presParOf" srcId="{33E3B812-11C1-47D3-B730-65E91758E6D5}" destId="{8BB1ECF0-5C86-48FF-B308-50908FEF4471}" srcOrd="10" destOrd="0" presId="urn:microsoft.com/office/officeart/2009/3/layout/CircleRelationship"/>
    <dgm:cxn modelId="{3A57D1C3-5479-40DC-93DB-5E1AACB641A5}" type="presParOf" srcId="{33E3B812-11C1-47D3-B730-65E91758E6D5}" destId="{0580D4E9-40CC-4C9A-B35A-B479ACFFE175}" srcOrd="11" destOrd="0" presId="urn:microsoft.com/office/officeart/2009/3/layout/CircleRelationship"/>
    <dgm:cxn modelId="{8360D8AA-6B4E-4995-BB08-F11CCED69DE5}" type="presParOf" srcId="{0580D4E9-40CC-4C9A-B35A-B479ACFFE175}" destId="{42A32AB2-EAF2-42FB-A603-6871735C781B}" srcOrd="0" destOrd="0" presId="urn:microsoft.com/office/officeart/2009/3/layout/CircleRelationship"/>
    <dgm:cxn modelId="{45E51241-675F-466B-B045-8227BEAB7F8D}" type="presParOf" srcId="{33E3B812-11C1-47D3-B730-65E91758E6D5}" destId="{52C5326E-68C6-4C9C-B5D8-C86CF283BB4C}" srcOrd="12" destOrd="0" presId="urn:microsoft.com/office/officeart/2009/3/layout/CircleRelationship"/>
    <dgm:cxn modelId="{7EF0497C-73D6-4C2F-A27E-3B9C977E6FC9}" type="presParOf" srcId="{52C5326E-68C6-4C9C-B5D8-C86CF283BB4C}" destId="{914753A7-40BB-4A6C-B9C8-E9DC779AEBF6}" srcOrd="0" destOrd="0" presId="urn:microsoft.com/office/officeart/2009/3/layout/CircleRelationship"/>
    <dgm:cxn modelId="{8B24266B-ED5F-4844-A3A3-A6E34E7EB2F9}" type="presParOf" srcId="{33E3B812-11C1-47D3-B730-65E91758E6D5}" destId="{6924A91E-74CD-4E0E-9ED2-47E39C79823B}" srcOrd="13" destOrd="0" presId="urn:microsoft.com/office/officeart/2009/3/layout/CircleRelationship"/>
    <dgm:cxn modelId="{06C4EFD4-8824-47C4-BCBA-E45C6E12AF5E}" type="presParOf" srcId="{6924A91E-74CD-4E0E-9ED2-47E39C79823B}" destId="{A9C37251-043F-4833-975D-FC9E0A3982F0}"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EA0A74E-189B-4741-97E8-0CB8D9A9A793}"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pPr rtl="1"/>
          <a:endParaRPr lang="ar-EG"/>
        </a:p>
      </dgm:t>
    </dgm:pt>
    <dgm:pt modelId="{EC83C615-8F2A-4657-8CBD-454D93119E94}">
      <dgm:prSet phldrT="[Text]" custT="1"/>
      <dgm:spPr>
        <a:solidFill>
          <a:srgbClr val="A50021"/>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التعزيز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6C98C71-8255-49D8-AC44-B17657B331F1}" type="parTrans" cxnId="{C3EA504C-1035-4F2F-8495-08F416B02FFC}">
      <dgm:prSet/>
      <dgm:spPr/>
      <dgm:t>
        <a:bodyPr/>
        <a:lstStyle/>
        <a:p>
          <a:pPr rtl="1"/>
          <a:endParaRPr lang="ar-EG" sz="2800" b="1">
            <a:latin typeface="Traditional Arabic" pitchFamily="18" charset="-78"/>
            <a:cs typeface="Traditional Arabic" pitchFamily="18" charset="-78"/>
          </a:endParaRPr>
        </a:p>
      </dgm:t>
    </dgm:pt>
    <dgm:pt modelId="{46701A47-04E4-48CE-A296-D66670DD4B1F}" type="sibTrans" cxnId="{C3EA504C-1035-4F2F-8495-08F416B02FFC}">
      <dgm:prSet custT="1"/>
      <dgm:spPr/>
      <dgm:t>
        <a:bodyPr/>
        <a:lstStyle/>
        <a:p>
          <a:pPr rtl="1"/>
          <a:endParaRPr lang="ar-EG" sz="2800" b="1">
            <a:latin typeface="Traditional Arabic" pitchFamily="18" charset="-78"/>
            <a:cs typeface="Traditional Arabic" pitchFamily="18" charset="-78"/>
          </a:endParaRPr>
        </a:p>
      </dgm:t>
    </dgm:pt>
    <dgm:pt modelId="{E6403625-0766-41EF-AC6D-189C3C85B847}">
      <dgm:prSet phldrT="[Text]" custT="1"/>
      <dgm:spPr>
        <a:solidFill>
          <a:srgbClr val="800080"/>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الإطفاء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1364E68-DD53-4C1C-BB3C-4B3F04AFF6E6}" type="parTrans" cxnId="{A0F2C197-0ED9-444C-8DFA-6A6DC5BD6AB9}">
      <dgm:prSet/>
      <dgm:spPr/>
      <dgm:t>
        <a:bodyPr/>
        <a:lstStyle/>
        <a:p>
          <a:pPr rtl="1"/>
          <a:endParaRPr lang="ar-EG" sz="2800" b="1">
            <a:latin typeface="Traditional Arabic" pitchFamily="18" charset="-78"/>
            <a:cs typeface="Traditional Arabic" pitchFamily="18" charset="-78"/>
          </a:endParaRPr>
        </a:p>
      </dgm:t>
    </dgm:pt>
    <dgm:pt modelId="{9F2BD2BF-7C3F-4F98-8146-9D94372E4B38}" type="sibTrans" cxnId="{A0F2C197-0ED9-444C-8DFA-6A6DC5BD6AB9}">
      <dgm:prSet custT="1"/>
      <dgm:spPr/>
      <dgm:t>
        <a:bodyPr/>
        <a:lstStyle/>
        <a:p>
          <a:pPr rtl="1"/>
          <a:endParaRPr lang="ar-EG" sz="2800" b="1">
            <a:latin typeface="Traditional Arabic" pitchFamily="18" charset="-78"/>
            <a:cs typeface="Traditional Arabic" pitchFamily="18" charset="-78"/>
          </a:endParaRPr>
        </a:p>
      </dgm:t>
    </dgm:pt>
    <dgm:pt modelId="{AC44E5EA-DA5E-46EA-89A2-8BBA2C6501E9}">
      <dgm:prSet phldrT="[Text]" custT="1"/>
      <dgm:spPr>
        <a:solidFill>
          <a:srgbClr val="660033"/>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التعميم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13AC08D-D4CD-4301-BE4D-308D4E7F4EE9}" type="parTrans" cxnId="{0E04008F-1394-4E09-88A9-B3FFB6628BA2}">
      <dgm:prSet/>
      <dgm:spPr/>
      <dgm:t>
        <a:bodyPr/>
        <a:lstStyle/>
        <a:p>
          <a:pPr rtl="1"/>
          <a:endParaRPr lang="ar-EG" sz="2800" b="1">
            <a:latin typeface="Traditional Arabic" pitchFamily="18" charset="-78"/>
            <a:cs typeface="Traditional Arabic" pitchFamily="18" charset="-78"/>
          </a:endParaRPr>
        </a:p>
      </dgm:t>
    </dgm:pt>
    <dgm:pt modelId="{803B9D10-E975-4BF9-A9C9-A0263FC17D4B}" type="sibTrans" cxnId="{0E04008F-1394-4E09-88A9-B3FFB6628BA2}">
      <dgm:prSet custT="1"/>
      <dgm:spPr/>
      <dgm:t>
        <a:bodyPr/>
        <a:lstStyle/>
        <a:p>
          <a:pPr rtl="1"/>
          <a:endParaRPr lang="ar-EG" sz="2800" b="1">
            <a:latin typeface="Traditional Arabic" pitchFamily="18" charset="-78"/>
            <a:cs typeface="Traditional Arabic" pitchFamily="18" charset="-78"/>
          </a:endParaRPr>
        </a:p>
      </dgm:t>
    </dgm:pt>
    <dgm:pt modelId="{FF7116CE-FAB5-4A41-9714-B82481D32CC5}">
      <dgm:prSet phldrT="[Text]" custT="1"/>
      <dgm:spPr>
        <a:solidFill>
          <a:srgbClr val="993366"/>
        </a:solidFill>
        <a:ln>
          <a:noFill/>
        </a:ln>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التمييز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B18A6B5-6415-431F-8542-F207D8904669}" type="parTrans" cxnId="{0DDBA1F6-05A1-4003-A2E6-08EF1FCF907C}">
      <dgm:prSet/>
      <dgm:spPr/>
      <dgm:t>
        <a:bodyPr/>
        <a:lstStyle/>
        <a:p>
          <a:pPr rtl="1"/>
          <a:endParaRPr lang="ar-EG" sz="2800" b="1">
            <a:latin typeface="Traditional Arabic" pitchFamily="18" charset="-78"/>
            <a:cs typeface="Traditional Arabic" pitchFamily="18" charset="-78"/>
          </a:endParaRPr>
        </a:p>
      </dgm:t>
    </dgm:pt>
    <dgm:pt modelId="{5B3025CE-F4C4-4574-88B6-630C0EF954C0}" type="sibTrans" cxnId="{0DDBA1F6-05A1-4003-A2E6-08EF1FCF907C}">
      <dgm:prSet custT="1"/>
      <dgm:spPr/>
      <dgm:t>
        <a:bodyPr/>
        <a:lstStyle/>
        <a:p>
          <a:pPr rtl="1"/>
          <a:endParaRPr lang="ar-EG" sz="2800" b="1">
            <a:latin typeface="Traditional Arabic" pitchFamily="18" charset="-78"/>
            <a:cs typeface="Traditional Arabic" pitchFamily="18" charset="-78"/>
          </a:endParaRPr>
        </a:p>
      </dgm:t>
    </dgm:pt>
    <dgm:pt modelId="{54FECFBD-3D1D-479D-A6D4-9086DC24173C}">
      <dgm:prSet phldrT="[Text]" custT="1"/>
      <dgm:spPr>
        <a:solidFill>
          <a:schemeClr val="accent6">
            <a:lumMod val="50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التشكيل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648E423-E1A3-4D68-9728-AD5AF4855D38}" type="parTrans" cxnId="{500B6AE5-D089-40A4-8651-DA23279981A5}">
      <dgm:prSet/>
      <dgm:spPr/>
      <dgm:t>
        <a:bodyPr/>
        <a:lstStyle/>
        <a:p>
          <a:pPr rtl="1"/>
          <a:endParaRPr lang="ar-EG" sz="2800" b="1">
            <a:latin typeface="Traditional Arabic" pitchFamily="18" charset="-78"/>
            <a:cs typeface="Traditional Arabic" pitchFamily="18" charset="-78"/>
          </a:endParaRPr>
        </a:p>
      </dgm:t>
    </dgm:pt>
    <dgm:pt modelId="{F98E24EB-1704-46F3-BB75-2A375937BA7E}" type="sibTrans" cxnId="{500B6AE5-D089-40A4-8651-DA23279981A5}">
      <dgm:prSet custT="1"/>
      <dgm:spPr/>
      <dgm:t>
        <a:bodyPr/>
        <a:lstStyle/>
        <a:p>
          <a:pPr rtl="1"/>
          <a:endParaRPr lang="ar-EG" sz="2800" b="1">
            <a:latin typeface="Traditional Arabic" pitchFamily="18" charset="-78"/>
            <a:cs typeface="Traditional Arabic" pitchFamily="18" charset="-78"/>
          </a:endParaRPr>
        </a:p>
      </dgm:t>
    </dgm:pt>
    <dgm:pt modelId="{D8D7626A-8866-4D2F-A14E-C799F9CF63D2}">
      <dgm:prSet phldrT="[Text]" custT="1"/>
      <dgm:spPr>
        <a:solidFill>
          <a:srgbClr val="008080"/>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العقاب</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1DA090A-F0D3-4DB5-9CC0-0ACEDC3961A5}" type="sibTrans" cxnId="{F5F0657F-14DE-42DD-9FAD-3F43D319F576}">
      <dgm:prSet custT="1"/>
      <dgm:spPr/>
      <dgm:t>
        <a:bodyPr/>
        <a:lstStyle/>
        <a:p>
          <a:pPr rtl="1"/>
          <a:endParaRPr lang="ar-EG" sz="2800" b="1">
            <a:latin typeface="Traditional Arabic" pitchFamily="18" charset="-78"/>
            <a:cs typeface="Traditional Arabic" pitchFamily="18" charset="-78"/>
          </a:endParaRPr>
        </a:p>
      </dgm:t>
    </dgm:pt>
    <dgm:pt modelId="{3C110692-DA18-45E6-B081-45786C5FFDCE}" type="parTrans" cxnId="{F5F0657F-14DE-42DD-9FAD-3F43D319F576}">
      <dgm:prSet/>
      <dgm:spPr/>
      <dgm:t>
        <a:bodyPr/>
        <a:lstStyle/>
        <a:p>
          <a:pPr rtl="1"/>
          <a:endParaRPr lang="ar-EG" sz="2800" b="1">
            <a:latin typeface="Traditional Arabic" pitchFamily="18" charset="-78"/>
            <a:cs typeface="Traditional Arabic" pitchFamily="18" charset="-78"/>
          </a:endParaRPr>
        </a:p>
      </dgm:t>
    </dgm:pt>
    <dgm:pt modelId="{250E40B1-8361-4F7A-924A-BF55BA4AB70C}">
      <dgm:prSet phldrT="[Text]" custT="1"/>
      <dgm:spPr>
        <a:solidFill>
          <a:schemeClr val="accent3">
            <a:lumMod val="50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التسلسل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B7D2573-4FEA-42A1-A4EC-3A85513D7233}" type="parTrans" cxnId="{10A8561A-5D51-440C-A154-F1F7391F6DC2}">
      <dgm:prSet/>
      <dgm:spPr/>
      <dgm:t>
        <a:bodyPr/>
        <a:lstStyle/>
        <a:p>
          <a:pPr rtl="1"/>
          <a:endParaRPr lang="ar-EG"/>
        </a:p>
      </dgm:t>
    </dgm:pt>
    <dgm:pt modelId="{EE23F6C3-85E8-4D06-B2F1-DA8993A489ED}" type="sibTrans" cxnId="{10A8561A-5D51-440C-A154-F1F7391F6DC2}">
      <dgm:prSet/>
      <dgm:spPr/>
      <dgm:t>
        <a:bodyPr/>
        <a:lstStyle/>
        <a:p>
          <a:pPr rtl="1"/>
          <a:endParaRPr lang="ar-EG"/>
        </a:p>
      </dgm:t>
    </dgm:pt>
    <dgm:pt modelId="{8FC9374A-5442-4EFF-9C85-FD46E081EAC4}">
      <dgm:prSet phldrT="[Text]" custT="1"/>
      <dgm:spPr>
        <a:solidFill>
          <a:schemeClr val="tx2">
            <a:lumMod val="60000"/>
            <a:lumOff val="40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التلقين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262FEAD-FD4E-4484-BF34-A976DAF7D3C6}" type="parTrans" cxnId="{2B10E8A1-1065-4755-9FA1-F4C32466361A}">
      <dgm:prSet/>
      <dgm:spPr/>
      <dgm:t>
        <a:bodyPr/>
        <a:lstStyle/>
        <a:p>
          <a:pPr rtl="1"/>
          <a:endParaRPr lang="ar-EG"/>
        </a:p>
      </dgm:t>
    </dgm:pt>
    <dgm:pt modelId="{56812F87-7A8B-47F5-820D-95C0528EA409}" type="sibTrans" cxnId="{2B10E8A1-1065-4755-9FA1-F4C32466361A}">
      <dgm:prSet/>
      <dgm:spPr/>
      <dgm:t>
        <a:bodyPr/>
        <a:lstStyle/>
        <a:p>
          <a:pPr rtl="1"/>
          <a:endParaRPr lang="ar-EG"/>
        </a:p>
      </dgm:t>
    </dgm:pt>
    <dgm:pt modelId="{2191EC19-6DF3-4C58-A1BC-C6C1F4F76510}">
      <dgm:prSet phldrT="[Text]" custT="1"/>
      <dgm:spPr>
        <a:solidFill>
          <a:srgbClr val="CC3399"/>
        </a:solidFill>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توكيد الذات </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BAEBF1D-0A38-44D0-8A14-FC1737E994D7}" type="parTrans" cxnId="{6BDB5A6F-86A2-49CF-B94A-E566B3516A56}">
      <dgm:prSet/>
      <dgm:spPr/>
      <dgm:t>
        <a:bodyPr/>
        <a:lstStyle/>
        <a:p>
          <a:pPr rtl="1"/>
          <a:endParaRPr lang="ar-EG"/>
        </a:p>
      </dgm:t>
    </dgm:pt>
    <dgm:pt modelId="{923E9963-A633-4F83-92F5-CFF0F122A09B}" type="sibTrans" cxnId="{6BDB5A6F-86A2-49CF-B94A-E566B3516A56}">
      <dgm:prSet/>
      <dgm:spPr/>
      <dgm:t>
        <a:bodyPr/>
        <a:lstStyle/>
        <a:p>
          <a:pPr rtl="1"/>
          <a:endParaRPr lang="ar-EG"/>
        </a:p>
      </dgm:t>
    </dgm:pt>
    <dgm:pt modelId="{9D8A34F6-E75E-4DF0-AE31-57ED78C4AE22}" type="pres">
      <dgm:prSet presAssocID="{EEA0A74E-189B-4741-97E8-0CB8D9A9A793}" presName="diagram" presStyleCnt="0">
        <dgm:presLayoutVars>
          <dgm:dir val="rev"/>
          <dgm:resizeHandles val="exact"/>
        </dgm:presLayoutVars>
      </dgm:prSet>
      <dgm:spPr/>
    </dgm:pt>
    <dgm:pt modelId="{06917C9B-AEF9-4331-A7DA-0A9CB4EA68CB}" type="pres">
      <dgm:prSet presAssocID="{EC83C615-8F2A-4657-8CBD-454D93119E94}" presName="node" presStyleLbl="node1" presStyleIdx="0" presStyleCnt="9" custScaleX="111057">
        <dgm:presLayoutVars>
          <dgm:bulletEnabled val="1"/>
        </dgm:presLayoutVars>
      </dgm:prSet>
      <dgm:spPr/>
    </dgm:pt>
    <dgm:pt modelId="{F6125125-0747-4D71-802E-E961438AAE9B}" type="pres">
      <dgm:prSet presAssocID="{46701A47-04E4-48CE-A296-D66670DD4B1F}" presName="sibTrans" presStyleLbl="sibTrans2D1" presStyleIdx="0" presStyleCnt="8"/>
      <dgm:spPr/>
    </dgm:pt>
    <dgm:pt modelId="{6F18E72E-3F46-4A89-97A1-B0858F02AA3C}" type="pres">
      <dgm:prSet presAssocID="{46701A47-04E4-48CE-A296-D66670DD4B1F}" presName="connectorText" presStyleLbl="sibTrans2D1" presStyleIdx="0" presStyleCnt="8"/>
      <dgm:spPr/>
    </dgm:pt>
    <dgm:pt modelId="{5AE5A2AA-82B9-43FC-BC6D-8B0281A3055B}" type="pres">
      <dgm:prSet presAssocID="{D8D7626A-8866-4D2F-A14E-C799F9CF63D2}" presName="node" presStyleLbl="node1" presStyleIdx="1" presStyleCnt="9">
        <dgm:presLayoutVars>
          <dgm:bulletEnabled val="1"/>
        </dgm:presLayoutVars>
      </dgm:prSet>
      <dgm:spPr/>
    </dgm:pt>
    <dgm:pt modelId="{EAA1724E-7CA2-45E7-87D2-93ADA942B727}" type="pres">
      <dgm:prSet presAssocID="{61DA090A-F0D3-4DB5-9CC0-0ACEDC3961A5}" presName="sibTrans" presStyleLbl="sibTrans2D1" presStyleIdx="1" presStyleCnt="8"/>
      <dgm:spPr/>
    </dgm:pt>
    <dgm:pt modelId="{4F1C9FBE-9AFC-4909-9035-5F591E169915}" type="pres">
      <dgm:prSet presAssocID="{61DA090A-F0D3-4DB5-9CC0-0ACEDC3961A5}" presName="connectorText" presStyleLbl="sibTrans2D1" presStyleIdx="1" presStyleCnt="8"/>
      <dgm:spPr/>
    </dgm:pt>
    <dgm:pt modelId="{29E1B3DB-70AC-4AEA-88F5-5827CD8B1E89}" type="pres">
      <dgm:prSet presAssocID="{E6403625-0766-41EF-AC6D-189C3C85B847}" presName="node" presStyleLbl="node1" presStyleIdx="2" presStyleCnt="9" custScaleX="117617">
        <dgm:presLayoutVars>
          <dgm:bulletEnabled val="1"/>
        </dgm:presLayoutVars>
      </dgm:prSet>
      <dgm:spPr/>
    </dgm:pt>
    <dgm:pt modelId="{370B66FE-A825-4EC5-82FA-BB5A4BE6C23A}" type="pres">
      <dgm:prSet presAssocID="{9F2BD2BF-7C3F-4F98-8146-9D94372E4B38}" presName="sibTrans" presStyleLbl="sibTrans2D1" presStyleIdx="2" presStyleCnt="8" custAng="21144333"/>
      <dgm:spPr/>
    </dgm:pt>
    <dgm:pt modelId="{4A7A4DB0-CD7D-4D31-8567-D77B765DC88F}" type="pres">
      <dgm:prSet presAssocID="{9F2BD2BF-7C3F-4F98-8146-9D94372E4B38}" presName="connectorText" presStyleLbl="sibTrans2D1" presStyleIdx="2" presStyleCnt="8"/>
      <dgm:spPr/>
    </dgm:pt>
    <dgm:pt modelId="{E4380C15-3A82-4CD1-8F18-45E2BB3D8B20}" type="pres">
      <dgm:prSet presAssocID="{AC44E5EA-DA5E-46EA-89A2-8BBA2C6501E9}" presName="node" presStyleLbl="node1" presStyleIdx="3" presStyleCnt="9">
        <dgm:presLayoutVars>
          <dgm:bulletEnabled val="1"/>
        </dgm:presLayoutVars>
      </dgm:prSet>
      <dgm:spPr/>
    </dgm:pt>
    <dgm:pt modelId="{668FD013-199A-447B-9015-A2F2E3B4F0CC}" type="pres">
      <dgm:prSet presAssocID="{803B9D10-E975-4BF9-A9C9-A0263FC17D4B}" presName="sibTrans" presStyleLbl="sibTrans2D1" presStyleIdx="3" presStyleCnt="8"/>
      <dgm:spPr/>
    </dgm:pt>
    <dgm:pt modelId="{2A19A163-B67E-4297-911C-2F214F7A3D8D}" type="pres">
      <dgm:prSet presAssocID="{803B9D10-E975-4BF9-A9C9-A0263FC17D4B}" presName="connectorText" presStyleLbl="sibTrans2D1" presStyleIdx="3" presStyleCnt="8"/>
      <dgm:spPr/>
    </dgm:pt>
    <dgm:pt modelId="{B39E021C-B0F5-43F7-A08E-061F9324618C}" type="pres">
      <dgm:prSet presAssocID="{FF7116CE-FAB5-4A41-9714-B82481D32CC5}" presName="node" presStyleLbl="node1" presStyleIdx="4" presStyleCnt="9">
        <dgm:presLayoutVars>
          <dgm:bulletEnabled val="1"/>
        </dgm:presLayoutVars>
      </dgm:prSet>
      <dgm:spPr/>
    </dgm:pt>
    <dgm:pt modelId="{51A3C932-47F0-46A5-92A0-0A9A1285B8E2}" type="pres">
      <dgm:prSet presAssocID="{5B3025CE-F4C4-4574-88B6-630C0EF954C0}" presName="sibTrans" presStyleLbl="sibTrans2D1" presStyleIdx="4" presStyleCnt="8"/>
      <dgm:spPr/>
    </dgm:pt>
    <dgm:pt modelId="{A17DBCAE-21A9-4344-8C02-76F3DDF5368D}" type="pres">
      <dgm:prSet presAssocID="{5B3025CE-F4C4-4574-88B6-630C0EF954C0}" presName="connectorText" presStyleLbl="sibTrans2D1" presStyleIdx="4" presStyleCnt="8"/>
      <dgm:spPr/>
    </dgm:pt>
    <dgm:pt modelId="{3B8E25B5-8DA3-4AFC-9CC8-609FDC6EA34C}" type="pres">
      <dgm:prSet presAssocID="{54FECFBD-3D1D-479D-A6D4-9086DC24173C}" presName="node" presStyleLbl="node1" presStyleIdx="5" presStyleCnt="9">
        <dgm:presLayoutVars>
          <dgm:bulletEnabled val="1"/>
        </dgm:presLayoutVars>
      </dgm:prSet>
      <dgm:spPr/>
    </dgm:pt>
    <dgm:pt modelId="{9EB3E8C4-B923-464A-BFB4-347FD6E3F23E}" type="pres">
      <dgm:prSet presAssocID="{F98E24EB-1704-46F3-BB75-2A375937BA7E}" presName="sibTrans" presStyleLbl="sibTrans2D1" presStyleIdx="5" presStyleCnt="8"/>
      <dgm:spPr/>
    </dgm:pt>
    <dgm:pt modelId="{72B7C6C2-7835-46DB-9158-B0CF1EB10F42}" type="pres">
      <dgm:prSet presAssocID="{F98E24EB-1704-46F3-BB75-2A375937BA7E}" presName="connectorText" presStyleLbl="sibTrans2D1" presStyleIdx="5" presStyleCnt="8"/>
      <dgm:spPr/>
    </dgm:pt>
    <dgm:pt modelId="{9C7DFEED-8F65-48C5-A31E-83893D0762B9}" type="pres">
      <dgm:prSet presAssocID="{250E40B1-8361-4F7A-924A-BF55BA4AB70C}" presName="node" presStyleLbl="node1" presStyleIdx="6" presStyleCnt="9">
        <dgm:presLayoutVars>
          <dgm:bulletEnabled val="1"/>
        </dgm:presLayoutVars>
      </dgm:prSet>
      <dgm:spPr/>
    </dgm:pt>
    <dgm:pt modelId="{EEB836B6-8FED-4C10-87DC-B04301E6C311}" type="pres">
      <dgm:prSet presAssocID="{EE23F6C3-85E8-4D06-B2F1-DA8993A489ED}" presName="sibTrans" presStyleLbl="sibTrans2D1" presStyleIdx="6" presStyleCnt="8"/>
      <dgm:spPr/>
    </dgm:pt>
    <dgm:pt modelId="{B97DD478-62FE-489A-916A-BEEBAD200878}" type="pres">
      <dgm:prSet presAssocID="{EE23F6C3-85E8-4D06-B2F1-DA8993A489ED}" presName="connectorText" presStyleLbl="sibTrans2D1" presStyleIdx="6" presStyleCnt="8"/>
      <dgm:spPr/>
    </dgm:pt>
    <dgm:pt modelId="{1242091C-9E14-47D4-BBB2-AA9CFC51C84C}" type="pres">
      <dgm:prSet presAssocID="{8FC9374A-5442-4EFF-9C85-FD46E081EAC4}" presName="node" presStyleLbl="node1" presStyleIdx="7" presStyleCnt="9">
        <dgm:presLayoutVars>
          <dgm:bulletEnabled val="1"/>
        </dgm:presLayoutVars>
      </dgm:prSet>
      <dgm:spPr/>
    </dgm:pt>
    <dgm:pt modelId="{A670FF68-CDB9-457D-AEC6-FD59E5AD7F6A}" type="pres">
      <dgm:prSet presAssocID="{56812F87-7A8B-47F5-820D-95C0528EA409}" presName="sibTrans" presStyleLbl="sibTrans2D1" presStyleIdx="7" presStyleCnt="8"/>
      <dgm:spPr/>
    </dgm:pt>
    <dgm:pt modelId="{28A72C3A-F4F2-4BFA-BBD3-0C43C4192F85}" type="pres">
      <dgm:prSet presAssocID="{56812F87-7A8B-47F5-820D-95C0528EA409}" presName="connectorText" presStyleLbl="sibTrans2D1" presStyleIdx="7" presStyleCnt="8"/>
      <dgm:spPr/>
    </dgm:pt>
    <dgm:pt modelId="{BBCE6A0D-532C-4BAC-BCCF-0ABF253E6EA3}" type="pres">
      <dgm:prSet presAssocID="{2191EC19-6DF3-4C58-A1BC-C6C1F4F76510}" presName="node" presStyleLbl="node1" presStyleIdx="8" presStyleCnt="9">
        <dgm:presLayoutVars>
          <dgm:bulletEnabled val="1"/>
        </dgm:presLayoutVars>
      </dgm:prSet>
      <dgm:spPr/>
    </dgm:pt>
  </dgm:ptLst>
  <dgm:cxnLst>
    <dgm:cxn modelId="{CCCC9200-8613-476E-BD05-D888AF09ACFA}" type="presOf" srcId="{61DA090A-F0D3-4DB5-9CC0-0ACEDC3961A5}" destId="{4F1C9FBE-9AFC-4909-9035-5F591E169915}" srcOrd="1" destOrd="0" presId="urn:microsoft.com/office/officeart/2005/8/layout/process5"/>
    <dgm:cxn modelId="{F5556507-C6D1-4880-BBB9-B7E0AE7A068C}" type="presOf" srcId="{5B3025CE-F4C4-4574-88B6-630C0EF954C0}" destId="{51A3C932-47F0-46A5-92A0-0A9A1285B8E2}" srcOrd="0" destOrd="0" presId="urn:microsoft.com/office/officeart/2005/8/layout/process5"/>
    <dgm:cxn modelId="{2591EE18-E2D1-4976-9B09-15803BBF1E59}" type="presOf" srcId="{5B3025CE-F4C4-4574-88B6-630C0EF954C0}" destId="{A17DBCAE-21A9-4344-8C02-76F3DDF5368D}" srcOrd="1" destOrd="0" presId="urn:microsoft.com/office/officeart/2005/8/layout/process5"/>
    <dgm:cxn modelId="{10A8561A-5D51-440C-A154-F1F7391F6DC2}" srcId="{EEA0A74E-189B-4741-97E8-0CB8D9A9A793}" destId="{250E40B1-8361-4F7A-924A-BF55BA4AB70C}" srcOrd="6" destOrd="0" parTransId="{7B7D2573-4FEA-42A1-A4EC-3A85513D7233}" sibTransId="{EE23F6C3-85E8-4D06-B2F1-DA8993A489ED}"/>
    <dgm:cxn modelId="{9AB8EA27-3149-47A0-A49A-4536E68BCD2F}" type="presOf" srcId="{F98E24EB-1704-46F3-BB75-2A375937BA7E}" destId="{72B7C6C2-7835-46DB-9158-B0CF1EB10F42}" srcOrd="1" destOrd="0" presId="urn:microsoft.com/office/officeart/2005/8/layout/process5"/>
    <dgm:cxn modelId="{A63AD931-7DC5-4224-B167-719A247E00A1}" type="presOf" srcId="{FF7116CE-FAB5-4A41-9714-B82481D32CC5}" destId="{B39E021C-B0F5-43F7-A08E-061F9324618C}" srcOrd="0" destOrd="0" presId="urn:microsoft.com/office/officeart/2005/8/layout/process5"/>
    <dgm:cxn modelId="{9C6FA333-CC63-41EF-918D-2442701468D4}" type="presOf" srcId="{803B9D10-E975-4BF9-A9C9-A0263FC17D4B}" destId="{2A19A163-B67E-4297-911C-2F214F7A3D8D}" srcOrd="1" destOrd="0" presId="urn:microsoft.com/office/officeart/2005/8/layout/process5"/>
    <dgm:cxn modelId="{F76C675D-7126-408F-9097-B8CAB64388F9}" type="presOf" srcId="{EEA0A74E-189B-4741-97E8-0CB8D9A9A793}" destId="{9D8A34F6-E75E-4DF0-AE31-57ED78C4AE22}" srcOrd="0" destOrd="0" presId="urn:microsoft.com/office/officeart/2005/8/layout/process5"/>
    <dgm:cxn modelId="{52489263-FEA3-498A-8B47-03CDD9945C07}" type="presOf" srcId="{2191EC19-6DF3-4C58-A1BC-C6C1F4F76510}" destId="{BBCE6A0D-532C-4BAC-BCCF-0ABF253E6EA3}" srcOrd="0" destOrd="0" presId="urn:microsoft.com/office/officeart/2005/8/layout/process5"/>
    <dgm:cxn modelId="{C3EA504C-1035-4F2F-8495-08F416B02FFC}" srcId="{EEA0A74E-189B-4741-97E8-0CB8D9A9A793}" destId="{EC83C615-8F2A-4657-8CBD-454D93119E94}" srcOrd="0" destOrd="0" parTransId="{26C98C71-8255-49D8-AC44-B17657B331F1}" sibTransId="{46701A47-04E4-48CE-A296-D66670DD4B1F}"/>
    <dgm:cxn modelId="{7810F66C-3FE4-471F-A4C0-CBF2A9C6333C}" type="presOf" srcId="{EE23F6C3-85E8-4D06-B2F1-DA8993A489ED}" destId="{EEB836B6-8FED-4C10-87DC-B04301E6C311}" srcOrd="0" destOrd="0" presId="urn:microsoft.com/office/officeart/2005/8/layout/process5"/>
    <dgm:cxn modelId="{6BDB5A6F-86A2-49CF-B94A-E566B3516A56}" srcId="{EEA0A74E-189B-4741-97E8-0CB8D9A9A793}" destId="{2191EC19-6DF3-4C58-A1BC-C6C1F4F76510}" srcOrd="8" destOrd="0" parTransId="{4BAEBF1D-0A38-44D0-8A14-FC1737E994D7}" sibTransId="{923E9963-A633-4F83-92F5-CFF0F122A09B}"/>
    <dgm:cxn modelId="{64E1E879-7B02-48DD-A8D7-D3EC434B3693}" type="presOf" srcId="{46701A47-04E4-48CE-A296-D66670DD4B1F}" destId="{6F18E72E-3F46-4A89-97A1-B0858F02AA3C}" srcOrd="1" destOrd="0" presId="urn:microsoft.com/office/officeart/2005/8/layout/process5"/>
    <dgm:cxn modelId="{F5F0657F-14DE-42DD-9FAD-3F43D319F576}" srcId="{EEA0A74E-189B-4741-97E8-0CB8D9A9A793}" destId="{D8D7626A-8866-4D2F-A14E-C799F9CF63D2}" srcOrd="1" destOrd="0" parTransId="{3C110692-DA18-45E6-B081-45786C5FFDCE}" sibTransId="{61DA090A-F0D3-4DB5-9CC0-0ACEDC3961A5}"/>
    <dgm:cxn modelId="{7A4EBC83-CC0E-4A91-97C4-2569EA8A4106}" type="presOf" srcId="{EE23F6C3-85E8-4D06-B2F1-DA8993A489ED}" destId="{B97DD478-62FE-489A-916A-BEEBAD200878}" srcOrd="1" destOrd="0" presId="urn:microsoft.com/office/officeart/2005/8/layout/process5"/>
    <dgm:cxn modelId="{0E04008F-1394-4E09-88A9-B3FFB6628BA2}" srcId="{EEA0A74E-189B-4741-97E8-0CB8D9A9A793}" destId="{AC44E5EA-DA5E-46EA-89A2-8BBA2C6501E9}" srcOrd="3" destOrd="0" parTransId="{313AC08D-D4CD-4301-BE4D-308D4E7F4EE9}" sibTransId="{803B9D10-E975-4BF9-A9C9-A0263FC17D4B}"/>
    <dgm:cxn modelId="{A1A5CC91-7AEE-4452-A7CB-26C0BE864D75}" type="presOf" srcId="{46701A47-04E4-48CE-A296-D66670DD4B1F}" destId="{F6125125-0747-4D71-802E-E961438AAE9B}" srcOrd="0" destOrd="0" presId="urn:microsoft.com/office/officeart/2005/8/layout/process5"/>
    <dgm:cxn modelId="{0E4E2796-7DA9-408B-94C2-447CA111E8A6}" type="presOf" srcId="{AC44E5EA-DA5E-46EA-89A2-8BBA2C6501E9}" destId="{E4380C15-3A82-4CD1-8F18-45E2BB3D8B20}" srcOrd="0" destOrd="0" presId="urn:microsoft.com/office/officeart/2005/8/layout/process5"/>
    <dgm:cxn modelId="{A0F2C197-0ED9-444C-8DFA-6A6DC5BD6AB9}" srcId="{EEA0A74E-189B-4741-97E8-0CB8D9A9A793}" destId="{E6403625-0766-41EF-AC6D-189C3C85B847}" srcOrd="2" destOrd="0" parTransId="{61364E68-DD53-4C1C-BB3C-4B3F04AFF6E6}" sibTransId="{9F2BD2BF-7C3F-4F98-8146-9D94372E4B38}"/>
    <dgm:cxn modelId="{2B10E8A1-1065-4755-9FA1-F4C32466361A}" srcId="{EEA0A74E-189B-4741-97E8-0CB8D9A9A793}" destId="{8FC9374A-5442-4EFF-9C85-FD46E081EAC4}" srcOrd="7" destOrd="0" parTransId="{F262FEAD-FD4E-4484-BF34-A976DAF7D3C6}" sibTransId="{56812F87-7A8B-47F5-820D-95C0528EA409}"/>
    <dgm:cxn modelId="{EE518DA4-F1C9-49CC-AFC1-F02FC50E9675}" type="presOf" srcId="{EC83C615-8F2A-4657-8CBD-454D93119E94}" destId="{06917C9B-AEF9-4331-A7DA-0A9CB4EA68CB}" srcOrd="0" destOrd="0" presId="urn:microsoft.com/office/officeart/2005/8/layout/process5"/>
    <dgm:cxn modelId="{C31F60A7-05B7-41BC-A757-4C230862C271}" type="presOf" srcId="{9F2BD2BF-7C3F-4F98-8146-9D94372E4B38}" destId="{370B66FE-A825-4EC5-82FA-BB5A4BE6C23A}" srcOrd="0" destOrd="0" presId="urn:microsoft.com/office/officeart/2005/8/layout/process5"/>
    <dgm:cxn modelId="{1275D9AE-3725-4AD1-B97F-2219B47DD3C7}" type="presOf" srcId="{250E40B1-8361-4F7A-924A-BF55BA4AB70C}" destId="{9C7DFEED-8F65-48C5-A31E-83893D0762B9}" srcOrd="0" destOrd="0" presId="urn:microsoft.com/office/officeart/2005/8/layout/process5"/>
    <dgm:cxn modelId="{42C13AB9-24D4-45E7-89A2-187F3644BE50}" type="presOf" srcId="{8FC9374A-5442-4EFF-9C85-FD46E081EAC4}" destId="{1242091C-9E14-47D4-BBB2-AA9CFC51C84C}" srcOrd="0" destOrd="0" presId="urn:microsoft.com/office/officeart/2005/8/layout/process5"/>
    <dgm:cxn modelId="{2B53E0B9-7FC1-4619-A411-1857F66927D4}" type="presOf" srcId="{803B9D10-E975-4BF9-A9C9-A0263FC17D4B}" destId="{668FD013-199A-447B-9015-A2F2E3B4F0CC}" srcOrd="0" destOrd="0" presId="urn:microsoft.com/office/officeart/2005/8/layout/process5"/>
    <dgm:cxn modelId="{4D85EDC3-1DFF-4C9E-88CE-A3ECB0D8987C}" type="presOf" srcId="{D8D7626A-8866-4D2F-A14E-C799F9CF63D2}" destId="{5AE5A2AA-82B9-43FC-BC6D-8B0281A3055B}" srcOrd="0" destOrd="0" presId="urn:microsoft.com/office/officeart/2005/8/layout/process5"/>
    <dgm:cxn modelId="{8038D3CD-3B1D-463E-94D2-78753F24EDA6}" type="presOf" srcId="{F98E24EB-1704-46F3-BB75-2A375937BA7E}" destId="{9EB3E8C4-B923-464A-BFB4-347FD6E3F23E}" srcOrd="0" destOrd="0" presId="urn:microsoft.com/office/officeart/2005/8/layout/process5"/>
    <dgm:cxn modelId="{8CFC86D1-A874-49D3-BBCE-003219C8E5E4}" type="presOf" srcId="{54FECFBD-3D1D-479D-A6D4-9086DC24173C}" destId="{3B8E25B5-8DA3-4AFC-9CC8-609FDC6EA34C}" srcOrd="0" destOrd="0" presId="urn:microsoft.com/office/officeart/2005/8/layout/process5"/>
    <dgm:cxn modelId="{78105BDF-3653-4ABC-A285-36495A5BF179}" type="presOf" srcId="{56812F87-7A8B-47F5-820D-95C0528EA409}" destId="{A670FF68-CDB9-457D-AEC6-FD59E5AD7F6A}" srcOrd="0" destOrd="0" presId="urn:microsoft.com/office/officeart/2005/8/layout/process5"/>
    <dgm:cxn modelId="{500B6AE5-D089-40A4-8651-DA23279981A5}" srcId="{EEA0A74E-189B-4741-97E8-0CB8D9A9A793}" destId="{54FECFBD-3D1D-479D-A6D4-9086DC24173C}" srcOrd="5" destOrd="0" parTransId="{2648E423-E1A3-4D68-9728-AD5AF4855D38}" sibTransId="{F98E24EB-1704-46F3-BB75-2A375937BA7E}"/>
    <dgm:cxn modelId="{61C3F9E7-E0E2-4DA3-A58F-ED7658D9C256}" type="presOf" srcId="{E6403625-0766-41EF-AC6D-189C3C85B847}" destId="{29E1B3DB-70AC-4AEA-88F5-5827CD8B1E89}" srcOrd="0" destOrd="0" presId="urn:microsoft.com/office/officeart/2005/8/layout/process5"/>
    <dgm:cxn modelId="{2EF069F4-DD0C-47F4-B5B4-10690CFBD528}" type="presOf" srcId="{61DA090A-F0D3-4DB5-9CC0-0ACEDC3961A5}" destId="{EAA1724E-7CA2-45E7-87D2-93ADA942B727}" srcOrd="0" destOrd="0" presId="urn:microsoft.com/office/officeart/2005/8/layout/process5"/>
    <dgm:cxn modelId="{05CDCFF4-8C6E-4975-BD86-4A6A58E9C1D8}" type="presOf" srcId="{9F2BD2BF-7C3F-4F98-8146-9D94372E4B38}" destId="{4A7A4DB0-CD7D-4D31-8567-D77B765DC88F}" srcOrd="1" destOrd="0" presId="urn:microsoft.com/office/officeart/2005/8/layout/process5"/>
    <dgm:cxn modelId="{0DDBA1F6-05A1-4003-A2E6-08EF1FCF907C}" srcId="{EEA0A74E-189B-4741-97E8-0CB8D9A9A793}" destId="{FF7116CE-FAB5-4A41-9714-B82481D32CC5}" srcOrd="4" destOrd="0" parTransId="{BB18A6B5-6415-431F-8542-F207D8904669}" sibTransId="{5B3025CE-F4C4-4574-88B6-630C0EF954C0}"/>
    <dgm:cxn modelId="{89E176F8-7F9A-44CE-8E5A-CD93BD86796F}" type="presOf" srcId="{56812F87-7A8B-47F5-820D-95C0528EA409}" destId="{28A72C3A-F4F2-4BFA-BBD3-0C43C4192F85}" srcOrd="1" destOrd="0" presId="urn:microsoft.com/office/officeart/2005/8/layout/process5"/>
    <dgm:cxn modelId="{5F93CFE9-C758-4068-96E0-9BFF87F064F8}" type="presParOf" srcId="{9D8A34F6-E75E-4DF0-AE31-57ED78C4AE22}" destId="{06917C9B-AEF9-4331-A7DA-0A9CB4EA68CB}" srcOrd="0" destOrd="0" presId="urn:microsoft.com/office/officeart/2005/8/layout/process5"/>
    <dgm:cxn modelId="{4BE1937C-B767-4CC5-A262-AE71A6B67DE4}" type="presParOf" srcId="{9D8A34F6-E75E-4DF0-AE31-57ED78C4AE22}" destId="{F6125125-0747-4D71-802E-E961438AAE9B}" srcOrd="1" destOrd="0" presId="urn:microsoft.com/office/officeart/2005/8/layout/process5"/>
    <dgm:cxn modelId="{60FB92B3-E3D2-458E-897C-51672665C88E}" type="presParOf" srcId="{F6125125-0747-4D71-802E-E961438AAE9B}" destId="{6F18E72E-3F46-4A89-97A1-B0858F02AA3C}" srcOrd="0" destOrd="0" presId="urn:microsoft.com/office/officeart/2005/8/layout/process5"/>
    <dgm:cxn modelId="{165ECAF0-2C02-4C0F-A433-83D851B32610}" type="presParOf" srcId="{9D8A34F6-E75E-4DF0-AE31-57ED78C4AE22}" destId="{5AE5A2AA-82B9-43FC-BC6D-8B0281A3055B}" srcOrd="2" destOrd="0" presId="urn:microsoft.com/office/officeart/2005/8/layout/process5"/>
    <dgm:cxn modelId="{FAC23052-FA0D-4CF3-BD5D-28AFDC8F05CE}" type="presParOf" srcId="{9D8A34F6-E75E-4DF0-AE31-57ED78C4AE22}" destId="{EAA1724E-7CA2-45E7-87D2-93ADA942B727}" srcOrd="3" destOrd="0" presId="urn:microsoft.com/office/officeart/2005/8/layout/process5"/>
    <dgm:cxn modelId="{0313B794-E506-4C57-A874-4F188407FC92}" type="presParOf" srcId="{EAA1724E-7CA2-45E7-87D2-93ADA942B727}" destId="{4F1C9FBE-9AFC-4909-9035-5F591E169915}" srcOrd="0" destOrd="0" presId="urn:microsoft.com/office/officeart/2005/8/layout/process5"/>
    <dgm:cxn modelId="{CB2CD46B-295B-41D0-933C-AC5D767C0501}" type="presParOf" srcId="{9D8A34F6-E75E-4DF0-AE31-57ED78C4AE22}" destId="{29E1B3DB-70AC-4AEA-88F5-5827CD8B1E89}" srcOrd="4" destOrd="0" presId="urn:microsoft.com/office/officeart/2005/8/layout/process5"/>
    <dgm:cxn modelId="{13732F81-EBF4-4159-930D-A2604831E076}" type="presParOf" srcId="{9D8A34F6-E75E-4DF0-AE31-57ED78C4AE22}" destId="{370B66FE-A825-4EC5-82FA-BB5A4BE6C23A}" srcOrd="5" destOrd="0" presId="urn:microsoft.com/office/officeart/2005/8/layout/process5"/>
    <dgm:cxn modelId="{182515F3-DD1C-46FA-8804-486610450891}" type="presParOf" srcId="{370B66FE-A825-4EC5-82FA-BB5A4BE6C23A}" destId="{4A7A4DB0-CD7D-4D31-8567-D77B765DC88F}" srcOrd="0" destOrd="0" presId="urn:microsoft.com/office/officeart/2005/8/layout/process5"/>
    <dgm:cxn modelId="{F60A06FF-4F08-497D-ABEB-5F11E8583FA2}" type="presParOf" srcId="{9D8A34F6-E75E-4DF0-AE31-57ED78C4AE22}" destId="{E4380C15-3A82-4CD1-8F18-45E2BB3D8B20}" srcOrd="6" destOrd="0" presId="urn:microsoft.com/office/officeart/2005/8/layout/process5"/>
    <dgm:cxn modelId="{89CBE10C-35B9-4837-B468-4CC3DC2F6446}" type="presParOf" srcId="{9D8A34F6-E75E-4DF0-AE31-57ED78C4AE22}" destId="{668FD013-199A-447B-9015-A2F2E3B4F0CC}" srcOrd="7" destOrd="0" presId="urn:microsoft.com/office/officeart/2005/8/layout/process5"/>
    <dgm:cxn modelId="{8DA9FB6B-C1E8-4C39-A69C-7024C6B17909}" type="presParOf" srcId="{668FD013-199A-447B-9015-A2F2E3B4F0CC}" destId="{2A19A163-B67E-4297-911C-2F214F7A3D8D}" srcOrd="0" destOrd="0" presId="urn:microsoft.com/office/officeart/2005/8/layout/process5"/>
    <dgm:cxn modelId="{D9514811-2FDE-4C74-90DD-A43A058A430F}" type="presParOf" srcId="{9D8A34F6-E75E-4DF0-AE31-57ED78C4AE22}" destId="{B39E021C-B0F5-43F7-A08E-061F9324618C}" srcOrd="8" destOrd="0" presId="urn:microsoft.com/office/officeart/2005/8/layout/process5"/>
    <dgm:cxn modelId="{398080DA-92A8-4524-AE74-88930012E6ED}" type="presParOf" srcId="{9D8A34F6-E75E-4DF0-AE31-57ED78C4AE22}" destId="{51A3C932-47F0-46A5-92A0-0A9A1285B8E2}" srcOrd="9" destOrd="0" presId="urn:microsoft.com/office/officeart/2005/8/layout/process5"/>
    <dgm:cxn modelId="{28B95028-1C4E-4F06-B503-54A99C4267C0}" type="presParOf" srcId="{51A3C932-47F0-46A5-92A0-0A9A1285B8E2}" destId="{A17DBCAE-21A9-4344-8C02-76F3DDF5368D}" srcOrd="0" destOrd="0" presId="urn:microsoft.com/office/officeart/2005/8/layout/process5"/>
    <dgm:cxn modelId="{9377444D-3534-493E-B95F-404B0619241F}" type="presParOf" srcId="{9D8A34F6-E75E-4DF0-AE31-57ED78C4AE22}" destId="{3B8E25B5-8DA3-4AFC-9CC8-609FDC6EA34C}" srcOrd="10" destOrd="0" presId="urn:microsoft.com/office/officeart/2005/8/layout/process5"/>
    <dgm:cxn modelId="{3CBB56B4-C3AE-4F40-A188-7BADFE298154}" type="presParOf" srcId="{9D8A34F6-E75E-4DF0-AE31-57ED78C4AE22}" destId="{9EB3E8C4-B923-464A-BFB4-347FD6E3F23E}" srcOrd="11" destOrd="0" presId="urn:microsoft.com/office/officeart/2005/8/layout/process5"/>
    <dgm:cxn modelId="{9EE6ADFC-E399-4C06-BEB7-F9459E9B265D}" type="presParOf" srcId="{9EB3E8C4-B923-464A-BFB4-347FD6E3F23E}" destId="{72B7C6C2-7835-46DB-9158-B0CF1EB10F42}" srcOrd="0" destOrd="0" presId="urn:microsoft.com/office/officeart/2005/8/layout/process5"/>
    <dgm:cxn modelId="{82929774-2512-44AA-87CD-7F1E8FA015BA}" type="presParOf" srcId="{9D8A34F6-E75E-4DF0-AE31-57ED78C4AE22}" destId="{9C7DFEED-8F65-48C5-A31E-83893D0762B9}" srcOrd="12" destOrd="0" presId="urn:microsoft.com/office/officeart/2005/8/layout/process5"/>
    <dgm:cxn modelId="{73F3DE52-2543-4420-A1F7-64693A17DF13}" type="presParOf" srcId="{9D8A34F6-E75E-4DF0-AE31-57ED78C4AE22}" destId="{EEB836B6-8FED-4C10-87DC-B04301E6C311}" srcOrd="13" destOrd="0" presId="urn:microsoft.com/office/officeart/2005/8/layout/process5"/>
    <dgm:cxn modelId="{5EEFB2B7-065F-4246-A37D-8BD6644BB8B5}" type="presParOf" srcId="{EEB836B6-8FED-4C10-87DC-B04301E6C311}" destId="{B97DD478-62FE-489A-916A-BEEBAD200878}" srcOrd="0" destOrd="0" presId="urn:microsoft.com/office/officeart/2005/8/layout/process5"/>
    <dgm:cxn modelId="{6AD98186-C2EF-4E8C-B347-A7DF2BABC027}" type="presParOf" srcId="{9D8A34F6-E75E-4DF0-AE31-57ED78C4AE22}" destId="{1242091C-9E14-47D4-BBB2-AA9CFC51C84C}" srcOrd="14" destOrd="0" presId="urn:microsoft.com/office/officeart/2005/8/layout/process5"/>
    <dgm:cxn modelId="{0B488403-E64F-4EE2-B2F4-44DDC306711A}" type="presParOf" srcId="{9D8A34F6-E75E-4DF0-AE31-57ED78C4AE22}" destId="{A670FF68-CDB9-457D-AEC6-FD59E5AD7F6A}" srcOrd="15" destOrd="0" presId="urn:microsoft.com/office/officeart/2005/8/layout/process5"/>
    <dgm:cxn modelId="{37412413-666C-41E3-AB9E-B362ABD9A745}" type="presParOf" srcId="{A670FF68-CDB9-457D-AEC6-FD59E5AD7F6A}" destId="{28A72C3A-F4F2-4BFA-BBD3-0C43C4192F85}" srcOrd="0" destOrd="0" presId="urn:microsoft.com/office/officeart/2005/8/layout/process5"/>
    <dgm:cxn modelId="{ED24C9CF-BF56-4827-80B6-C5F415CCC314}" type="presParOf" srcId="{9D8A34F6-E75E-4DF0-AE31-57ED78C4AE22}" destId="{BBCE6A0D-532C-4BAC-BCCF-0ABF253E6EA3}" srcOrd="1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A9D3744-2A25-4637-90F4-5FFCAA8AE8C1}" type="doc">
      <dgm:prSet loTypeId="urn:microsoft.com/office/officeart/2005/8/layout/process4" loCatId="process" qsTypeId="urn:microsoft.com/office/officeart/2005/8/quickstyle/simple1" qsCatId="simple" csTypeId="urn:microsoft.com/office/officeart/2005/8/colors/colorful3" csCatId="colorful" phldr="1"/>
      <dgm:spPr>
        <a:scene3d>
          <a:camera prst="orthographicFront">
            <a:rot lat="0" lon="0" rev="0"/>
          </a:camera>
          <a:lightRig rig="glow" dir="t">
            <a:rot lat="0" lon="0" rev="4800000"/>
          </a:lightRig>
        </a:scene3d>
      </dgm:spPr>
      <dgm:t>
        <a:bodyPr/>
        <a:lstStyle/>
        <a:p>
          <a:pPr rtl="1"/>
          <a:endParaRPr lang="ar-EG"/>
        </a:p>
      </dgm:t>
    </dgm:pt>
    <dgm:pt modelId="{FD381F90-0342-44A5-8512-8FD1DEE67019}">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تحديد السلوك الذي يجب أنْ يتم تعديله</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CC5EC20-9C21-4C5D-9DCA-8E129A369D33}" type="parTrans" cxnId="{517BC35B-2A93-48CE-B0F2-5D77663EBE82}">
      <dgm:prSet/>
      <dgm:spPr/>
      <dgm:t>
        <a:bodyPr/>
        <a:lstStyle/>
        <a:p>
          <a:pPr rtl="1"/>
          <a:endParaRPr lang="ar-EG" sz="2400" b="1">
            <a:latin typeface="Traditional Arabic" pitchFamily="18" charset="-78"/>
            <a:cs typeface="Traditional Arabic" pitchFamily="18" charset="-78"/>
          </a:endParaRPr>
        </a:p>
      </dgm:t>
    </dgm:pt>
    <dgm:pt modelId="{B296D062-5A49-4DA1-A777-1B7B6CBAAF28}" type="sibTrans" cxnId="{517BC35B-2A93-48CE-B0F2-5D77663EBE82}">
      <dgm:prSet/>
      <dgm:spPr/>
      <dgm:t>
        <a:bodyPr/>
        <a:lstStyle/>
        <a:p>
          <a:pPr rtl="1"/>
          <a:endParaRPr lang="ar-EG" sz="2400" b="1">
            <a:latin typeface="Traditional Arabic" pitchFamily="18" charset="-78"/>
            <a:cs typeface="Traditional Arabic" pitchFamily="18" charset="-78"/>
          </a:endParaRPr>
        </a:p>
      </dgm:t>
    </dgm:pt>
    <dgm:pt modelId="{BC6B99D1-4258-457D-B98D-2C0A94169354}">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وضع مجموعة من الأفكار التي تهتم بدراسةِ طبيعة السّلوك بالاعتماد على متابعة الفرد</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B17DBD6-1409-48CF-AADB-C174E2A8E260}" type="parTrans" cxnId="{C7AF4A3D-E510-4061-A13B-A15923BC5EC2}">
      <dgm:prSet/>
      <dgm:spPr/>
      <dgm:t>
        <a:bodyPr/>
        <a:lstStyle/>
        <a:p>
          <a:pPr rtl="1"/>
          <a:endParaRPr lang="ar-EG" sz="2400" b="1">
            <a:latin typeface="Traditional Arabic" pitchFamily="18" charset="-78"/>
            <a:cs typeface="Traditional Arabic" pitchFamily="18" charset="-78"/>
          </a:endParaRPr>
        </a:p>
      </dgm:t>
    </dgm:pt>
    <dgm:pt modelId="{BFA3177B-A8BF-4E34-B775-503BB51E0A60}" type="sibTrans" cxnId="{C7AF4A3D-E510-4061-A13B-A15923BC5EC2}">
      <dgm:prSet/>
      <dgm:spPr/>
      <dgm:t>
        <a:bodyPr/>
        <a:lstStyle/>
        <a:p>
          <a:pPr rtl="1"/>
          <a:endParaRPr lang="ar-EG" sz="2400" b="1">
            <a:latin typeface="Traditional Arabic" pitchFamily="18" charset="-78"/>
            <a:cs typeface="Traditional Arabic" pitchFamily="18" charset="-78"/>
          </a:endParaRPr>
        </a:p>
      </dgm:t>
    </dgm:pt>
    <dgm:pt modelId="{E67C7335-006D-46E0-949F-D240FB2A7F6D}">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كتابة خطةٍ تنظيميةٍ لتحديدِ طبيعةِ العلاج المُتبع في تعديل السلوك</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278CE2C-B47A-437C-8D25-76B3FE819CCD}" type="parTrans" cxnId="{A06DFC93-4E4E-431D-A5DD-6FE71017CB26}">
      <dgm:prSet/>
      <dgm:spPr/>
      <dgm:t>
        <a:bodyPr/>
        <a:lstStyle/>
        <a:p>
          <a:pPr rtl="1"/>
          <a:endParaRPr lang="ar-EG" sz="2400" b="1">
            <a:latin typeface="Traditional Arabic" pitchFamily="18" charset="-78"/>
            <a:cs typeface="Traditional Arabic" pitchFamily="18" charset="-78"/>
          </a:endParaRPr>
        </a:p>
      </dgm:t>
    </dgm:pt>
    <dgm:pt modelId="{8C9617DE-5AAF-49AC-BD8C-24ADFE257267}" type="sibTrans" cxnId="{A06DFC93-4E4E-431D-A5DD-6FE71017CB26}">
      <dgm:prSet/>
      <dgm:spPr/>
      <dgm:t>
        <a:bodyPr/>
        <a:lstStyle/>
        <a:p>
          <a:pPr rtl="1"/>
          <a:endParaRPr lang="ar-EG" sz="2400" b="1">
            <a:latin typeface="Traditional Arabic" pitchFamily="18" charset="-78"/>
            <a:cs typeface="Traditional Arabic" pitchFamily="18" charset="-78"/>
          </a:endParaRPr>
        </a:p>
      </dgm:t>
    </dgm:pt>
    <dgm:pt modelId="{B0E748EC-FCBD-4B71-A601-9EF2742D83C9}">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طلب المساعدة والتعاون من أفراد عائلة الفرد </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63F82BC-80BA-4DAE-97DD-7962E9723270}" type="sibTrans" cxnId="{C08EF72E-2011-4402-9DCE-B6573B9C3912}">
      <dgm:prSet/>
      <dgm:spPr/>
      <dgm:t>
        <a:bodyPr/>
        <a:lstStyle/>
        <a:p>
          <a:pPr rtl="1"/>
          <a:endParaRPr lang="ar-EG" sz="2400" b="1">
            <a:latin typeface="Traditional Arabic" pitchFamily="18" charset="-78"/>
            <a:cs typeface="Traditional Arabic" pitchFamily="18" charset="-78"/>
          </a:endParaRPr>
        </a:p>
      </dgm:t>
    </dgm:pt>
    <dgm:pt modelId="{5919190C-85FB-48CC-8026-21B73EB22100}" type="parTrans" cxnId="{C08EF72E-2011-4402-9DCE-B6573B9C3912}">
      <dgm:prSet/>
      <dgm:spPr/>
      <dgm:t>
        <a:bodyPr/>
        <a:lstStyle/>
        <a:p>
          <a:pPr rtl="1"/>
          <a:endParaRPr lang="ar-EG" sz="2400" b="1">
            <a:latin typeface="Traditional Arabic" pitchFamily="18" charset="-78"/>
            <a:cs typeface="Traditional Arabic" pitchFamily="18" charset="-78"/>
          </a:endParaRPr>
        </a:p>
      </dgm:t>
    </dgm:pt>
    <dgm:pt modelId="{998AB98E-3C87-4C7E-B7F1-9808B687C586}" type="pres">
      <dgm:prSet presAssocID="{7A9D3744-2A25-4637-90F4-5FFCAA8AE8C1}" presName="Name0" presStyleCnt="0">
        <dgm:presLayoutVars>
          <dgm:dir/>
          <dgm:animLvl val="lvl"/>
          <dgm:resizeHandles val="exact"/>
        </dgm:presLayoutVars>
      </dgm:prSet>
      <dgm:spPr/>
    </dgm:pt>
    <dgm:pt modelId="{3BF4F655-033C-4DBC-AB69-130789930627}" type="pres">
      <dgm:prSet presAssocID="{E67C7335-006D-46E0-949F-D240FB2A7F6D}" presName="boxAndChildren" presStyleCnt="0"/>
      <dgm:spPr/>
    </dgm:pt>
    <dgm:pt modelId="{C4134622-DE3E-4361-9E5D-7E95234A57A2}" type="pres">
      <dgm:prSet presAssocID="{E67C7335-006D-46E0-949F-D240FB2A7F6D}" presName="parentTextBox" presStyleLbl="node1" presStyleIdx="0" presStyleCnt="4"/>
      <dgm:spPr/>
    </dgm:pt>
    <dgm:pt modelId="{15EDF7EE-0287-4C70-B064-29CD1DFFED18}" type="pres">
      <dgm:prSet presAssocID="{E63F82BC-80BA-4DAE-97DD-7962E9723270}" presName="sp" presStyleCnt="0"/>
      <dgm:spPr/>
    </dgm:pt>
    <dgm:pt modelId="{015BE702-4CF0-4B6E-B7FE-EC5ECD17B146}" type="pres">
      <dgm:prSet presAssocID="{B0E748EC-FCBD-4B71-A601-9EF2742D83C9}" presName="arrowAndChildren" presStyleCnt="0"/>
      <dgm:spPr/>
    </dgm:pt>
    <dgm:pt modelId="{CB7A7482-0D56-4C10-966F-1028FFCC49AB}" type="pres">
      <dgm:prSet presAssocID="{B0E748EC-FCBD-4B71-A601-9EF2742D83C9}" presName="parentTextArrow" presStyleLbl="node1" presStyleIdx="1" presStyleCnt="4" custScaleX="72031"/>
      <dgm:spPr/>
    </dgm:pt>
    <dgm:pt modelId="{63CD8542-98CD-489D-B7EF-4B080DACD0D8}" type="pres">
      <dgm:prSet presAssocID="{BFA3177B-A8BF-4E34-B775-503BB51E0A60}" presName="sp" presStyleCnt="0"/>
      <dgm:spPr/>
    </dgm:pt>
    <dgm:pt modelId="{F7B9A215-634B-485F-9E18-7ED2F4CC1212}" type="pres">
      <dgm:prSet presAssocID="{BC6B99D1-4258-457D-B98D-2C0A94169354}" presName="arrowAndChildren" presStyleCnt="0"/>
      <dgm:spPr/>
    </dgm:pt>
    <dgm:pt modelId="{E0B8E7E4-AE1C-439A-9E9B-2739130BD253}" type="pres">
      <dgm:prSet presAssocID="{BC6B99D1-4258-457D-B98D-2C0A94169354}" presName="parentTextArrow" presStyleLbl="node1" presStyleIdx="2" presStyleCnt="4" custScaleX="100000"/>
      <dgm:spPr/>
    </dgm:pt>
    <dgm:pt modelId="{431B3113-F239-470F-8841-AF8424E1BF1A}" type="pres">
      <dgm:prSet presAssocID="{B296D062-5A49-4DA1-A777-1B7B6CBAAF28}" presName="sp" presStyleCnt="0"/>
      <dgm:spPr/>
    </dgm:pt>
    <dgm:pt modelId="{34E0112A-DA54-4913-9EE9-012C692E7C9D}" type="pres">
      <dgm:prSet presAssocID="{FD381F90-0342-44A5-8512-8FD1DEE67019}" presName="arrowAndChildren" presStyleCnt="0"/>
      <dgm:spPr/>
    </dgm:pt>
    <dgm:pt modelId="{43E5421D-0B01-4E2F-9D4E-20CAD81FE8A8}" type="pres">
      <dgm:prSet presAssocID="{FD381F90-0342-44A5-8512-8FD1DEE67019}" presName="parentTextArrow" presStyleLbl="node1" presStyleIdx="3" presStyleCnt="4" custScaleX="72031"/>
      <dgm:spPr/>
    </dgm:pt>
  </dgm:ptLst>
  <dgm:cxnLst>
    <dgm:cxn modelId="{FB596E15-5E60-4B71-9B39-250E9D64F256}" type="presOf" srcId="{FD381F90-0342-44A5-8512-8FD1DEE67019}" destId="{43E5421D-0B01-4E2F-9D4E-20CAD81FE8A8}" srcOrd="0" destOrd="0" presId="urn:microsoft.com/office/officeart/2005/8/layout/process4"/>
    <dgm:cxn modelId="{DABF6426-FBEB-4744-87A8-1742BD071F29}" type="presOf" srcId="{BC6B99D1-4258-457D-B98D-2C0A94169354}" destId="{E0B8E7E4-AE1C-439A-9E9B-2739130BD253}" srcOrd="0" destOrd="0" presId="urn:microsoft.com/office/officeart/2005/8/layout/process4"/>
    <dgm:cxn modelId="{C08EF72E-2011-4402-9DCE-B6573B9C3912}" srcId="{7A9D3744-2A25-4637-90F4-5FFCAA8AE8C1}" destId="{B0E748EC-FCBD-4B71-A601-9EF2742D83C9}" srcOrd="2" destOrd="0" parTransId="{5919190C-85FB-48CC-8026-21B73EB22100}" sibTransId="{E63F82BC-80BA-4DAE-97DD-7962E9723270}"/>
    <dgm:cxn modelId="{2D90FA32-6AC7-4044-BA58-8FD89C7FB65D}" type="presOf" srcId="{B0E748EC-FCBD-4B71-A601-9EF2742D83C9}" destId="{CB7A7482-0D56-4C10-966F-1028FFCC49AB}" srcOrd="0" destOrd="0" presId="urn:microsoft.com/office/officeart/2005/8/layout/process4"/>
    <dgm:cxn modelId="{C7AF4A3D-E510-4061-A13B-A15923BC5EC2}" srcId="{7A9D3744-2A25-4637-90F4-5FFCAA8AE8C1}" destId="{BC6B99D1-4258-457D-B98D-2C0A94169354}" srcOrd="1" destOrd="0" parTransId="{4B17DBD6-1409-48CF-AADB-C174E2A8E260}" sibTransId="{BFA3177B-A8BF-4E34-B775-503BB51E0A60}"/>
    <dgm:cxn modelId="{517BC35B-2A93-48CE-B0F2-5D77663EBE82}" srcId="{7A9D3744-2A25-4637-90F4-5FFCAA8AE8C1}" destId="{FD381F90-0342-44A5-8512-8FD1DEE67019}" srcOrd="0" destOrd="0" parTransId="{2CC5EC20-9C21-4C5D-9DCA-8E129A369D33}" sibTransId="{B296D062-5A49-4DA1-A777-1B7B6CBAAF28}"/>
    <dgm:cxn modelId="{A06DFC93-4E4E-431D-A5DD-6FE71017CB26}" srcId="{7A9D3744-2A25-4637-90F4-5FFCAA8AE8C1}" destId="{E67C7335-006D-46E0-949F-D240FB2A7F6D}" srcOrd="3" destOrd="0" parTransId="{9278CE2C-B47A-437C-8D25-76B3FE819CCD}" sibTransId="{8C9617DE-5AAF-49AC-BD8C-24ADFE257267}"/>
    <dgm:cxn modelId="{CA9744A8-9BC9-44BC-B1A7-E4F6BA1753C9}" type="presOf" srcId="{7A9D3744-2A25-4637-90F4-5FFCAA8AE8C1}" destId="{998AB98E-3C87-4C7E-B7F1-9808B687C586}" srcOrd="0" destOrd="0" presId="urn:microsoft.com/office/officeart/2005/8/layout/process4"/>
    <dgm:cxn modelId="{1AD017AB-2893-4D82-B5A1-2D00BA34E0C6}" type="presOf" srcId="{E67C7335-006D-46E0-949F-D240FB2A7F6D}" destId="{C4134622-DE3E-4361-9E5D-7E95234A57A2}" srcOrd="0" destOrd="0" presId="urn:microsoft.com/office/officeart/2005/8/layout/process4"/>
    <dgm:cxn modelId="{0B83EE6C-E9DC-43C1-810C-B5707742E6EF}" type="presParOf" srcId="{998AB98E-3C87-4C7E-B7F1-9808B687C586}" destId="{3BF4F655-033C-4DBC-AB69-130789930627}" srcOrd="0" destOrd="0" presId="urn:microsoft.com/office/officeart/2005/8/layout/process4"/>
    <dgm:cxn modelId="{1DC7C4DD-9634-4979-9613-6818EF073E3C}" type="presParOf" srcId="{3BF4F655-033C-4DBC-AB69-130789930627}" destId="{C4134622-DE3E-4361-9E5D-7E95234A57A2}" srcOrd="0" destOrd="0" presId="urn:microsoft.com/office/officeart/2005/8/layout/process4"/>
    <dgm:cxn modelId="{86D22D1A-60A5-46EA-B33F-252C5889D835}" type="presParOf" srcId="{998AB98E-3C87-4C7E-B7F1-9808B687C586}" destId="{15EDF7EE-0287-4C70-B064-29CD1DFFED18}" srcOrd="1" destOrd="0" presId="urn:microsoft.com/office/officeart/2005/8/layout/process4"/>
    <dgm:cxn modelId="{C34E57D9-F271-4BF3-9C7D-661BB40A3107}" type="presParOf" srcId="{998AB98E-3C87-4C7E-B7F1-9808B687C586}" destId="{015BE702-4CF0-4B6E-B7FE-EC5ECD17B146}" srcOrd="2" destOrd="0" presId="urn:microsoft.com/office/officeart/2005/8/layout/process4"/>
    <dgm:cxn modelId="{01738AB3-01B7-4FEB-B9C4-11532A7CEE10}" type="presParOf" srcId="{015BE702-4CF0-4B6E-B7FE-EC5ECD17B146}" destId="{CB7A7482-0D56-4C10-966F-1028FFCC49AB}" srcOrd="0" destOrd="0" presId="urn:microsoft.com/office/officeart/2005/8/layout/process4"/>
    <dgm:cxn modelId="{CE04DECB-DE6E-4DAE-A877-B9D574364151}" type="presParOf" srcId="{998AB98E-3C87-4C7E-B7F1-9808B687C586}" destId="{63CD8542-98CD-489D-B7EF-4B080DACD0D8}" srcOrd="3" destOrd="0" presId="urn:microsoft.com/office/officeart/2005/8/layout/process4"/>
    <dgm:cxn modelId="{F88FF459-2062-4972-BDD6-59B0ED73591B}" type="presParOf" srcId="{998AB98E-3C87-4C7E-B7F1-9808B687C586}" destId="{F7B9A215-634B-485F-9E18-7ED2F4CC1212}" srcOrd="4" destOrd="0" presId="urn:microsoft.com/office/officeart/2005/8/layout/process4"/>
    <dgm:cxn modelId="{E2FDE677-6D49-44B7-A62D-5F08C1C3EAAC}" type="presParOf" srcId="{F7B9A215-634B-485F-9E18-7ED2F4CC1212}" destId="{E0B8E7E4-AE1C-439A-9E9B-2739130BD253}" srcOrd="0" destOrd="0" presId="urn:microsoft.com/office/officeart/2005/8/layout/process4"/>
    <dgm:cxn modelId="{2DB46A06-9581-42C2-9F9F-9E3C1C8791FA}" type="presParOf" srcId="{998AB98E-3C87-4C7E-B7F1-9808B687C586}" destId="{431B3113-F239-470F-8841-AF8424E1BF1A}" srcOrd="5" destOrd="0" presId="urn:microsoft.com/office/officeart/2005/8/layout/process4"/>
    <dgm:cxn modelId="{4B7BA568-A81D-40F5-A2E6-8BFC186F15F5}" type="presParOf" srcId="{998AB98E-3C87-4C7E-B7F1-9808B687C586}" destId="{34E0112A-DA54-4913-9EE9-012C692E7C9D}" srcOrd="6" destOrd="0" presId="urn:microsoft.com/office/officeart/2005/8/layout/process4"/>
    <dgm:cxn modelId="{D1B6612B-4375-4CA4-A2D8-9B2654C864D5}" type="presParOf" srcId="{34E0112A-DA54-4913-9EE9-012C692E7C9D}" destId="{43E5421D-0B01-4E2F-9D4E-20CAD81FE8A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C2DDC29-6A22-4E09-82D6-CCED5490391F}" type="doc">
      <dgm:prSet loTypeId="urn:microsoft.com/office/officeart/2005/8/layout/vList3" loCatId="picture" qsTypeId="urn:microsoft.com/office/officeart/2005/8/quickstyle/3d1" qsCatId="3D" csTypeId="urn:microsoft.com/office/officeart/2005/8/colors/colorful1" csCatId="colorful" phldr="1"/>
      <dgm:spPr/>
      <dgm:t>
        <a:bodyPr/>
        <a:lstStyle/>
        <a:p>
          <a:pPr rtl="1"/>
          <a:endParaRPr lang="ar-EG"/>
        </a:p>
      </dgm:t>
    </dgm:pt>
    <dgm:pt modelId="{326562AE-E76D-43C5-9DF9-D34E785E7DB0}">
      <dgm:prSet phldrT="[Text]" custT="1"/>
      <dgm:spPr>
        <a:solidFill>
          <a:srgbClr val="990033"/>
        </a:solidFill>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ظاهرة التسرّب المدرسي</a:t>
          </a:r>
          <a:endParaRPr lang="ar-EG" sz="36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dgm:t>
        <a:bodyPr/>
        <a:lstStyle/>
        <a:p>
          <a:pPr rtl="1"/>
          <a:endParaRPr lang="ar-EG" sz="2800">
            <a:latin typeface="Traditional Arabic" pitchFamily="18" charset="-78"/>
            <a:cs typeface="Traditional Arabic" pitchFamily="18" charset="-78"/>
          </a:endParaRPr>
        </a:p>
      </dgm:t>
    </dgm:pt>
    <dgm:pt modelId="{95F86A5D-6A80-43DB-8764-E390F8D8A540}" type="pres">
      <dgm:prSet presAssocID="{3C2DDC29-6A22-4E09-82D6-CCED5490391F}" presName="linearFlow" presStyleCnt="0">
        <dgm:presLayoutVars>
          <dgm:dir/>
          <dgm:resizeHandles val="exact"/>
        </dgm:presLayoutVars>
      </dgm:prSet>
      <dgm:spPr/>
    </dgm:pt>
    <dgm:pt modelId="{803EB074-5532-4DD5-B286-178EB6F3523E}" type="pres">
      <dgm:prSet presAssocID="{326562AE-E76D-43C5-9DF9-D34E785E7DB0}" presName="composite" presStyleCnt="0"/>
      <dgm:spPr/>
    </dgm:pt>
    <dgm:pt modelId="{400DCDB0-A129-454F-8B3B-467390C61552}" type="pres">
      <dgm:prSet presAssocID="{326562AE-E76D-43C5-9DF9-D34E785E7DB0}" presName="imgShp" presStyleLbl="fgImgPlace1" presStyleIdx="0" presStyleCnt="1"/>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19277" t="4843" r="9277" b="-4843"/>
          </a:stretch>
        </a:blipFill>
      </dgm:spPr>
    </dgm:pt>
    <dgm:pt modelId="{F285AC0C-A2E2-4FAE-B839-87808E93C48D}" type="pres">
      <dgm:prSet presAssocID="{326562AE-E76D-43C5-9DF9-D34E785E7DB0}" presName="txShp" presStyleLbl="node1" presStyleIdx="0" presStyleCnt="1">
        <dgm:presLayoutVars>
          <dgm:bulletEnabled val="1"/>
        </dgm:presLayoutVars>
      </dgm:prSet>
      <dgm:spPr/>
    </dgm:pt>
  </dgm:ptLst>
  <dgm:cxnLst>
    <dgm:cxn modelId="{F6053435-AEDB-4729-B086-27FBC2DCF4DF}" type="presOf" srcId="{326562AE-E76D-43C5-9DF9-D34E785E7DB0}" destId="{F285AC0C-A2E2-4FAE-B839-87808E93C48D}" srcOrd="0" destOrd="0" presId="urn:microsoft.com/office/officeart/2005/8/layout/vList3"/>
    <dgm:cxn modelId="{26921556-AE54-48D3-97D4-2A91C28E08A0}" type="presOf" srcId="{3C2DDC29-6A22-4E09-82D6-CCED5490391F}" destId="{95F86A5D-6A80-43DB-8764-E390F8D8A540}" srcOrd="0" destOrd="0" presId="urn:microsoft.com/office/officeart/2005/8/layout/vList3"/>
    <dgm:cxn modelId="{E819E48E-594F-480F-B855-DF667186ECFC}" srcId="{3C2DDC29-6A22-4E09-82D6-CCED5490391F}" destId="{326562AE-E76D-43C5-9DF9-D34E785E7DB0}" srcOrd="0" destOrd="0" parTransId="{44AD6B6B-67F7-45D7-A2E2-CA47D1171F06}" sibTransId="{CF15D7F2-D7EF-4B20-9C88-632D7F3CF97E}"/>
    <dgm:cxn modelId="{B5753EFB-CA5F-4896-8C42-D920BF399E53}" type="presParOf" srcId="{95F86A5D-6A80-43DB-8764-E390F8D8A540}" destId="{803EB074-5532-4DD5-B286-178EB6F3523E}" srcOrd="0" destOrd="0" presId="urn:microsoft.com/office/officeart/2005/8/layout/vList3"/>
    <dgm:cxn modelId="{422A0258-3BEC-4DF2-8D24-F67654107764}" type="presParOf" srcId="{803EB074-5532-4DD5-B286-178EB6F3523E}" destId="{400DCDB0-A129-454F-8B3B-467390C61552}" srcOrd="0" destOrd="0" presId="urn:microsoft.com/office/officeart/2005/8/layout/vList3"/>
    <dgm:cxn modelId="{1B504558-FDE5-490D-B357-9268EBF9EF27}" type="presParOf" srcId="{803EB074-5532-4DD5-B286-178EB6F3523E}" destId="{F285AC0C-A2E2-4FAE-B839-87808E93C48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EA0A74E-189B-4741-97E8-0CB8D9A9A793}"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pPr rtl="1"/>
          <a:endParaRPr lang="ar-EG"/>
        </a:p>
      </dgm:t>
    </dgm:pt>
    <dgm:pt modelId="{EC83C615-8F2A-4657-8CBD-454D93119E94}">
      <dgm:prSet phldrT="[Text]" custT="1"/>
      <dgm:spPr>
        <a:solidFill>
          <a:srgbClr val="A50021"/>
        </a:solidFill>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المنهج الدراسي</a:t>
          </a:r>
        </a:p>
      </dgm:t>
    </dgm:pt>
    <dgm:pt modelId="{26C98C71-8255-49D8-AC44-B17657B331F1}" type="parTrans" cxnId="{C3EA504C-1035-4F2F-8495-08F416B02FFC}">
      <dgm:prSet/>
      <dgm:spPr/>
      <dgm:t>
        <a:bodyPr/>
        <a:lstStyle/>
        <a:p>
          <a:pPr rtl="1"/>
          <a:endParaRPr lang="ar-EG" sz="2800" b="1">
            <a:latin typeface="Traditional Arabic" pitchFamily="18" charset="-78"/>
            <a:cs typeface="Traditional Arabic" pitchFamily="18" charset="-78"/>
          </a:endParaRPr>
        </a:p>
      </dgm:t>
    </dgm:pt>
    <dgm:pt modelId="{46701A47-04E4-48CE-A296-D66670DD4B1F}" type="sibTrans" cxnId="{C3EA504C-1035-4F2F-8495-08F416B02FFC}">
      <dgm:prSet custT="1"/>
      <dgm:spPr/>
      <dgm:t>
        <a:bodyPr/>
        <a:lstStyle/>
        <a:p>
          <a:pPr rtl="1"/>
          <a:endParaRPr lang="ar-EG" sz="2800" b="1">
            <a:latin typeface="Traditional Arabic" pitchFamily="18" charset="-78"/>
            <a:cs typeface="Traditional Arabic" pitchFamily="18" charset="-78"/>
          </a:endParaRPr>
        </a:p>
      </dgm:t>
    </dgm:pt>
    <dgm:pt modelId="{E6403625-0766-41EF-AC6D-189C3C85B847}">
      <dgm:prSet phldrT="[Text]" custT="1"/>
      <dgm:spPr>
        <a:solidFill>
          <a:srgbClr val="800080"/>
        </a:solidFill>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المعلم</a:t>
          </a:r>
        </a:p>
      </dgm:t>
    </dgm:pt>
    <dgm:pt modelId="{61364E68-DD53-4C1C-BB3C-4B3F04AFF6E6}" type="parTrans" cxnId="{A0F2C197-0ED9-444C-8DFA-6A6DC5BD6AB9}">
      <dgm:prSet/>
      <dgm:spPr/>
      <dgm:t>
        <a:bodyPr/>
        <a:lstStyle/>
        <a:p>
          <a:pPr rtl="1"/>
          <a:endParaRPr lang="ar-EG" sz="2800" b="1">
            <a:latin typeface="Traditional Arabic" pitchFamily="18" charset="-78"/>
            <a:cs typeface="Traditional Arabic" pitchFamily="18" charset="-78"/>
          </a:endParaRPr>
        </a:p>
      </dgm:t>
    </dgm:pt>
    <dgm:pt modelId="{9F2BD2BF-7C3F-4F98-8146-9D94372E4B38}" type="sibTrans" cxnId="{A0F2C197-0ED9-444C-8DFA-6A6DC5BD6AB9}">
      <dgm:prSet custT="1"/>
      <dgm:spPr/>
      <dgm:t>
        <a:bodyPr/>
        <a:lstStyle/>
        <a:p>
          <a:pPr rtl="1"/>
          <a:endParaRPr lang="ar-EG" sz="2800" b="1">
            <a:latin typeface="Traditional Arabic" pitchFamily="18" charset="-78"/>
            <a:cs typeface="Traditional Arabic" pitchFamily="18" charset="-78"/>
          </a:endParaRPr>
        </a:p>
      </dgm:t>
    </dgm:pt>
    <dgm:pt modelId="{AC44E5EA-DA5E-46EA-89A2-8BBA2C6501E9}">
      <dgm:prSet phldrT="[Text]" custT="1"/>
      <dgm:spPr>
        <a:solidFill>
          <a:srgbClr val="660033"/>
        </a:solidFill>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الطالب</a:t>
          </a:r>
        </a:p>
      </dgm:t>
    </dgm:pt>
    <dgm:pt modelId="{313AC08D-D4CD-4301-BE4D-308D4E7F4EE9}" type="parTrans" cxnId="{0E04008F-1394-4E09-88A9-B3FFB6628BA2}">
      <dgm:prSet/>
      <dgm:spPr/>
      <dgm:t>
        <a:bodyPr/>
        <a:lstStyle/>
        <a:p>
          <a:pPr rtl="1"/>
          <a:endParaRPr lang="ar-EG" sz="2800" b="1">
            <a:latin typeface="Traditional Arabic" pitchFamily="18" charset="-78"/>
            <a:cs typeface="Traditional Arabic" pitchFamily="18" charset="-78"/>
          </a:endParaRPr>
        </a:p>
      </dgm:t>
    </dgm:pt>
    <dgm:pt modelId="{803B9D10-E975-4BF9-A9C9-A0263FC17D4B}" type="sibTrans" cxnId="{0E04008F-1394-4E09-88A9-B3FFB6628BA2}">
      <dgm:prSet custT="1"/>
      <dgm:spPr/>
      <dgm:t>
        <a:bodyPr/>
        <a:lstStyle/>
        <a:p>
          <a:pPr rtl="1"/>
          <a:endParaRPr lang="ar-EG" sz="2800" b="1">
            <a:latin typeface="Traditional Arabic" pitchFamily="18" charset="-78"/>
            <a:cs typeface="Traditional Arabic" pitchFamily="18" charset="-78"/>
          </a:endParaRPr>
        </a:p>
      </dgm:t>
    </dgm:pt>
    <dgm:pt modelId="{FF7116CE-FAB5-4A41-9714-B82481D32CC5}">
      <dgm:prSet phldrT="[Text]" custT="1"/>
      <dgm:spPr>
        <a:solidFill>
          <a:srgbClr val="993366"/>
        </a:solidFill>
        <a:ln>
          <a:noFill/>
        </a:ln>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المرشد الطلابي</a:t>
          </a:r>
        </a:p>
      </dgm:t>
    </dgm:pt>
    <dgm:pt modelId="{BB18A6B5-6415-431F-8542-F207D8904669}" type="parTrans" cxnId="{0DDBA1F6-05A1-4003-A2E6-08EF1FCF907C}">
      <dgm:prSet/>
      <dgm:spPr/>
      <dgm:t>
        <a:bodyPr/>
        <a:lstStyle/>
        <a:p>
          <a:pPr rtl="1"/>
          <a:endParaRPr lang="ar-EG" sz="2800" b="1">
            <a:latin typeface="Traditional Arabic" pitchFamily="18" charset="-78"/>
            <a:cs typeface="Traditional Arabic" pitchFamily="18" charset="-78"/>
          </a:endParaRPr>
        </a:p>
      </dgm:t>
    </dgm:pt>
    <dgm:pt modelId="{5B3025CE-F4C4-4574-88B6-630C0EF954C0}" type="sibTrans" cxnId="{0DDBA1F6-05A1-4003-A2E6-08EF1FCF907C}">
      <dgm:prSet custT="1"/>
      <dgm:spPr/>
      <dgm:t>
        <a:bodyPr/>
        <a:lstStyle/>
        <a:p>
          <a:pPr rtl="1"/>
          <a:endParaRPr lang="ar-EG" sz="2800" b="1">
            <a:latin typeface="Traditional Arabic" pitchFamily="18" charset="-78"/>
            <a:cs typeface="Traditional Arabic" pitchFamily="18" charset="-78"/>
          </a:endParaRPr>
        </a:p>
      </dgm:t>
    </dgm:pt>
    <dgm:pt modelId="{54FECFBD-3D1D-479D-A6D4-9086DC24173C}">
      <dgm:prSet phldrT="[Text]" custT="1"/>
      <dgm:spPr>
        <a:solidFill>
          <a:srgbClr val="4BACC6"/>
        </a:solidFill>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المدرسة</a:t>
          </a:r>
        </a:p>
      </dgm:t>
    </dgm:pt>
    <dgm:pt modelId="{2648E423-E1A3-4D68-9728-AD5AF4855D38}" type="parTrans" cxnId="{500B6AE5-D089-40A4-8651-DA23279981A5}">
      <dgm:prSet/>
      <dgm:spPr/>
      <dgm:t>
        <a:bodyPr/>
        <a:lstStyle/>
        <a:p>
          <a:pPr rtl="1"/>
          <a:endParaRPr lang="ar-EG" sz="2800" b="1">
            <a:latin typeface="Traditional Arabic" pitchFamily="18" charset="-78"/>
            <a:cs typeface="Traditional Arabic" pitchFamily="18" charset="-78"/>
          </a:endParaRPr>
        </a:p>
      </dgm:t>
    </dgm:pt>
    <dgm:pt modelId="{F98E24EB-1704-46F3-BB75-2A375937BA7E}" type="sibTrans" cxnId="{500B6AE5-D089-40A4-8651-DA23279981A5}">
      <dgm:prSet custT="1"/>
      <dgm:spPr/>
      <dgm:t>
        <a:bodyPr/>
        <a:lstStyle/>
        <a:p>
          <a:pPr rtl="1"/>
          <a:endParaRPr lang="ar-EG" sz="2800" b="1">
            <a:latin typeface="Traditional Arabic" pitchFamily="18" charset="-78"/>
            <a:cs typeface="Traditional Arabic" pitchFamily="18" charset="-78"/>
          </a:endParaRPr>
        </a:p>
      </dgm:t>
    </dgm:pt>
    <dgm:pt modelId="{D8D7626A-8866-4D2F-A14E-C799F9CF63D2}">
      <dgm:prSet phldrT="[Text]" custT="1"/>
      <dgm:spPr>
        <a:solidFill>
          <a:srgbClr val="008080"/>
        </a:solidFill>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طرق التدريس</a:t>
          </a:r>
        </a:p>
      </dgm:t>
    </dgm:pt>
    <dgm:pt modelId="{61DA090A-F0D3-4DB5-9CC0-0ACEDC3961A5}" type="sibTrans" cxnId="{F5F0657F-14DE-42DD-9FAD-3F43D319F576}">
      <dgm:prSet custT="1"/>
      <dgm:spPr/>
      <dgm:t>
        <a:bodyPr/>
        <a:lstStyle/>
        <a:p>
          <a:pPr rtl="1"/>
          <a:endParaRPr lang="ar-EG" sz="2800" b="1">
            <a:latin typeface="Traditional Arabic" pitchFamily="18" charset="-78"/>
            <a:cs typeface="Traditional Arabic" pitchFamily="18" charset="-78"/>
          </a:endParaRPr>
        </a:p>
      </dgm:t>
    </dgm:pt>
    <dgm:pt modelId="{3C110692-DA18-45E6-B081-45786C5FFDCE}" type="parTrans" cxnId="{F5F0657F-14DE-42DD-9FAD-3F43D319F576}">
      <dgm:prSet/>
      <dgm:spPr/>
      <dgm:t>
        <a:bodyPr/>
        <a:lstStyle/>
        <a:p>
          <a:pPr rtl="1"/>
          <a:endParaRPr lang="ar-EG" sz="2800" b="1">
            <a:latin typeface="Traditional Arabic" pitchFamily="18" charset="-78"/>
            <a:cs typeface="Traditional Arabic" pitchFamily="18" charset="-78"/>
          </a:endParaRPr>
        </a:p>
      </dgm:t>
    </dgm:pt>
    <dgm:pt modelId="{250E40B1-8361-4F7A-924A-BF55BA4AB70C}">
      <dgm:prSet phldrT="[Text]" custT="1"/>
      <dgm:spPr>
        <a:solidFill>
          <a:schemeClr val="accent3">
            <a:lumMod val="50000"/>
          </a:schemeClr>
        </a:solidFill>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الامتحانات</a:t>
          </a:r>
        </a:p>
      </dgm:t>
    </dgm:pt>
    <dgm:pt modelId="{7B7D2573-4FEA-42A1-A4EC-3A85513D7233}" type="parTrans" cxnId="{10A8561A-5D51-440C-A154-F1F7391F6DC2}">
      <dgm:prSet/>
      <dgm:spPr/>
      <dgm:t>
        <a:bodyPr/>
        <a:lstStyle/>
        <a:p>
          <a:pPr rtl="1"/>
          <a:endParaRPr lang="ar-EG"/>
        </a:p>
      </dgm:t>
    </dgm:pt>
    <dgm:pt modelId="{EE23F6C3-85E8-4D06-B2F1-DA8993A489ED}" type="sibTrans" cxnId="{10A8561A-5D51-440C-A154-F1F7391F6DC2}">
      <dgm:prSet/>
      <dgm:spPr/>
      <dgm:t>
        <a:bodyPr/>
        <a:lstStyle/>
        <a:p>
          <a:pPr rtl="1"/>
          <a:endParaRPr lang="ar-EG"/>
        </a:p>
      </dgm:t>
    </dgm:pt>
    <dgm:pt modelId="{DDE62DA2-B984-40F8-9D71-994825B488E4}">
      <dgm:prSet phldrT="[Text]" custT="1"/>
      <dgm:spPr>
        <a:solidFill>
          <a:srgbClr val="003399"/>
        </a:solidFill>
        <a:scene3d>
          <a:camera prst="orthographicFront">
            <a:rot lat="0" lon="0" rev="0"/>
          </a:camera>
          <a:lightRig rig="glow" dir="t">
            <a:rot lat="0" lon="0" rev="4800000"/>
          </a:lightRig>
        </a:scene3d>
        <a:sp3d prstMaterial="matte">
          <a:bevelT w="127000" h="63500"/>
        </a:sp3d>
      </dgm:spPr>
      <dgm:t>
        <a:bodyPr/>
        <a:lstStyle/>
        <a:p>
          <a:pPr rtl="1"/>
          <a:r>
            <a:rPr lang="ar-EG" sz="3200" b="1" dirty="0">
              <a:effectLst>
                <a:outerShdw blurRad="38100" dist="38100" dir="2700000" algn="tl">
                  <a:srgbClr val="000000">
                    <a:alpha val="43137"/>
                  </a:srgbClr>
                </a:outerShdw>
              </a:effectLst>
              <a:latin typeface="Traditional Arabic" pitchFamily="18" charset="-78"/>
              <a:cs typeface="Traditional Arabic" pitchFamily="18" charset="-78"/>
            </a:rPr>
            <a:t>أسباب عائلية</a:t>
          </a:r>
        </a:p>
      </dgm:t>
    </dgm:pt>
    <dgm:pt modelId="{C3825B1E-BB3B-48AE-AA07-F7B725F5BF58}" type="parTrans" cxnId="{3EE18A67-C0C5-4A37-9429-6F9F3DD381EA}">
      <dgm:prSet/>
      <dgm:spPr/>
      <dgm:t>
        <a:bodyPr/>
        <a:lstStyle/>
        <a:p>
          <a:pPr rtl="1"/>
          <a:endParaRPr lang="ar-EG"/>
        </a:p>
      </dgm:t>
    </dgm:pt>
    <dgm:pt modelId="{875A78DB-2881-400A-A487-C539D63DA8FA}" type="sibTrans" cxnId="{3EE18A67-C0C5-4A37-9429-6F9F3DD381EA}">
      <dgm:prSet/>
      <dgm:spPr/>
      <dgm:t>
        <a:bodyPr/>
        <a:lstStyle/>
        <a:p>
          <a:pPr rtl="1"/>
          <a:endParaRPr lang="ar-EG"/>
        </a:p>
      </dgm:t>
    </dgm:pt>
    <dgm:pt modelId="{FA654905-E476-4F86-B875-06F38CF2294A}">
      <dgm:prSet phldrT="[Text]" custT="1"/>
      <dgm:spPr>
        <a:solidFill>
          <a:srgbClr val="990033"/>
        </a:solidFill>
        <a:scene3d>
          <a:camera prst="orthographicFront">
            <a:rot lat="0" lon="0" rev="0"/>
          </a:camera>
          <a:lightRig rig="glow" dir="t">
            <a:rot lat="0" lon="0" rev="4800000"/>
          </a:lightRig>
        </a:scene3d>
        <a:sp3d prstMaterial="matte">
          <a:bevelT w="127000" h="63500"/>
        </a:sp3d>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العلاقة بين المنزل والمدرسة</a:t>
          </a:r>
        </a:p>
      </dgm:t>
    </dgm:pt>
    <dgm:pt modelId="{781E787A-8FA4-43D3-888F-2E427035F28B}" type="parTrans" cxnId="{1A46D03D-F680-466C-A5B1-7F994A92C861}">
      <dgm:prSet/>
      <dgm:spPr/>
      <dgm:t>
        <a:bodyPr/>
        <a:lstStyle/>
        <a:p>
          <a:pPr rtl="1"/>
          <a:endParaRPr lang="ar-EG"/>
        </a:p>
      </dgm:t>
    </dgm:pt>
    <dgm:pt modelId="{2376524C-9D91-4F45-9B76-CAFD7C13A786}" type="sibTrans" cxnId="{1A46D03D-F680-466C-A5B1-7F994A92C861}">
      <dgm:prSet/>
      <dgm:spPr/>
      <dgm:t>
        <a:bodyPr/>
        <a:lstStyle/>
        <a:p>
          <a:pPr rtl="1"/>
          <a:endParaRPr lang="ar-EG"/>
        </a:p>
      </dgm:t>
    </dgm:pt>
    <dgm:pt modelId="{7772F431-E2A8-43D1-A973-C4D575AE523A}" type="pres">
      <dgm:prSet presAssocID="{EEA0A74E-189B-4741-97E8-0CB8D9A9A793}" presName="Name0" presStyleCnt="0">
        <dgm:presLayoutVars>
          <dgm:dir val="rev"/>
          <dgm:resizeHandles val="exact"/>
        </dgm:presLayoutVars>
      </dgm:prSet>
      <dgm:spPr/>
    </dgm:pt>
    <dgm:pt modelId="{44095CED-6B09-4C1C-93F6-8872595F856C}" type="pres">
      <dgm:prSet presAssocID="{EC83C615-8F2A-4657-8CBD-454D93119E94}" presName="node" presStyleLbl="node1" presStyleIdx="0" presStyleCnt="9">
        <dgm:presLayoutVars>
          <dgm:bulletEnabled val="1"/>
        </dgm:presLayoutVars>
      </dgm:prSet>
      <dgm:spPr/>
    </dgm:pt>
    <dgm:pt modelId="{2784EAD4-0A05-433F-92AA-2A4D02A1F464}" type="pres">
      <dgm:prSet presAssocID="{46701A47-04E4-48CE-A296-D66670DD4B1F}" presName="sibTrans" presStyleLbl="sibTrans1D1" presStyleIdx="0" presStyleCnt="8"/>
      <dgm:spPr/>
    </dgm:pt>
    <dgm:pt modelId="{98F51094-F1F8-497E-A462-DE9C521B7CE3}" type="pres">
      <dgm:prSet presAssocID="{46701A47-04E4-48CE-A296-D66670DD4B1F}" presName="connectorText" presStyleLbl="sibTrans1D1" presStyleIdx="0" presStyleCnt="8"/>
      <dgm:spPr/>
    </dgm:pt>
    <dgm:pt modelId="{4714470E-C9E5-4623-AB68-A09EC9331C05}" type="pres">
      <dgm:prSet presAssocID="{D8D7626A-8866-4D2F-A14E-C799F9CF63D2}" presName="node" presStyleLbl="node1" presStyleIdx="1" presStyleCnt="9">
        <dgm:presLayoutVars>
          <dgm:bulletEnabled val="1"/>
        </dgm:presLayoutVars>
      </dgm:prSet>
      <dgm:spPr/>
    </dgm:pt>
    <dgm:pt modelId="{3D9D91A8-A727-4F69-A9DE-D6134C0D496A}" type="pres">
      <dgm:prSet presAssocID="{61DA090A-F0D3-4DB5-9CC0-0ACEDC3961A5}" presName="sibTrans" presStyleLbl="sibTrans1D1" presStyleIdx="1" presStyleCnt="8"/>
      <dgm:spPr/>
    </dgm:pt>
    <dgm:pt modelId="{20905BDB-EA02-409C-9981-449709738EFD}" type="pres">
      <dgm:prSet presAssocID="{61DA090A-F0D3-4DB5-9CC0-0ACEDC3961A5}" presName="connectorText" presStyleLbl="sibTrans1D1" presStyleIdx="1" presStyleCnt="8"/>
      <dgm:spPr/>
    </dgm:pt>
    <dgm:pt modelId="{1BD6FD75-759C-4439-B150-503FA8C2EA83}" type="pres">
      <dgm:prSet presAssocID="{E6403625-0766-41EF-AC6D-189C3C85B847}" presName="node" presStyleLbl="node1" presStyleIdx="2" presStyleCnt="9">
        <dgm:presLayoutVars>
          <dgm:bulletEnabled val="1"/>
        </dgm:presLayoutVars>
      </dgm:prSet>
      <dgm:spPr/>
    </dgm:pt>
    <dgm:pt modelId="{430BD406-E162-4B0D-8813-B8842AFAC4A1}" type="pres">
      <dgm:prSet presAssocID="{9F2BD2BF-7C3F-4F98-8146-9D94372E4B38}" presName="sibTrans" presStyleLbl="sibTrans1D1" presStyleIdx="2" presStyleCnt="8"/>
      <dgm:spPr/>
    </dgm:pt>
    <dgm:pt modelId="{D1CE5D25-E71A-4373-A278-9B388FAA74CB}" type="pres">
      <dgm:prSet presAssocID="{9F2BD2BF-7C3F-4F98-8146-9D94372E4B38}" presName="connectorText" presStyleLbl="sibTrans1D1" presStyleIdx="2" presStyleCnt="8"/>
      <dgm:spPr/>
    </dgm:pt>
    <dgm:pt modelId="{84135557-1247-4289-B26C-A009D506F01F}" type="pres">
      <dgm:prSet presAssocID="{AC44E5EA-DA5E-46EA-89A2-8BBA2C6501E9}" presName="node" presStyleLbl="node1" presStyleIdx="3" presStyleCnt="9">
        <dgm:presLayoutVars>
          <dgm:bulletEnabled val="1"/>
        </dgm:presLayoutVars>
      </dgm:prSet>
      <dgm:spPr/>
    </dgm:pt>
    <dgm:pt modelId="{00BC4D13-EE6A-4DB6-8DBD-0BE9233EF9C9}" type="pres">
      <dgm:prSet presAssocID="{803B9D10-E975-4BF9-A9C9-A0263FC17D4B}" presName="sibTrans" presStyleLbl="sibTrans1D1" presStyleIdx="3" presStyleCnt="8"/>
      <dgm:spPr/>
    </dgm:pt>
    <dgm:pt modelId="{272D9B5E-3DEE-4F9B-8FD6-5CDB0C2E59B9}" type="pres">
      <dgm:prSet presAssocID="{803B9D10-E975-4BF9-A9C9-A0263FC17D4B}" presName="connectorText" presStyleLbl="sibTrans1D1" presStyleIdx="3" presStyleCnt="8"/>
      <dgm:spPr/>
    </dgm:pt>
    <dgm:pt modelId="{F1130C1A-DCB1-4205-A51B-36E7FF3C51AB}" type="pres">
      <dgm:prSet presAssocID="{FF7116CE-FAB5-4A41-9714-B82481D32CC5}" presName="node" presStyleLbl="node1" presStyleIdx="4" presStyleCnt="9">
        <dgm:presLayoutVars>
          <dgm:bulletEnabled val="1"/>
        </dgm:presLayoutVars>
      </dgm:prSet>
      <dgm:spPr/>
    </dgm:pt>
    <dgm:pt modelId="{27114E5A-D8A1-4BC9-A962-022BE575F2A3}" type="pres">
      <dgm:prSet presAssocID="{5B3025CE-F4C4-4574-88B6-630C0EF954C0}" presName="sibTrans" presStyleLbl="sibTrans1D1" presStyleIdx="4" presStyleCnt="8"/>
      <dgm:spPr/>
    </dgm:pt>
    <dgm:pt modelId="{1680123C-23C7-4FFE-A87A-53A5D195F556}" type="pres">
      <dgm:prSet presAssocID="{5B3025CE-F4C4-4574-88B6-630C0EF954C0}" presName="connectorText" presStyleLbl="sibTrans1D1" presStyleIdx="4" presStyleCnt="8"/>
      <dgm:spPr/>
    </dgm:pt>
    <dgm:pt modelId="{5A7C0DF7-F151-4151-A88D-C266CBD8FE21}" type="pres">
      <dgm:prSet presAssocID="{54FECFBD-3D1D-479D-A6D4-9086DC24173C}" presName="node" presStyleLbl="node1" presStyleIdx="5" presStyleCnt="9">
        <dgm:presLayoutVars>
          <dgm:bulletEnabled val="1"/>
        </dgm:presLayoutVars>
      </dgm:prSet>
      <dgm:spPr/>
    </dgm:pt>
    <dgm:pt modelId="{3CE195DA-F691-4F87-941A-11EF00731F74}" type="pres">
      <dgm:prSet presAssocID="{F98E24EB-1704-46F3-BB75-2A375937BA7E}" presName="sibTrans" presStyleLbl="sibTrans1D1" presStyleIdx="5" presStyleCnt="8"/>
      <dgm:spPr/>
    </dgm:pt>
    <dgm:pt modelId="{2FCA7451-8B05-4340-BC2D-DE2781791838}" type="pres">
      <dgm:prSet presAssocID="{F98E24EB-1704-46F3-BB75-2A375937BA7E}" presName="connectorText" presStyleLbl="sibTrans1D1" presStyleIdx="5" presStyleCnt="8"/>
      <dgm:spPr/>
    </dgm:pt>
    <dgm:pt modelId="{7D03C3B3-EABD-4D22-A577-5EA934090D82}" type="pres">
      <dgm:prSet presAssocID="{250E40B1-8361-4F7A-924A-BF55BA4AB70C}" presName="node" presStyleLbl="node1" presStyleIdx="6" presStyleCnt="9" custScaleX="122176">
        <dgm:presLayoutVars>
          <dgm:bulletEnabled val="1"/>
        </dgm:presLayoutVars>
      </dgm:prSet>
      <dgm:spPr/>
    </dgm:pt>
    <dgm:pt modelId="{32DB0950-A2DA-4CC8-BC43-19A9AE9EF365}" type="pres">
      <dgm:prSet presAssocID="{EE23F6C3-85E8-4D06-B2F1-DA8993A489ED}" presName="sibTrans" presStyleLbl="sibTrans1D1" presStyleIdx="6" presStyleCnt="8"/>
      <dgm:spPr/>
    </dgm:pt>
    <dgm:pt modelId="{4E92462E-59CB-418A-BAFD-77FA6E3105D2}" type="pres">
      <dgm:prSet presAssocID="{EE23F6C3-85E8-4D06-B2F1-DA8993A489ED}" presName="connectorText" presStyleLbl="sibTrans1D1" presStyleIdx="6" presStyleCnt="8"/>
      <dgm:spPr/>
    </dgm:pt>
    <dgm:pt modelId="{03DAF352-E38D-421B-9CCD-E622EE8BFCBE}" type="pres">
      <dgm:prSet presAssocID="{FA654905-E476-4F86-B875-06F38CF2294A}" presName="node" presStyleLbl="node1" presStyleIdx="7" presStyleCnt="9">
        <dgm:presLayoutVars>
          <dgm:bulletEnabled val="1"/>
        </dgm:presLayoutVars>
      </dgm:prSet>
      <dgm:spPr/>
    </dgm:pt>
    <dgm:pt modelId="{FE37BED7-262A-48EE-88C1-D49F16F1470C}" type="pres">
      <dgm:prSet presAssocID="{2376524C-9D91-4F45-9B76-CAFD7C13A786}" presName="sibTrans" presStyleLbl="sibTrans1D1" presStyleIdx="7" presStyleCnt="8"/>
      <dgm:spPr/>
    </dgm:pt>
    <dgm:pt modelId="{F444905F-B2A4-4CD9-BECF-193CCE0AC59A}" type="pres">
      <dgm:prSet presAssocID="{2376524C-9D91-4F45-9B76-CAFD7C13A786}" presName="connectorText" presStyleLbl="sibTrans1D1" presStyleIdx="7" presStyleCnt="8"/>
      <dgm:spPr/>
    </dgm:pt>
    <dgm:pt modelId="{F08B7976-5353-40B8-BC26-39747F9B346A}" type="pres">
      <dgm:prSet presAssocID="{DDE62DA2-B984-40F8-9D71-994825B488E4}" presName="node" presStyleLbl="node1" presStyleIdx="8" presStyleCnt="9">
        <dgm:presLayoutVars>
          <dgm:bulletEnabled val="1"/>
        </dgm:presLayoutVars>
      </dgm:prSet>
      <dgm:spPr/>
    </dgm:pt>
  </dgm:ptLst>
  <dgm:cxnLst>
    <dgm:cxn modelId="{5E76E100-D958-45C7-8AD0-4B6CF099ED0E}" type="presOf" srcId="{EE23F6C3-85E8-4D06-B2F1-DA8993A489ED}" destId="{4E92462E-59CB-418A-BAFD-77FA6E3105D2}" srcOrd="1" destOrd="0" presId="urn:microsoft.com/office/officeart/2005/8/layout/bProcess3"/>
    <dgm:cxn modelId="{879FDC0C-5883-4C82-B9F1-DE91284DEA31}" type="presOf" srcId="{61DA090A-F0D3-4DB5-9CC0-0ACEDC3961A5}" destId="{20905BDB-EA02-409C-9981-449709738EFD}" srcOrd="1" destOrd="0" presId="urn:microsoft.com/office/officeart/2005/8/layout/bProcess3"/>
    <dgm:cxn modelId="{2DD4B615-3988-43E5-BE2A-D33F109C1A9D}" type="presOf" srcId="{61DA090A-F0D3-4DB5-9CC0-0ACEDC3961A5}" destId="{3D9D91A8-A727-4F69-A9DE-D6134C0D496A}" srcOrd="0" destOrd="0" presId="urn:microsoft.com/office/officeart/2005/8/layout/bProcess3"/>
    <dgm:cxn modelId="{10A8561A-5D51-440C-A154-F1F7391F6DC2}" srcId="{EEA0A74E-189B-4741-97E8-0CB8D9A9A793}" destId="{250E40B1-8361-4F7A-924A-BF55BA4AB70C}" srcOrd="6" destOrd="0" parTransId="{7B7D2573-4FEA-42A1-A4EC-3A85513D7233}" sibTransId="{EE23F6C3-85E8-4D06-B2F1-DA8993A489ED}"/>
    <dgm:cxn modelId="{C69C991F-A29A-4852-8F32-2575A3D60223}" type="presOf" srcId="{9F2BD2BF-7C3F-4F98-8146-9D94372E4B38}" destId="{430BD406-E162-4B0D-8813-B8842AFAC4A1}" srcOrd="0" destOrd="0" presId="urn:microsoft.com/office/officeart/2005/8/layout/bProcess3"/>
    <dgm:cxn modelId="{28B59138-5185-4890-8317-F8F80E537F17}" type="presOf" srcId="{2376524C-9D91-4F45-9B76-CAFD7C13A786}" destId="{F444905F-B2A4-4CD9-BECF-193CCE0AC59A}" srcOrd="1" destOrd="0" presId="urn:microsoft.com/office/officeart/2005/8/layout/bProcess3"/>
    <dgm:cxn modelId="{1A46D03D-F680-466C-A5B1-7F994A92C861}" srcId="{EEA0A74E-189B-4741-97E8-0CB8D9A9A793}" destId="{FA654905-E476-4F86-B875-06F38CF2294A}" srcOrd="7" destOrd="0" parTransId="{781E787A-8FA4-43D3-888F-2E427035F28B}" sibTransId="{2376524C-9D91-4F45-9B76-CAFD7C13A786}"/>
    <dgm:cxn modelId="{3EE18A67-C0C5-4A37-9429-6F9F3DD381EA}" srcId="{EEA0A74E-189B-4741-97E8-0CB8D9A9A793}" destId="{DDE62DA2-B984-40F8-9D71-994825B488E4}" srcOrd="8" destOrd="0" parTransId="{C3825B1E-BB3B-48AE-AA07-F7B725F5BF58}" sibTransId="{875A78DB-2881-400A-A487-C539D63DA8FA}"/>
    <dgm:cxn modelId="{C3EA504C-1035-4F2F-8495-08F416B02FFC}" srcId="{EEA0A74E-189B-4741-97E8-0CB8D9A9A793}" destId="{EC83C615-8F2A-4657-8CBD-454D93119E94}" srcOrd="0" destOrd="0" parTransId="{26C98C71-8255-49D8-AC44-B17657B331F1}" sibTransId="{46701A47-04E4-48CE-A296-D66670DD4B1F}"/>
    <dgm:cxn modelId="{BD6B846E-504C-498B-B113-8C864EB92D79}" type="presOf" srcId="{46701A47-04E4-48CE-A296-D66670DD4B1F}" destId="{2784EAD4-0A05-433F-92AA-2A4D02A1F464}" srcOrd="0" destOrd="0" presId="urn:microsoft.com/office/officeart/2005/8/layout/bProcess3"/>
    <dgm:cxn modelId="{41744D51-D449-4737-A7D0-1B606596B58D}" type="presOf" srcId="{9F2BD2BF-7C3F-4F98-8146-9D94372E4B38}" destId="{D1CE5D25-E71A-4373-A278-9B388FAA74CB}" srcOrd="1" destOrd="0" presId="urn:microsoft.com/office/officeart/2005/8/layout/bProcess3"/>
    <dgm:cxn modelId="{ACA9EF52-ABCF-4C0A-AF8E-79B215B13F94}" type="presOf" srcId="{5B3025CE-F4C4-4574-88B6-630C0EF954C0}" destId="{1680123C-23C7-4FFE-A87A-53A5D195F556}" srcOrd="1" destOrd="0" presId="urn:microsoft.com/office/officeart/2005/8/layout/bProcess3"/>
    <dgm:cxn modelId="{C51F0C75-E6B0-4B12-84C5-A9D9E76C15DB}" type="presOf" srcId="{E6403625-0766-41EF-AC6D-189C3C85B847}" destId="{1BD6FD75-759C-4439-B150-503FA8C2EA83}" srcOrd="0" destOrd="0" presId="urn:microsoft.com/office/officeart/2005/8/layout/bProcess3"/>
    <dgm:cxn modelId="{656C8257-13F9-4227-94DA-734ECB06FCD3}" type="presOf" srcId="{FF7116CE-FAB5-4A41-9714-B82481D32CC5}" destId="{F1130C1A-DCB1-4205-A51B-36E7FF3C51AB}" srcOrd="0" destOrd="0" presId="urn:microsoft.com/office/officeart/2005/8/layout/bProcess3"/>
    <dgm:cxn modelId="{BD5BAF78-E41D-467E-A9CC-59C1F70328D8}" type="presOf" srcId="{54FECFBD-3D1D-479D-A6D4-9086DC24173C}" destId="{5A7C0DF7-F151-4151-A88D-C266CBD8FE21}" srcOrd="0" destOrd="0" presId="urn:microsoft.com/office/officeart/2005/8/layout/bProcess3"/>
    <dgm:cxn modelId="{0DEEF559-4E6E-4EB5-8F20-C0582F325D45}" type="presOf" srcId="{F98E24EB-1704-46F3-BB75-2A375937BA7E}" destId="{3CE195DA-F691-4F87-941A-11EF00731F74}" srcOrd="0" destOrd="0" presId="urn:microsoft.com/office/officeart/2005/8/layout/bProcess3"/>
    <dgm:cxn modelId="{F5F0657F-14DE-42DD-9FAD-3F43D319F576}" srcId="{EEA0A74E-189B-4741-97E8-0CB8D9A9A793}" destId="{D8D7626A-8866-4D2F-A14E-C799F9CF63D2}" srcOrd="1" destOrd="0" parTransId="{3C110692-DA18-45E6-B081-45786C5FFDCE}" sibTransId="{61DA090A-F0D3-4DB5-9CC0-0ACEDC3961A5}"/>
    <dgm:cxn modelId="{38A0D180-2657-4E64-8329-17FAB4AC0D05}" type="presOf" srcId="{EEA0A74E-189B-4741-97E8-0CB8D9A9A793}" destId="{7772F431-E2A8-43D1-A973-C4D575AE523A}" srcOrd="0" destOrd="0" presId="urn:microsoft.com/office/officeart/2005/8/layout/bProcess3"/>
    <dgm:cxn modelId="{7013F68C-8C12-45E3-A059-6DD0C2CDBC52}" type="presOf" srcId="{2376524C-9D91-4F45-9B76-CAFD7C13A786}" destId="{FE37BED7-262A-48EE-88C1-D49F16F1470C}" srcOrd="0" destOrd="0" presId="urn:microsoft.com/office/officeart/2005/8/layout/bProcess3"/>
    <dgm:cxn modelId="{0E04008F-1394-4E09-88A9-B3FFB6628BA2}" srcId="{EEA0A74E-189B-4741-97E8-0CB8D9A9A793}" destId="{AC44E5EA-DA5E-46EA-89A2-8BBA2C6501E9}" srcOrd="3" destOrd="0" parTransId="{313AC08D-D4CD-4301-BE4D-308D4E7F4EE9}" sibTransId="{803B9D10-E975-4BF9-A9C9-A0263FC17D4B}"/>
    <dgm:cxn modelId="{546E4397-11C4-4D8F-900F-7D80A2ACB737}" type="presOf" srcId="{F98E24EB-1704-46F3-BB75-2A375937BA7E}" destId="{2FCA7451-8B05-4340-BC2D-DE2781791838}" srcOrd="1" destOrd="0" presId="urn:microsoft.com/office/officeart/2005/8/layout/bProcess3"/>
    <dgm:cxn modelId="{A0F2C197-0ED9-444C-8DFA-6A6DC5BD6AB9}" srcId="{EEA0A74E-189B-4741-97E8-0CB8D9A9A793}" destId="{E6403625-0766-41EF-AC6D-189C3C85B847}" srcOrd="2" destOrd="0" parTransId="{61364E68-DD53-4C1C-BB3C-4B3F04AFF6E6}" sibTransId="{9F2BD2BF-7C3F-4F98-8146-9D94372E4B38}"/>
    <dgm:cxn modelId="{8BBE559A-6975-48A1-B045-79238CFF3FA7}" type="presOf" srcId="{5B3025CE-F4C4-4574-88B6-630C0EF954C0}" destId="{27114E5A-D8A1-4BC9-A962-022BE575F2A3}" srcOrd="0" destOrd="0" presId="urn:microsoft.com/office/officeart/2005/8/layout/bProcess3"/>
    <dgm:cxn modelId="{EAC58E9D-D488-4CAA-86D3-B4A28D8EB816}" type="presOf" srcId="{D8D7626A-8866-4D2F-A14E-C799F9CF63D2}" destId="{4714470E-C9E5-4623-AB68-A09EC9331C05}" srcOrd="0" destOrd="0" presId="urn:microsoft.com/office/officeart/2005/8/layout/bProcess3"/>
    <dgm:cxn modelId="{7F90D7A6-22C3-4FB4-B57F-E02269C26759}" type="presOf" srcId="{EC83C615-8F2A-4657-8CBD-454D93119E94}" destId="{44095CED-6B09-4C1C-93F6-8872595F856C}" srcOrd="0" destOrd="0" presId="urn:microsoft.com/office/officeart/2005/8/layout/bProcess3"/>
    <dgm:cxn modelId="{C8465AAC-F88F-4416-A41D-28BE39F220EE}" type="presOf" srcId="{EE23F6C3-85E8-4D06-B2F1-DA8993A489ED}" destId="{32DB0950-A2DA-4CC8-BC43-19A9AE9EF365}" srcOrd="0" destOrd="0" presId="urn:microsoft.com/office/officeart/2005/8/layout/bProcess3"/>
    <dgm:cxn modelId="{1B0F72CB-A2F8-4816-B6F2-8B048D6D8AC3}" type="presOf" srcId="{FA654905-E476-4F86-B875-06F38CF2294A}" destId="{03DAF352-E38D-421B-9CCD-E622EE8BFCBE}" srcOrd="0" destOrd="0" presId="urn:microsoft.com/office/officeart/2005/8/layout/bProcess3"/>
    <dgm:cxn modelId="{C4ABE3CD-E025-4C09-94A4-C74E9003CAD4}" type="presOf" srcId="{46701A47-04E4-48CE-A296-D66670DD4B1F}" destId="{98F51094-F1F8-497E-A462-DE9C521B7CE3}" srcOrd="1" destOrd="0" presId="urn:microsoft.com/office/officeart/2005/8/layout/bProcess3"/>
    <dgm:cxn modelId="{C735C0DF-C7A0-4F1D-B023-D1E8D8F571EC}" type="presOf" srcId="{250E40B1-8361-4F7A-924A-BF55BA4AB70C}" destId="{7D03C3B3-EABD-4D22-A577-5EA934090D82}" srcOrd="0" destOrd="0" presId="urn:microsoft.com/office/officeart/2005/8/layout/bProcess3"/>
    <dgm:cxn modelId="{500B6AE5-D089-40A4-8651-DA23279981A5}" srcId="{EEA0A74E-189B-4741-97E8-0CB8D9A9A793}" destId="{54FECFBD-3D1D-479D-A6D4-9086DC24173C}" srcOrd="5" destOrd="0" parTransId="{2648E423-E1A3-4D68-9728-AD5AF4855D38}" sibTransId="{F98E24EB-1704-46F3-BB75-2A375937BA7E}"/>
    <dgm:cxn modelId="{994169EC-A8D2-4ED7-B0A8-C7C2413FC171}" type="presOf" srcId="{803B9D10-E975-4BF9-A9C9-A0263FC17D4B}" destId="{00BC4D13-EE6A-4DB6-8DBD-0BE9233EF9C9}" srcOrd="0" destOrd="0" presId="urn:microsoft.com/office/officeart/2005/8/layout/bProcess3"/>
    <dgm:cxn modelId="{6E182AF0-2972-4BEC-AA97-4657D665F915}" type="presOf" srcId="{DDE62DA2-B984-40F8-9D71-994825B488E4}" destId="{F08B7976-5353-40B8-BC26-39747F9B346A}" srcOrd="0" destOrd="0" presId="urn:microsoft.com/office/officeart/2005/8/layout/bProcess3"/>
    <dgm:cxn modelId="{07C147F0-F2CA-4397-AA21-5646028DBC8A}" type="presOf" srcId="{803B9D10-E975-4BF9-A9C9-A0263FC17D4B}" destId="{272D9B5E-3DEE-4F9B-8FD6-5CDB0C2E59B9}" srcOrd="1" destOrd="0" presId="urn:microsoft.com/office/officeart/2005/8/layout/bProcess3"/>
    <dgm:cxn modelId="{0DDBA1F6-05A1-4003-A2E6-08EF1FCF907C}" srcId="{EEA0A74E-189B-4741-97E8-0CB8D9A9A793}" destId="{FF7116CE-FAB5-4A41-9714-B82481D32CC5}" srcOrd="4" destOrd="0" parTransId="{BB18A6B5-6415-431F-8542-F207D8904669}" sibTransId="{5B3025CE-F4C4-4574-88B6-630C0EF954C0}"/>
    <dgm:cxn modelId="{EAE36CF8-9AF5-45BA-B6D8-AD20312989C3}" type="presOf" srcId="{AC44E5EA-DA5E-46EA-89A2-8BBA2C6501E9}" destId="{84135557-1247-4289-B26C-A009D506F01F}" srcOrd="0" destOrd="0" presId="urn:microsoft.com/office/officeart/2005/8/layout/bProcess3"/>
    <dgm:cxn modelId="{AC2E4A89-C709-404A-ADBE-B3D2C98E5641}" type="presParOf" srcId="{7772F431-E2A8-43D1-A973-C4D575AE523A}" destId="{44095CED-6B09-4C1C-93F6-8872595F856C}" srcOrd="0" destOrd="0" presId="urn:microsoft.com/office/officeart/2005/8/layout/bProcess3"/>
    <dgm:cxn modelId="{D65EFFC9-AE65-48D0-80AF-523ADCAA75C4}" type="presParOf" srcId="{7772F431-E2A8-43D1-A973-C4D575AE523A}" destId="{2784EAD4-0A05-433F-92AA-2A4D02A1F464}" srcOrd="1" destOrd="0" presId="urn:microsoft.com/office/officeart/2005/8/layout/bProcess3"/>
    <dgm:cxn modelId="{5BF4D568-2069-4A61-8D02-3DAEC58EF6A7}" type="presParOf" srcId="{2784EAD4-0A05-433F-92AA-2A4D02A1F464}" destId="{98F51094-F1F8-497E-A462-DE9C521B7CE3}" srcOrd="0" destOrd="0" presId="urn:microsoft.com/office/officeart/2005/8/layout/bProcess3"/>
    <dgm:cxn modelId="{5642FDD4-A683-4FF4-B934-59EF1D67E6C3}" type="presParOf" srcId="{7772F431-E2A8-43D1-A973-C4D575AE523A}" destId="{4714470E-C9E5-4623-AB68-A09EC9331C05}" srcOrd="2" destOrd="0" presId="urn:microsoft.com/office/officeart/2005/8/layout/bProcess3"/>
    <dgm:cxn modelId="{73CD515C-F205-41CC-B11A-B89079C25AED}" type="presParOf" srcId="{7772F431-E2A8-43D1-A973-C4D575AE523A}" destId="{3D9D91A8-A727-4F69-A9DE-D6134C0D496A}" srcOrd="3" destOrd="0" presId="urn:microsoft.com/office/officeart/2005/8/layout/bProcess3"/>
    <dgm:cxn modelId="{D4096793-8D9D-435E-A1E4-C9F63BD42187}" type="presParOf" srcId="{3D9D91A8-A727-4F69-A9DE-D6134C0D496A}" destId="{20905BDB-EA02-409C-9981-449709738EFD}" srcOrd="0" destOrd="0" presId="urn:microsoft.com/office/officeart/2005/8/layout/bProcess3"/>
    <dgm:cxn modelId="{AF1C70E6-A39A-4D38-A769-65B1A134EC02}" type="presParOf" srcId="{7772F431-E2A8-43D1-A973-C4D575AE523A}" destId="{1BD6FD75-759C-4439-B150-503FA8C2EA83}" srcOrd="4" destOrd="0" presId="urn:microsoft.com/office/officeart/2005/8/layout/bProcess3"/>
    <dgm:cxn modelId="{F9FFC858-9531-46BD-AEFA-E4612C4BDFDD}" type="presParOf" srcId="{7772F431-E2A8-43D1-A973-C4D575AE523A}" destId="{430BD406-E162-4B0D-8813-B8842AFAC4A1}" srcOrd="5" destOrd="0" presId="urn:microsoft.com/office/officeart/2005/8/layout/bProcess3"/>
    <dgm:cxn modelId="{B6331541-1F03-4C84-8634-81C09598B400}" type="presParOf" srcId="{430BD406-E162-4B0D-8813-B8842AFAC4A1}" destId="{D1CE5D25-E71A-4373-A278-9B388FAA74CB}" srcOrd="0" destOrd="0" presId="urn:microsoft.com/office/officeart/2005/8/layout/bProcess3"/>
    <dgm:cxn modelId="{90F59230-DEED-4A4C-9F74-CA7F4581BD2A}" type="presParOf" srcId="{7772F431-E2A8-43D1-A973-C4D575AE523A}" destId="{84135557-1247-4289-B26C-A009D506F01F}" srcOrd="6" destOrd="0" presId="urn:microsoft.com/office/officeart/2005/8/layout/bProcess3"/>
    <dgm:cxn modelId="{06E700A4-E25F-4E02-82F2-69C66B1157E6}" type="presParOf" srcId="{7772F431-E2A8-43D1-A973-C4D575AE523A}" destId="{00BC4D13-EE6A-4DB6-8DBD-0BE9233EF9C9}" srcOrd="7" destOrd="0" presId="urn:microsoft.com/office/officeart/2005/8/layout/bProcess3"/>
    <dgm:cxn modelId="{0CBA2966-D8C3-40A0-8384-75325D16718E}" type="presParOf" srcId="{00BC4D13-EE6A-4DB6-8DBD-0BE9233EF9C9}" destId="{272D9B5E-3DEE-4F9B-8FD6-5CDB0C2E59B9}" srcOrd="0" destOrd="0" presId="urn:microsoft.com/office/officeart/2005/8/layout/bProcess3"/>
    <dgm:cxn modelId="{F473336E-1AB9-47A8-8365-CBB55E35984B}" type="presParOf" srcId="{7772F431-E2A8-43D1-A973-C4D575AE523A}" destId="{F1130C1A-DCB1-4205-A51B-36E7FF3C51AB}" srcOrd="8" destOrd="0" presId="urn:microsoft.com/office/officeart/2005/8/layout/bProcess3"/>
    <dgm:cxn modelId="{C9FF3B9A-EDF6-4B2C-B509-C5F4AD353694}" type="presParOf" srcId="{7772F431-E2A8-43D1-A973-C4D575AE523A}" destId="{27114E5A-D8A1-4BC9-A962-022BE575F2A3}" srcOrd="9" destOrd="0" presId="urn:microsoft.com/office/officeart/2005/8/layout/bProcess3"/>
    <dgm:cxn modelId="{F83BBB3A-E7F3-45CF-BD8A-74A85441CEED}" type="presParOf" srcId="{27114E5A-D8A1-4BC9-A962-022BE575F2A3}" destId="{1680123C-23C7-4FFE-A87A-53A5D195F556}" srcOrd="0" destOrd="0" presId="urn:microsoft.com/office/officeart/2005/8/layout/bProcess3"/>
    <dgm:cxn modelId="{C2B76F4F-7372-4DCC-82DD-38F0FF3700B2}" type="presParOf" srcId="{7772F431-E2A8-43D1-A973-C4D575AE523A}" destId="{5A7C0DF7-F151-4151-A88D-C266CBD8FE21}" srcOrd="10" destOrd="0" presId="urn:microsoft.com/office/officeart/2005/8/layout/bProcess3"/>
    <dgm:cxn modelId="{D5688781-C0EF-436D-B89C-1589D1E3A56E}" type="presParOf" srcId="{7772F431-E2A8-43D1-A973-C4D575AE523A}" destId="{3CE195DA-F691-4F87-941A-11EF00731F74}" srcOrd="11" destOrd="0" presId="urn:microsoft.com/office/officeart/2005/8/layout/bProcess3"/>
    <dgm:cxn modelId="{78EBF51A-05FF-41C1-B554-51E693D381A6}" type="presParOf" srcId="{3CE195DA-F691-4F87-941A-11EF00731F74}" destId="{2FCA7451-8B05-4340-BC2D-DE2781791838}" srcOrd="0" destOrd="0" presId="urn:microsoft.com/office/officeart/2005/8/layout/bProcess3"/>
    <dgm:cxn modelId="{42D28CD0-2EDE-4EAB-B182-CF96BF00C7B3}" type="presParOf" srcId="{7772F431-E2A8-43D1-A973-C4D575AE523A}" destId="{7D03C3B3-EABD-4D22-A577-5EA934090D82}" srcOrd="12" destOrd="0" presId="urn:microsoft.com/office/officeart/2005/8/layout/bProcess3"/>
    <dgm:cxn modelId="{840A20FB-4803-4EE1-B7FC-D2A5A18BDE09}" type="presParOf" srcId="{7772F431-E2A8-43D1-A973-C4D575AE523A}" destId="{32DB0950-A2DA-4CC8-BC43-19A9AE9EF365}" srcOrd="13" destOrd="0" presId="urn:microsoft.com/office/officeart/2005/8/layout/bProcess3"/>
    <dgm:cxn modelId="{9077781B-12C5-4FF2-AE76-894A62FF52C4}" type="presParOf" srcId="{32DB0950-A2DA-4CC8-BC43-19A9AE9EF365}" destId="{4E92462E-59CB-418A-BAFD-77FA6E3105D2}" srcOrd="0" destOrd="0" presId="urn:microsoft.com/office/officeart/2005/8/layout/bProcess3"/>
    <dgm:cxn modelId="{AB6B00B3-0748-42AD-9B7D-CD06330BFA30}" type="presParOf" srcId="{7772F431-E2A8-43D1-A973-C4D575AE523A}" destId="{03DAF352-E38D-421B-9CCD-E622EE8BFCBE}" srcOrd="14" destOrd="0" presId="urn:microsoft.com/office/officeart/2005/8/layout/bProcess3"/>
    <dgm:cxn modelId="{3420E233-5C6F-4E30-982B-FFD45D36695D}" type="presParOf" srcId="{7772F431-E2A8-43D1-A973-C4D575AE523A}" destId="{FE37BED7-262A-48EE-88C1-D49F16F1470C}" srcOrd="15" destOrd="0" presId="urn:microsoft.com/office/officeart/2005/8/layout/bProcess3"/>
    <dgm:cxn modelId="{8D78087A-525E-4CB0-8325-4B287238DC2A}" type="presParOf" srcId="{FE37BED7-262A-48EE-88C1-D49F16F1470C}" destId="{F444905F-B2A4-4CD9-BECF-193CCE0AC59A}" srcOrd="0" destOrd="0" presId="urn:microsoft.com/office/officeart/2005/8/layout/bProcess3"/>
    <dgm:cxn modelId="{136B3617-1313-482B-9DF8-F46216E9BC46}" type="presParOf" srcId="{7772F431-E2A8-43D1-A973-C4D575AE523A}" destId="{F08B7976-5353-40B8-BC26-39747F9B346A}"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CE7575B7-ECB0-439D-959D-FC8B14FAE8AC}" type="doc">
      <dgm:prSet loTypeId="urn:microsoft.com/office/officeart/2005/8/layout/pyramid2" loCatId="list" qsTypeId="urn:microsoft.com/office/officeart/2005/8/quickstyle/simple1" qsCatId="simple" csTypeId="urn:microsoft.com/office/officeart/2005/8/colors/accent1_2" csCatId="accent1" phldr="1"/>
      <dgm:spPr/>
    </dgm:pt>
    <dgm:pt modelId="{A30B44F1-437B-44C7-8F52-7D029E285F50}">
      <dgm:prSet phldrT="[Text]" custT="1"/>
      <dgm:spPr>
        <a:ln>
          <a:solidFill>
            <a:srgbClr val="006666"/>
          </a:solidFill>
        </a:ln>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الطالب المتسرب أصبح ظاهرة بحكم الملاحظة في المرحلة الإعدادية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D805175-E940-4D9A-B348-6047A03BEE24}" type="parTrans" cxnId="{2A3E25B6-F2F2-4738-AE09-6B1325B9EFDA}">
      <dgm:prSet/>
      <dgm:spPr/>
      <dgm:t>
        <a:bodyPr/>
        <a:lstStyle/>
        <a:p>
          <a:pPr rtl="1"/>
          <a:endParaRPr lang="ar-EG" sz="2800">
            <a:latin typeface="Traditional Arabic" pitchFamily="18" charset="-78"/>
            <a:cs typeface="Traditional Arabic" pitchFamily="18" charset="-78"/>
          </a:endParaRPr>
        </a:p>
      </dgm:t>
    </dgm:pt>
    <dgm:pt modelId="{66BF3B24-5391-4A8E-92A5-FFF63F35774D}" type="sibTrans" cxnId="{2A3E25B6-F2F2-4738-AE09-6B1325B9EFDA}">
      <dgm:prSet/>
      <dgm:spPr/>
      <dgm:t>
        <a:bodyPr/>
        <a:lstStyle/>
        <a:p>
          <a:pPr rtl="1"/>
          <a:endParaRPr lang="ar-EG" sz="2800">
            <a:latin typeface="Traditional Arabic" pitchFamily="18" charset="-78"/>
            <a:cs typeface="Traditional Arabic" pitchFamily="18" charset="-78"/>
          </a:endParaRPr>
        </a:p>
      </dgm:t>
    </dgm:pt>
    <dgm:pt modelId="{FD61A6C5-90A5-4BDE-BA1A-DA611CEC2D47}">
      <dgm:prSet phldrT="[Text]" custT="1"/>
      <dgm:spPr>
        <a:ln>
          <a:solidFill>
            <a:srgbClr val="006666"/>
          </a:solidFill>
        </a:ln>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انه في هذه المرحلة شبه أمي يكون نجاحه في الدور الثاني أو متكرر الرسوب</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4B89CCE-11C7-4011-9678-879B901DABED}" type="parTrans" cxnId="{A3D88E11-8D16-4472-BF20-00F4F93A5A81}">
      <dgm:prSet/>
      <dgm:spPr/>
      <dgm:t>
        <a:bodyPr/>
        <a:lstStyle/>
        <a:p>
          <a:pPr rtl="1"/>
          <a:endParaRPr lang="ar-EG" sz="2800">
            <a:latin typeface="Traditional Arabic" pitchFamily="18" charset="-78"/>
            <a:cs typeface="Traditional Arabic" pitchFamily="18" charset="-78"/>
          </a:endParaRPr>
        </a:p>
      </dgm:t>
    </dgm:pt>
    <dgm:pt modelId="{1914A341-C685-476B-872F-328D54EB2BE4}" type="sibTrans" cxnId="{A3D88E11-8D16-4472-BF20-00F4F93A5A81}">
      <dgm:prSet/>
      <dgm:spPr/>
      <dgm:t>
        <a:bodyPr/>
        <a:lstStyle/>
        <a:p>
          <a:pPr rtl="1"/>
          <a:endParaRPr lang="ar-EG" sz="2800">
            <a:latin typeface="Traditional Arabic" pitchFamily="18" charset="-78"/>
            <a:cs typeface="Traditional Arabic" pitchFamily="18" charset="-78"/>
          </a:endParaRPr>
        </a:p>
      </dgm:t>
    </dgm:pt>
    <dgm:pt modelId="{E8312AC0-D04C-4F95-9E7B-FD291C154E19}">
      <dgm:prSet phldrT="[Text]" custT="1"/>
      <dgm:spPr>
        <a:ln>
          <a:solidFill>
            <a:srgbClr val="006666"/>
          </a:solidFill>
        </a:ln>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أغلبية الطلبة المتسربين, يبقون بدون علم مدة طويلة</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4DB0F60-C7A6-474A-8328-5234D38A3F39}" type="parTrans" cxnId="{5A15C803-BBE0-4516-97BC-4511567C4124}">
      <dgm:prSet/>
      <dgm:spPr/>
      <dgm:t>
        <a:bodyPr/>
        <a:lstStyle/>
        <a:p>
          <a:pPr rtl="1"/>
          <a:endParaRPr lang="ar-EG" sz="2800">
            <a:latin typeface="Traditional Arabic" pitchFamily="18" charset="-78"/>
            <a:cs typeface="Traditional Arabic" pitchFamily="18" charset="-78"/>
          </a:endParaRPr>
        </a:p>
      </dgm:t>
    </dgm:pt>
    <dgm:pt modelId="{B0E7C4F3-4F35-4371-9103-E16130E1CEDC}" type="sibTrans" cxnId="{5A15C803-BBE0-4516-97BC-4511567C4124}">
      <dgm:prSet/>
      <dgm:spPr/>
      <dgm:t>
        <a:bodyPr/>
        <a:lstStyle/>
        <a:p>
          <a:pPr rtl="1"/>
          <a:endParaRPr lang="ar-EG" sz="2800">
            <a:latin typeface="Traditional Arabic" pitchFamily="18" charset="-78"/>
            <a:cs typeface="Traditional Arabic" pitchFamily="18" charset="-78"/>
          </a:endParaRPr>
        </a:p>
      </dgm:t>
    </dgm:pt>
    <dgm:pt modelId="{AB61604F-932F-44DD-8345-8C6EA6C5C2E2}">
      <dgm:prSet phldrT="[Text]" custT="1"/>
      <dgm:spPr>
        <a:ln>
          <a:solidFill>
            <a:srgbClr val="006666"/>
          </a:solidFill>
        </a:ln>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الشعور دائما بالتشاؤم من الحياة والارتياب في معظم أوقاتها</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9AB8619-1E77-474A-BD29-1CC27044D489}" type="parTrans" cxnId="{1A9BFEEB-12DD-495E-B379-177A054C18B0}">
      <dgm:prSet/>
      <dgm:spPr/>
      <dgm:t>
        <a:bodyPr/>
        <a:lstStyle/>
        <a:p>
          <a:pPr rtl="1"/>
          <a:endParaRPr lang="ar-EG" sz="2800">
            <a:latin typeface="Traditional Arabic" pitchFamily="18" charset="-78"/>
            <a:cs typeface="Traditional Arabic" pitchFamily="18" charset="-78"/>
          </a:endParaRPr>
        </a:p>
      </dgm:t>
    </dgm:pt>
    <dgm:pt modelId="{3FE97D3D-2368-4897-BCC9-3BC2A55BD0D2}" type="sibTrans" cxnId="{1A9BFEEB-12DD-495E-B379-177A054C18B0}">
      <dgm:prSet/>
      <dgm:spPr/>
      <dgm:t>
        <a:bodyPr/>
        <a:lstStyle/>
        <a:p>
          <a:pPr rtl="1"/>
          <a:endParaRPr lang="ar-EG" sz="2800">
            <a:latin typeface="Traditional Arabic" pitchFamily="18" charset="-78"/>
            <a:cs typeface="Traditional Arabic" pitchFamily="18" charset="-78"/>
          </a:endParaRPr>
        </a:p>
      </dgm:t>
    </dgm:pt>
    <dgm:pt modelId="{5B1AFE03-B510-4CD4-BE4B-15F0CFCA6107}">
      <dgm:prSet phldrT="[Text]" custT="1"/>
      <dgm:spPr>
        <a:ln>
          <a:solidFill>
            <a:srgbClr val="006666"/>
          </a:solidFill>
        </a:ln>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يفقد الطالب المتسرب كثيراً من الأمور مثل المستوى الصحي والعقلي والبدني</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EDC9BCA-991D-41ED-B7E7-D5C02D5A040B}" type="parTrans" cxnId="{2ED6FC98-79E2-4153-91B7-607C504E851C}">
      <dgm:prSet/>
      <dgm:spPr/>
      <dgm:t>
        <a:bodyPr/>
        <a:lstStyle/>
        <a:p>
          <a:pPr rtl="1"/>
          <a:endParaRPr lang="ar-EG" sz="2800">
            <a:latin typeface="Traditional Arabic" pitchFamily="18" charset="-78"/>
            <a:cs typeface="Traditional Arabic" pitchFamily="18" charset="-78"/>
          </a:endParaRPr>
        </a:p>
      </dgm:t>
    </dgm:pt>
    <dgm:pt modelId="{69CA5862-AD9B-43D0-A7B1-E01FF1B17001}" type="sibTrans" cxnId="{2ED6FC98-79E2-4153-91B7-607C504E851C}">
      <dgm:prSet/>
      <dgm:spPr/>
      <dgm:t>
        <a:bodyPr/>
        <a:lstStyle/>
        <a:p>
          <a:pPr rtl="1"/>
          <a:endParaRPr lang="ar-EG" sz="2800">
            <a:latin typeface="Traditional Arabic" pitchFamily="18" charset="-78"/>
            <a:cs typeface="Traditional Arabic" pitchFamily="18" charset="-78"/>
          </a:endParaRPr>
        </a:p>
      </dgm:t>
    </dgm:pt>
    <dgm:pt modelId="{30E4D70E-CDB8-4EDA-9D74-889ECACAA031}">
      <dgm:prSet phldrT="[Text]" custT="1"/>
      <dgm:spPr>
        <a:ln>
          <a:solidFill>
            <a:srgbClr val="006666"/>
          </a:solidFill>
        </a:ln>
      </dgm:spPr>
      <dgm:t>
        <a:bodyPr/>
        <a:lstStyle/>
        <a:p>
          <a:pPr rtl="1"/>
          <a:r>
            <a:rPr lang="ar-EG" sz="2800" b="1" dirty="0">
              <a:effectLst>
                <a:outerShdw blurRad="38100" dist="38100" dir="2700000" algn="tl">
                  <a:srgbClr val="000000">
                    <a:alpha val="43137"/>
                  </a:srgbClr>
                </a:outerShdw>
              </a:effectLst>
              <a:latin typeface="Traditional Arabic" pitchFamily="18" charset="-78"/>
              <a:cs typeface="Traditional Arabic" pitchFamily="18" charset="-78"/>
            </a:rPr>
            <a:t>يتكون لدى الطالب المتسرب شعور عدم الانتماء وخاصة لوطنه</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897DC71-12B2-4644-8D32-A23D73D38571}" type="parTrans" cxnId="{D71A9858-36BE-42FF-A81E-A4E09FC78885}">
      <dgm:prSet/>
      <dgm:spPr/>
      <dgm:t>
        <a:bodyPr/>
        <a:lstStyle/>
        <a:p>
          <a:pPr rtl="1"/>
          <a:endParaRPr lang="ar-EG" sz="2800">
            <a:latin typeface="Traditional Arabic" pitchFamily="18" charset="-78"/>
            <a:cs typeface="Traditional Arabic" pitchFamily="18" charset="-78"/>
          </a:endParaRPr>
        </a:p>
      </dgm:t>
    </dgm:pt>
    <dgm:pt modelId="{2D2C45B9-98BC-4712-915B-DBF9765292F7}" type="sibTrans" cxnId="{D71A9858-36BE-42FF-A81E-A4E09FC78885}">
      <dgm:prSet/>
      <dgm:spPr/>
      <dgm:t>
        <a:bodyPr/>
        <a:lstStyle/>
        <a:p>
          <a:pPr rtl="1"/>
          <a:endParaRPr lang="ar-EG" sz="2800">
            <a:latin typeface="Traditional Arabic" pitchFamily="18" charset="-78"/>
            <a:cs typeface="Traditional Arabic" pitchFamily="18" charset="-78"/>
          </a:endParaRPr>
        </a:p>
      </dgm:t>
    </dgm:pt>
    <dgm:pt modelId="{81C71CDF-10A5-4B56-8E71-CDF061A920C4}" type="pres">
      <dgm:prSet presAssocID="{CE7575B7-ECB0-439D-959D-FC8B14FAE8AC}" presName="compositeShape" presStyleCnt="0">
        <dgm:presLayoutVars>
          <dgm:dir val="rev"/>
          <dgm:resizeHandles/>
        </dgm:presLayoutVars>
      </dgm:prSet>
      <dgm:spPr/>
    </dgm:pt>
    <dgm:pt modelId="{466CB3BC-A2E5-4454-BB88-51B07CCD6D6D}" type="pres">
      <dgm:prSet presAssocID="{CE7575B7-ECB0-439D-959D-FC8B14FAE8AC}" presName="pyramid" presStyleLbl="node1" presStyleIdx="0" presStyleCnt="1"/>
      <dgm:spPr>
        <a:solidFill>
          <a:srgbClr val="006666"/>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8025A6DD-591D-4788-85BB-337CED56FC29}" type="pres">
      <dgm:prSet presAssocID="{CE7575B7-ECB0-439D-959D-FC8B14FAE8AC}" presName="theList" presStyleCnt="0"/>
      <dgm:spPr/>
    </dgm:pt>
    <dgm:pt modelId="{7D528299-FB57-4DA2-BC04-2BACD6A2225A}" type="pres">
      <dgm:prSet presAssocID="{A30B44F1-437B-44C7-8F52-7D029E285F50}" presName="aNode" presStyleLbl="fgAcc1" presStyleIdx="0" presStyleCnt="6" custScaleX="212960" custLinFactNeighborX="-7844" custLinFactNeighborY="-52760">
        <dgm:presLayoutVars>
          <dgm:bulletEnabled val="1"/>
        </dgm:presLayoutVars>
      </dgm:prSet>
      <dgm:spPr/>
    </dgm:pt>
    <dgm:pt modelId="{4B69ECF5-74FC-4B82-A925-0A68F0F2F123}" type="pres">
      <dgm:prSet presAssocID="{A30B44F1-437B-44C7-8F52-7D029E285F50}" presName="aSpace" presStyleCnt="0"/>
      <dgm:spPr/>
    </dgm:pt>
    <dgm:pt modelId="{B7C59B08-4D13-4BE5-9576-433193587B8E}" type="pres">
      <dgm:prSet presAssocID="{FD61A6C5-90A5-4BDE-BA1A-DA611CEC2D47}" presName="aNode" presStyleLbl="fgAcc1" presStyleIdx="1" presStyleCnt="6" custScaleX="212960" custLinFactNeighborX="-7844" custLinFactNeighborY="-52760">
        <dgm:presLayoutVars>
          <dgm:bulletEnabled val="1"/>
        </dgm:presLayoutVars>
      </dgm:prSet>
      <dgm:spPr/>
    </dgm:pt>
    <dgm:pt modelId="{88C51D0A-D6BE-4B7E-AA68-1C9A67BAB876}" type="pres">
      <dgm:prSet presAssocID="{FD61A6C5-90A5-4BDE-BA1A-DA611CEC2D47}" presName="aSpace" presStyleCnt="0"/>
      <dgm:spPr/>
    </dgm:pt>
    <dgm:pt modelId="{503F44BD-5251-45C6-B6EA-2BFE40F0FAFE}" type="pres">
      <dgm:prSet presAssocID="{E8312AC0-D04C-4F95-9E7B-FD291C154E19}" presName="aNode" presStyleLbl="fgAcc1" presStyleIdx="2" presStyleCnt="6" custScaleX="212960" custLinFactNeighborX="-7844" custLinFactNeighborY="-52760">
        <dgm:presLayoutVars>
          <dgm:bulletEnabled val="1"/>
        </dgm:presLayoutVars>
      </dgm:prSet>
      <dgm:spPr/>
    </dgm:pt>
    <dgm:pt modelId="{6EEF82CD-77C8-4F4C-8B20-D85BFAD2CE80}" type="pres">
      <dgm:prSet presAssocID="{E8312AC0-D04C-4F95-9E7B-FD291C154E19}" presName="aSpace" presStyleCnt="0"/>
      <dgm:spPr/>
    </dgm:pt>
    <dgm:pt modelId="{86C3DEC2-8928-4170-9CF6-F2FD51B84011}" type="pres">
      <dgm:prSet presAssocID="{5B1AFE03-B510-4CD4-BE4B-15F0CFCA6107}" presName="aNode" presStyleLbl="fgAcc1" presStyleIdx="3" presStyleCnt="6" custScaleX="212960" custLinFactNeighborX="-7844" custLinFactNeighborY="-52760">
        <dgm:presLayoutVars>
          <dgm:bulletEnabled val="1"/>
        </dgm:presLayoutVars>
      </dgm:prSet>
      <dgm:spPr/>
    </dgm:pt>
    <dgm:pt modelId="{908BD0B9-C589-4FC1-929B-33E5B5E32F75}" type="pres">
      <dgm:prSet presAssocID="{5B1AFE03-B510-4CD4-BE4B-15F0CFCA6107}" presName="aSpace" presStyleCnt="0"/>
      <dgm:spPr/>
    </dgm:pt>
    <dgm:pt modelId="{DB17B128-0EBF-41A5-A5CC-0DB58C00F1BD}" type="pres">
      <dgm:prSet presAssocID="{30E4D70E-CDB8-4EDA-9D74-889ECACAA031}" presName="aNode" presStyleLbl="fgAcc1" presStyleIdx="4" presStyleCnt="6" custScaleX="212960" custLinFactNeighborX="-7844" custLinFactNeighborY="-52760">
        <dgm:presLayoutVars>
          <dgm:bulletEnabled val="1"/>
        </dgm:presLayoutVars>
      </dgm:prSet>
      <dgm:spPr/>
    </dgm:pt>
    <dgm:pt modelId="{9F7217F8-380D-43CD-AE0B-C6DFE67D98A9}" type="pres">
      <dgm:prSet presAssocID="{30E4D70E-CDB8-4EDA-9D74-889ECACAA031}" presName="aSpace" presStyleCnt="0"/>
      <dgm:spPr/>
    </dgm:pt>
    <dgm:pt modelId="{E1DEBEAC-1787-44CD-9815-0D327DB25A53}" type="pres">
      <dgm:prSet presAssocID="{AB61604F-932F-44DD-8345-8C6EA6C5C2E2}" presName="aNode" presStyleLbl="fgAcc1" presStyleIdx="5" presStyleCnt="6" custScaleX="212960" custLinFactNeighborX="-7844" custLinFactNeighborY="-52760">
        <dgm:presLayoutVars>
          <dgm:bulletEnabled val="1"/>
        </dgm:presLayoutVars>
      </dgm:prSet>
      <dgm:spPr/>
    </dgm:pt>
    <dgm:pt modelId="{4CB141AB-83E7-40BF-AB38-05D4A9B6A2D5}" type="pres">
      <dgm:prSet presAssocID="{AB61604F-932F-44DD-8345-8C6EA6C5C2E2}" presName="aSpace" presStyleCnt="0"/>
      <dgm:spPr/>
    </dgm:pt>
  </dgm:ptLst>
  <dgm:cxnLst>
    <dgm:cxn modelId="{5A15C803-BBE0-4516-97BC-4511567C4124}" srcId="{CE7575B7-ECB0-439D-959D-FC8B14FAE8AC}" destId="{E8312AC0-D04C-4F95-9E7B-FD291C154E19}" srcOrd="2" destOrd="0" parTransId="{C4DB0F60-C7A6-474A-8328-5234D38A3F39}" sibTransId="{B0E7C4F3-4F35-4371-9103-E16130E1CEDC}"/>
    <dgm:cxn modelId="{80E2CC0A-CEC6-454B-AD22-963201C74EDF}" type="presOf" srcId="{CE7575B7-ECB0-439D-959D-FC8B14FAE8AC}" destId="{81C71CDF-10A5-4B56-8E71-CDF061A920C4}" srcOrd="0" destOrd="0" presId="urn:microsoft.com/office/officeart/2005/8/layout/pyramid2"/>
    <dgm:cxn modelId="{A3D88E11-8D16-4472-BF20-00F4F93A5A81}" srcId="{CE7575B7-ECB0-439D-959D-FC8B14FAE8AC}" destId="{FD61A6C5-90A5-4BDE-BA1A-DA611CEC2D47}" srcOrd="1" destOrd="0" parTransId="{84B89CCE-11C7-4011-9678-879B901DABED}" sibTransId="{1914A341-C685-476B-872F-328D54EB2BE4}"/>
    <dgm:cxn modelId="{50421128-9FBF-4820-9421-C3F839334159}" type="presOf" srcId="{30E4D70E-CDB8-4EDA-9D74-889ECACAA031}" destId="{DB17B128-0EBF-41A5-A5CC-0DB58C00F1BD}" srcOrd="0" destOrd="0" presId="urn:microsoft.com/office/officeart/2005/8/layout/pyramid2"/>
    <dgm:cxn modelId="{1817E238-E581-499A-B1DF-BB2E1DC288C0}" type="presOf" srcId="{A30B44F1-437B-44C7-8F52-7D029E285F50}" destId="{7D528299-FB57-4DA2-BC04-2BACD6A2225A}" srcOrd="0" destOrd="0" presId="urn:microsoft.com/office/officeart/2005/8/layout/pyramid2"/>
    <dgm:cxn modelId="{B63C155E-E1B2-4518-9543-AEB8E23356E7}" type="presOf" srcId="{AB61604F-932F-44DD-8345-8C6EA6C5C2E2}" destId="{E1DEBEAC-1787-44CD-9815-0D327DB25A53}" srcOrd="0" destOrd="0" presId="urn:microsoft.com/office/officeart/2005/8/layout/pyramid2"/>
    <dgm:cxn modelId="{E421D348-0B29-4F49-A86B-EF501B62104B}" type="presOf" srcId="{5B1AFE03-B510-4CD4-BE4B-15F0CFCA6107}" destId="{86C3DEC2-8928-4170-9CF6-F2FD51B84011}" srcOrd="0" destOrd="0" presId="urn:microsoft.com/office/officeart/2005/8/layout/pyramid2"/>
    <dgm:cxn modelId="{D2C24A72-82BA-4678-A9DB-76B1DF7B01B8}" type="presOf" srcId="{FD61A6C5-90A5-4BDE-BA1A-DA611CEC2D47}" destId="{B7C59B08-4D13-4BE5-9576-433193587B8E}" srcOrd="0" destOrd="0" presId="urn:microsoft.com/office/officeart/2005/8/layout/pyramid2"/>
    <dgm:cxn modelId="{D71A9858-36BE-42FF-A81E-A4E09FC78885}" srcId="{CE7575B7-ECB0-439D-959D-FC8B14FAE8AC}" destId="{30E4D70E-CDB8-4EDA-9D74-889ECACAA031}" srcOrd="4" destOrd="0" parTransId="{D897DC71-12B2-4644-8D32-A23D73D38571}" sibTransId="{2D2C45B9-98BC-4712-915B-DBF9765292F7}"/>
    <dgm:cxn modelId="{2ED6FC98-79E2-4153-91B7-607C504E851C}" srcId="{CE7575B7-ECB0-439D-959D-FC8B14FAE8AC}" destId="{5B1AFE03-B510-4CD4-BE4B-15F0CFCA6107}" srcOrd="3" destOrd="0" parTransId="{9EDC9BCA-991D-41ED-B7E7-D5C02D5A040B}" sibTransId="{69CA5862-AD9B-43D0-A7B1-E01FF1B17001}"/>
    <dgm:cxn modelId="{2A3E25B6-F2F2-4738-AE09-6B1325B9EFDA}" srcId="{CE7575B7-ECB0-439D-959D-FC8B14FAE8AC}" destId="{A30B44F1-437B-44C7-8F52-7D029E285F50}" srcOrd="0" destOrd="0" parTransId="{9D805175-E940-4D9A-B348-6047A03BEE24}" sibTransId="{66BF3B24-5391-4A8E-92A5-FFF63F35774D}"/>
    <dgm:cxn modelId="{6C85C0D6-2A36-4CC1-92CA-489DEA627388}" type="presOf" srcId="{E8312AC0-D04C-4F95-9E7B-FD291C154E19}" destId="{503F44BD-5251-45C6-B6EA-2BFE40F0FAFE}" srcOrd="0" destOrd="0" presId="urn:microsoft.com/office/officeart/2005/8/layout/pyramid2"/>
    <dgm:cxn modelId="{1A9BFEEB-12DD-495E-B379-177A054C18B0}" srcId="{CE7575B7-ECB0-439D-959D-FC8B14FAE8AC}" destId="{AB61604F-932F-44DD-8345-8C6EA6C5C2E2}" srcOrd="5" destOrd="0" parTransId="{C9AB8619-1E77-474A-BD29-1CC27044D489}" sibTransId="{3FE97D3D-2368-4897-BCC9-3BC2A55BD0D2}"/>
    <dgm:cxn modelId="{8BA6DBAC-EF3F-4E5E-9BE8-E43B79B486A8}" type="presParOf" srcId="{81C71CDF-10A5-4B56-8E71-CDF061A920C4}" destId="{466CB3BC-A2E5-4454-BB88-51B07CCD6D6D}" srcOrd="0" destOrd="0" presId="urn:microsoft.com/office/officeart/2005/8/layout/pyramid2"/>
    <dgm:cxn modelId="{7B2A9CDB-BFED-4254-828A-9411CE991935}" type="presParOf" srcId="{81C71CDF-10A5-4B56-8E71-CDF061A920C4}" destId="{8025A6DD-591D-4788-85BB-337CED56FC29}" srcOrd="1" destOrd="0" presId="urn:microsoft.com/office/officeart/2005/8/layout/pyramid2"/>
    <dgm:cxn modelId="{1F684701-D127-4066-A298-AF11A04BF685}" type="presParOf" srcId="{8025A6DD-591D-4788-85BB-337CED56FC29}" destId="{7D528299-FB57-4DA2-BC04-2BACD6A2225A}" srcOrd="0" destOrd="0" presId="urn:microsoft.com/office/officeart/2005/8/layout/pyramid2"/>
    <dgm:cxn modelId="{4891F734-EFE0-4AC0-A25D-BA76F33A14D3}" type="presParOf" srcId="{8025A6DD-591D-4788-85BB-337CED56FC29}" destId="{4B69ECF5-74FC-4B82-A925-0A68F0F2F123}" srcOrd="1" destOrd="0" presId="urn:microsoft.com/office/officeart/2005/8/layout/pyramid2"/>
    <dgm:cxn modelId="{537CC85F-E20E-4B77-B72A-0B8CB1CBE0D1}" type="presParOf" srcId="{8025A6DD-591D-4788-85BB-337CED56FC29}" destId="{B7C59B08-4D13-4BE5-9576-433193587B8E}" srcOrd="2" destOrd="0" presId="urn:microsoft.com/office/officeart/2005/8/layout/pyramid2"/>
    <dgm:cxn modelId="{E0DFC056-1CA5-4DE7-A621-DFBE5D366760}" type="presParOf" srcId="{8025A6DD-591D-4788-85BB-337CED56FC29}" destId="{88C51D0A-D6BE-4B7E-AA68-1C9A67BAB876}" srcOrd="3" destOrd="0" presId="urn:microsoft.com/office/officeart/2005/8/layout/pyramid2"/>
    <dgm:cxn modelId="{989455ED-40B0-4329-9FB3-8266F82AB88C}" type="presParOf" srcId="{8025A6DD-591D-4788-85BB-337CED56FC29}" destId="{503F44BD-5251-45C6-B6EA-2BFE40F0FAFE}" srcOrd="4" destOrd="0" presId="urn:microsoft.com/office/officeart/2005/8/layout/pyramid2"/>
    <dgm:cxn modelId="{96E3C851-79EB-4B41-9519-0AE3C789B530}" type="presParOf" srcId="{8025A6DD-591D-4788-85BB-337CED56FC29}" destId="{6EEF82CD-77C8-4F4C-8B20-D85BFAD2CE80}" srcOrd="5" destOrd="0" presId="urn:microsoft.com/office/officeart/2005/8/layout/pyramid2"/>
    <dgm:cxn modelId="{C54594EB-B2BE-4AAE-AD31-1ADB521454A9}" type="presParOf" srcId="{8025A6DD-591D-4788-85BB-337CED56FC29}" destId="{86C3DEC2-8928-4170-9CF6-F2FD51B84011}" srcOrd="6" destOrd="0" presId="urn:microsoft.com/office/officeart/2005/8/layout/pyramid2"/>
    <dgm:cxn modelId="{9B584FFF-46DF-432F-A02E-4E83CDE7D6CC}" type="presParOf" srcId="{8025A6DD-591D-4788-85BB-337CED56FC29}" destId="{908BD0B9-C589-4FC1-929B-33E5B5E32F75}" srcOrd="7" destOrd="0" presId="urn:microsoft.com/office/officeart/2005/8/layout/pyramid2"/>
    <dgm:cxn modelId="{5D6A323C-48FF-448E-AF47-809839828206}" type="presParOf" srcId="{8025A6DD-591D-4788-85BB-337CED56FC29}" destId="{DB17B128-0EBF-41A5-A5CC-0DB58C00F1BD}" srcOrd="8" destOrd="0" presId="urn:microsoft.com/office/officeart/2005/8/layout/pyramid2"/>
    <dgm:cxn modelId="{C3ED9FD3-265D-4822-A0C8-7CC764B3D644}" type="presParOf" srcId="{8025A6DD-591D-4788-85BB-337CED56FC29}" destId="{9F7217F8-380D-43CD-AE0B-C6DFE67D98A9}" srcOrd="9" destOrd="0" presId="urn:microsoft.com/office/officeart/2005/8/layout/pyramid2"/>
    <dgm:cxn modelId="{D06FC3C9-63BC-4925-A66F-6C66AC6C399B}" type="presParOf" srcId="{8025A6DD-591D-4788-85BB-337CED56FC29}" destId="{E1DEBEAC-1787-44CD-9815-0D327DB25A53}" srcOrd="10" destOrd="0" presId="urn:microsoft.com/office/officeart/2005/8/layout/pyramid2"/>
    <dgm:cxn modelId="{8A9AA0A7-FA54-4B3A-B3A3-CB692AB5B3BB}" type="presParOf" srcId="{8025A6DD-591D-4788-85BB-337CED56FC29}" destId="{4CB141AB-83E7-40BF-AB38-05D4A9B6A2D5}" srcOrd="1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32A0EB-DAB4-4F01-9F1C-B2D420AF6975}" type="doc">
      <dgm:prSet loTypeId="urn:microsoft.com/office/officeart/2008/layout/SquareAccentList" loCatId="list" qsTypeId="urn:microsoft.com/office/officeart/2005/8/quickstyle/3d1" qsCatId="3D" csTypeId="urn:microsoft.com/office/officeart/2005/8/colors/colorful2" csCatId="colorful" phldr="1"/>
      <dgm:spPr/>
      <dgm:t>
        <a:bodyPr/>
        <a:lstStyle/>
        <a:p>
          <a:pPr rtl="1"/>
          <a:endParaRPr lang="ar-EG"/>
        </a:p>
      </dgm:t>
    </dgm:pt>
    <dgm:pt modelId="{9993E92A-7C1E-4098-9FA6-4D431A726FBC}">
      <dgm:prSet phldrT="[Text]" custT="1"/>
      <dgm:spPr>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SA" sz="4000" b="1" u="none"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rPr>
            <a:t>الأسس الفلسفية</a:t>
          </a:r>
          <a:r>
            <a:rPr lang="en-US" sz="4000" b="1" u="none"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4000" u="none"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29C11E6-4AF6-4CEB-A642-23809D135EE0}" type="parTrans" cxnId="{EBFCB431-DEA0-4E77-8661-9B2AC7B847B7}">
      <dgm:prSet/>
      <dgm:spPr/>
      <dgm:t>
        <a:bodyPr/>
        <a:lstStyle/>
        <a:p>
          <a:pPr rtl="1"/>
          <a:endParaRPr lang="ar-EG"/>
        </a:p>
      </dgm:t>
    </dgm:pt>
    <dgm:pt modelId="{84656B3D-2928-4B66-A517-3F9823390A6D}" type="sibTrans" cxnId="{EBFCB431-DEA0-4E77-8661-9B2AC7B847B7}">
      <dgm:prSet/>
      <dgm:spPr/>
      <dgm:t>
        <a:bodyPr/>
        <a:lstStyle/>
        <a:p>
          <a:pPr rtl="1"/>
          <a:endParaRPr lang="ar-EG"/>
        </a:p>
      </dgm:t>
    </dgm:pt>
    <dgm:pt modelId="{42E99FA0-2387-4572-804F-E8FD22AB85A7}">
      <dgm:prSet phldrT="[Text]" custT="1"/>
      <dgm:spPr/>
      <dgm:t>
        <a:bodyPr/>
        <a:lstStyle/>
        <a:p>
          <a:pPr rtl="1"/>
          <a:r>
            <a:rPr lang="ar-SA" sz="2800" b="1" u="none" dirty="0">
              <a:latin typeface="Traditional Arabic" pitchFamily="18" charset="-78"/>
              <a:cs typeface="Traditional Arabic" pitchFamily="18" charset="-78"/>
            </a:rPr>
            <a:t>محاولة فهم طبيعة الإنسان</a:t>
          </a:r>
          <a:endParaRPr lang="ar-EG" sz="2800" u="none" dirty="0">
            <a:latin typeface="Traditional Arabic" pitchFamily="18" charset="-78"/>
            <a:cs typeface="Traditional Arabic" pitchFamily="18" charset="-78"/>
          </a:endParaRPr>
        </a:p>
      </dgm:t>
    </dgm:pt>
    <dgm:pt modelId="{30A4F762-6351-41D4-B4BA-C1F9E731C116}" type="parTrans" cxnId="{18FB30C5-98DD-4999-9E78-E7DD5D81FB5F}">
      <dgm:prSet/>
      <dgm:spPr/>
      <dgm:t>
        <a:bodyPr/>
        <a:lstStyle/>
        <a:p>
          <a:pPr rtl="1"/>
          <a:endParaRPr lang="ar-EG"/>
        </a:p>
      </dgm:t>
    </dgm:pt>
    <dgm:pt modelId="{1B9B8F8A-0CDE-45E6-BD23-250F2DB99035}" type="sibTrans" cxnId="{18FB30C5-98DD-4999-9E78-E7DD5D81FB5F}">
      <dgm:prSet/>
      <dgm:spPr/>
      <dgm:t>
        <a:bodyPr/>
        <a:lstStyle/>
        <a:p>
          <a:pPr rtl="1"/>
          <a:endParaRPr lang="ar-EG"/>
        </a:p>
      </dgm:t>
    </dgm:pt>
    <dgm:pt modelId="{08A1C4F1-ED0C-45B3-B506-508E598354D5}">
      <dgm:prSet phldrT="[Text]" custT="1"/>
      <dgm:spPr>
        <a:solidFill>
          <a:schemeClr val="accent3">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SA" sz="4000" b="1" u="none" dirty="0">
              <a:solidFill>
                <a:srgbClr val="003300"/>
              </a:solidFill>
              <a:effectLst/>
              <a:latin typeface="Traditional Arabic" pitchFamily="18" charset="-78"/>
              <a:cs typeface="Traditional Arabic" pitchFamily="18" charset="-78"/>
            </a:rPr>
            <a:t>الأسس النفسية والتربوية</a:t>
          </a:r>
          <a:endParaRPr lang="ar-EG" sz="4000" u="none" dirty="0">
            <a:solidFill>
              <a:srgbClr val="003300"/>
            </a:solidFill>
            <a:effectLst/>
            <a:latin typeface="Traditional Arabic" pitchFamily="18" charset="-78"/>
            <a:cs typeface="Traditional Arabic" pitchFamily="18" charset="-78"/>
          </a:endParaRPr>
        </a:p>
      </dgm:t>
    </dgm:pt>
    <dgm:pt modelId="{82C7932E-1642-43A3-9A8B-5CA653288573}" type="parTrans" cxnId="{7C5BE7B6-3A74-48C6-A343-AC51DC1F5612}">
      <dgm:prSet/>
      <dgm:spPr/>
      <dgm:t>
        <a:bodyPr/>
        <a:lstStyle/>
        <a:p>
          <a:pPr rtl="1"/>
          <a:endParaRPr lang="ar-EG"/>
        </a:p>
      </dgm:t>
    </dgm:pt>
    <dgm:pt modelId="{F78594C6-7A3E-49F5-B772-71F3386E622B}" type="sibTrans" cxnId="{7C5BE7B6-3A74-48C6-A343-AC51DC1F5612}">
      <dgm:prSet/>
      <dgm:spPr/>
      <dgm:t>
        <a:bodyPr/>
        <a:lstStyle/>
        <a:p>
          <a:pPr rtl="1"/>
          <a:endParaRPr lang="ar-EG"/>
        </a:p>
      </dgm:t>
    </dgm:pt>
    <dgm:pt modelId="{AF62206B-AC43-4AC8-899F-4E13DA72802B}">
      <dgm:prSet phldrT="[Text]" custT="1"/>
      <dgm:spPr/>
      <dgm:t>
        <a:bodyPr/>
        <a:lstStyle/>
        <a:p>
          <a:pPr rtl="1"/>
          <a:r>
            <a:rPr lang="ar-SA" sz="2800" b="1" u="none" dirty="0">
              <a:latin typeface="Traditional Arabic" pitchFamily="18" charset="-78"/>
              <a:cs typeface="Traditional Arabic" pitchFamily="18" charset="-78"/>
            </a:rPr>
            <a:t>الفروق الفردية</a:t>
          </a:r>
          <a:endParaRPr lang="ar-EG" sz="2800" u="none" dirty="0">
            <a:latin typeface="Traditional Arabic" pitchFamily="18" charset="-78"/>
            <a:cs typeface="Traditional Arabic" pitchFamily="18" charset="-78"/>
          </a:endParaRPr>
        </a:p>
      </dgm:t>
    </dgm:pt>
    <dgm:pt modelId="{6ADFAB22-69E1-405A-ACE2-D39F2401615D}" type="parTrans" cxnId="{4B96D50A-15D9-41D2-972F-0753C0746CCD}">
      <dgm:prSet/>
      <dgm:spPr/>
      <dgm:t>
        <a:bodyPr/>
        <a:lstStyle/>
        <a:p>
          <a:pPr rtl="1"/>
          <a:endParaRPr lang="ar-EG"/>
        </a:p>
      </dgm:t>
    </dgm:pt>
    <dgm:pt modelId="{ED88C767-262B-4EF4-BB31-0BA75F840D3D}" type="sibTrans" cxnId="{4B96D50A-15D9-41D2-972F-0753C0746CCD}">
      <dgm:prSet/>
      <dgm:spPr/>
      <dgm:t>
        <a:bodyPr/>
        <a:lstStyle/>
        <a:p>
          <a:pPr rtl="1"/>
          <a:endParaRPr lang="ar-EG"/>
        </a:p>
      </dgm:t>
    </dgm:pt>
    <dgm:pt modelId="{4F8AEBB8-C0B3-451D-AA3E-A151148243E7}">
      <dgm:prSet custT="1"/>
      <dgm:spPr/>
      <dgm:t>
        <a:bodyPr/>
        <a:lstStyle/>
        <a:p>
          <a:pPr rtl="1"/>
          <a:r>
            <a:rPr lang="ar-SA" sz="2800" b="1" u="none" dirty="0">
              <a:latin typeface="Traditional Arabic" pitchFamily="18" charset="-78"/>
              <a:cs typeface="Traditional Arabic" pitchFamily="18" charset="-78"/>
            </a:rPr>
            <a:t>الكينونة والصيرورة</a:t>
          </a:r>
          <a:endParaRPr lang="en-US" sz="2800" u="none" dirty="0">
            <a:latin typeface="Traditional Arabic" pitchFamily="18" charset="-78"/>
            <a:cs typeface="Traditional Arabic" pitchFamily="18" charset="-78"/>
          </a:endParaRPr>
        </a:p>
      </dgm:t>
    </dgm:pt>
    <dgm:pt modelId="{81A2FCC4-F5E1-44A7-946B-140E483FAB4F}" type="parTrans" cxnId="{977C7C5E-4A81-4BF4-9CE2-AFD39DB28C0E}">
      <dgm:prSet/>
      <dgm:spPr/>
      <dgm:t>
        <a:bodyPr/>
        <a:lstStyle/>
        <a:p>
          <a:pPr rtl="1"/>
          <a:endParaRPr lang="ar-EG"/>
        </a:p>
      </dgm:t>
    </dgm:pt>
    <dgm:pt modelId="{57EE27C5-E8E5-40FB-A658-60D494139F8A}" type="sibTrans" cxnId="{977C7C5E-4A81-4BF4-9CE2-AFD39DB28C0E}">
      <dgm:prSet/>
      <dgm:spPr/>
      <dgm:t>
        <a:bodyPr/>
        <a:lstStyle/>
        <a:p>
          <a:pPr rtl="1"/>
          <a:endParaRPr lang="ar-EG"/>
        </a:p>
      </dgm:t>
    </dgm:pt>
    <dgm:pt modelId="{56C802EF-F119-4EB2-B849-959A2E319523}">
      <dgm:prSet custT="1"/>
      <dgm:spPr/>
      <dgm:t>
        <a:bodyPr/>
        <a:lstStyle/>
        <a:p>
          <a:pPr rtl="1"/>
          <a:r>
            <a:rPr lang="ar-SA" sz="2800" b="1" u="none" dirty="0">
              <a:latin typeface="Traditional Arabic" pitchFamily="18" charset="-78"/>
              <a:cs typeface="Traditional Arabic" pitchFamily="18" charset="-78"/>
            </a:rPr>
            <a:t>علم الجمال</a:t>
          </a:r>
          <a:endParaRPr lang="en-US" sz="2800" u="none" dirty="0">
            <a:latin typeface="Traditional Arabic" pitchFamily="18" charset="-78"/>
            <a:cs typeface="Traditional Arabic" pitchFamily="18" charset="-78"/>
          </a:endParaRPr>
        </a:p>
      </dgm:t>
    </dgm:pt>
    <dgm:pt modelId="{AEC27BA2-689A-4878-AD13-2FD52DAA61DA}" type="parTrans" cxnId="{B480315C-477E-44C6-9AD3-F9F644416B6A}">
      <dgm:prSet/>
      <dgm:spPr/>
      <dgm:t>
        <a:bodyPr/>
        <a:lstStyle/>
        <a:p>
          <a:pPr rtl="1"/>
          <a:endParaRPr lang="ar-EG"/>
        </a:p>
      </dgm:t>
    </dgm:pt>
    <dgm:pt modelId="{7BC99883-6480-4B19-A5E9-6B76381C5AB7}" type="sibTrans" cxnId="{B480315C-477E-44C6-9AD3-F9F644416B6A}">
      <dgm:prSet/>
      <dgm:spPr/>
      <dgm:t>
        <a:bodyPr/>
        <a:lstStyle/>
        <a:p>
          <a:pPr rtl="1"/>
          <a:endParaRPr lang="ar-EG"/>
        </a:p>
      </dgm:t>
    </dgm:pt>
    <dgm:pt modelId="{488ECFBB-A169-4AE1-89A8-53C6D8ED5962}">
      <dgm:prSet custT="1"/>
      <dgm:spPr/>
      <dgm:t>
        <a:bodyPr/>
        <a:lstStyle/>
        <a:p>
          <a:pPr rtl="1"/>
          <a:r>
            <a:rPr lang="ar-SA" sz="2800" b="1" u="none" dirty="0">
              <a:latin typeface="Traditional Arabic" pitchFamily="18" charset="-78"/>
              <a:cs typeface="Traditional Arabic" pitchFamily="18" charset="-78"/>
            </a:rPr>
            <a:t>علم المنطق</a:t>
          </a:r>
          <a:endParaRPr lang="en-US" sz="2800" u="none" dirty="0">
            <a:latin typeface="Traditional Arabic" pitchFamily="18" charset="-78"/>
            <a:cs typeface="Traditional Arabic" pitchFamily="18" charset="-78"/>
          </a:endParaRPr>
        </a:p>
      </dgm:t>
    </dgm:pt>
    <dgm:pt modelId="{DB61BCB5-9A9C-44D6-95A6-671230CC05EC}" type="parTrans" cxnId="{4B7BE6A6-2C87-4D09-8F1F-29D14D64FD94}">
      <dgm:prSet/>
      <dgm:spPr/>
      <dgm:t>
        <a:bodyPr/>
        <a:lstStyle/>
        <a:p>
          <a:pPr rtl="1"/>
          <a:endParaRPr lang="ar-EG"/>
        </a:p>
      </dgm:t>
    </dgm:pt>
    <dgm:pt modelId="{E5735BDA-2E4B-4577-AC60-1305D5A901F7}" type="sibTrans" cxnId="{4B7BE6A6-2C87-4D09-8F1F-29D14D64FD94}">
      <dgm:prSet/>
      <dgm:spPr/>
      <dgm:t>
        <a:bodyPr/>
        <a:lstStyle/>
        <a:p>
          <a:pPr rtl="1"/>
          <a:endParaRPr lang="ar-EG"/>
        </a:p>
      </dgm:t>
    </dgm:pt>
    <dgm:pt modelId="{02DF8E97-9BC7-400A-BFC6-10EF86433B7A}">
      <dgm:prSet custT="1"/>
      <dgm:spPr/>
      <dgm:t>
        <a:bodyPr/>
        <a:lstStyle/>
        <a:p>
          <a:pPr rtl="1"/>
          <a:r>
            <a:rPr lang="ar-SA" sz="2800" b="1" u="none" dirty="0">
              <a:latin typeface="Traditional Arabic" pitchFamily="18" charset="-78"/>
              <a:cs typeface="Traditional Arabic" pitchFamily="18" charset="-78"/>
            </a:rPr>
            <a:t>الفروق بين الجنسين</a:t>
          </a:r>
          <a:endParaRPr lang="en-US" sz="2800" u="none" dirty="0">
            <a:latin typeface="Traditional Arabic" pitchFamily="18" charset="-78"/>
            <a:cs typeface="Traditional Arabic" pitchFamily="18" charset="-78"/>
          </a:endParaRPr>
        </a:p>
      </dgm:t>
    </dgm:pt>
    <dgm:pt modelId="{7299476A-12E3-48C3-A73E-5B27EF407252}" type="parTrans" cxnId="{D9BBF590-F6B1-4B3A-ACA7-B41E0FEB66A9}">
      <dgm:prSet/>
      <dgm:spPr/>
      <dgm:t>
        <a:bodyPr/>
        <a:lstStyle/>
        <a:p>
          <a:pPr rtl="1"/>
          <a:endParaRPr lang="ar-EG"/>
        </a:p>
      </dgm:t>
    </dgm:pt>
    <dgm:pt modelId="{321DC41F-0772-4D49-8F98-6CEA433D3734}" type="sibTrans" cxnId="{D9BBF590-F6B1-4B3A-ACA7-B41E0FEB66A9}">
      <dgm:prSet/>
      <dgm:spPr/>
      <dgm:t>
        <a:bodyPr/>
        <a:lstStyle/>
        <a:p>
          <a:pPr rtl="1"/>
          <a:endParaRPr lang="ar-EG"/>
        </a:p>
      </dgm:t>
    </dgm:pt>
    <dgm:pt modelId="{9B5B1D80-5708-4760-912A-C9EB7C212100}">
      <dgm:prSet custT="1"/>
      <dgm:spPr/>
      <dgm:t>
        <a:bodyPr/>
        <a:lstStyle/>
        <a:p>
          <a:pPr rtl="1"/>
          <a:r>
            <a:rPr lang="ar-SA" sz="2800" b="1" u="none" dirty="0">
              <a:latin typeface="Traditional Arabic" pitchFamily="18" charset="-78"/>
              <a:cs typeface="Traditional Arabic" pitchFamily="18" charset="-78"/>
            </a:rPr>
            <a:t>مطالب النمو</a:t>
          </a:r>
          <a:endParaRPr lang="en-US" sz="2800" u="none" dirty="0">
            <a:latin typeface="Traditional Arabic" pitchFamily="18" charset="-78"/>
            <a:cs typeface="Traditional Arabic" pitchFamily="18" charset="-78"/>
          </a:endParaRPr>
        </a:p>
      </dgm:t>
    </dgm:pt>
    <dgm:pt modelId="{40DEA9F9-63F7-47F7-A80F-FCB51B6EA413}" type="parTrans" cxnId="{C61F88A5-3EE0-461A-8A6B-83D81BCCCA4E}">
      <dgm:prSet/>
      <dgm:spPr/>
      <dgm:t>
        <a:bodyPr/>
        <a:lstStyle/>
        <a:p>
          <a:pPr rtl="1"/>
          <a:endParaRPr lang="ar-EG"/>
        </a:p>
      </dgm:t>
    </dgm:pt>
    <dgm:pt modelId="{FBCC88D0-DA02-4819-8EEF-79B12436FA11}" type="sibTrans" cxnId="{C61F88A5-3EE0-461A-8A6B-83D81BCCCA4E}">
      <dgm:prSet/>
      <dgm:spPr/>
      <dgm:t>
        <a:bodyPr/>
        <a:lstStyle/>
        <a:p>
          <a:pPr rtl="1"/>
          <a:endParaRPr lang="ar-EG"/>
        </a:p>
      </dgm:t>
    </dgm:pt>
    <dgm:pt modelId="{0ED59B4E-4949-470C-BA87-ADDE1F4007EA}">
      <dgm:prSet custT="1"/>
      <dgm:spPr/>
      <dgm:t>
        <a:bodyPr/>
        <a:lstStyle/>
        <a:p>
          <a:pPr rtl="1"/>
          <a:r>
            <a:rPr lang="ar-SA" sz="2800" b="1" u="none" dirty="0">
              <a:latin typeface="Traditional Arabic" pitchFamily="18" charset="-78"/>
              <a:cs typeface="Traditional Arabic" pitchFamily="18" charset="-78"/>
            </a:rPr>
            <a:t>الفروق في الفرد الواحد</a:t>
          </a:r>
          <a:endParaRPr lang="ar-EG" sz="2800" u="none" dirty="0">
            <a:latin typeface="Traditional Arabic" pitchFamily="18" charset="-78"/>
            <a:cs typeface="Traditional Arabic" pitchFamily="18" charset="-78"/>
          </a:endParaRPr>
        </a:p>
      </dgm:t>
    </dgm:pt>
    <dgm:pt modelId="{449B32D4-1D4E-4F99-AE19-C21BB6A4F4BF}" type="parTrans" cxnId="{0EA7DB16-8674-4557-B386-D331B978D8EA}">
      <dgm:prSet/>
      <dgm:spPr/>
      <dgm:t>
        <a:bodyPr/>
        <a:lstStyle/>
        <a:p>
          <a:pPr rtl="1"/>
          <a:endParaRPr lang="ar-EG"/>
        </a:p>
      </dgm:t>
    </dgm:pt>
    <dgm:pt modelId="{3D9C887E-7669-47B0-9442-A75C6718F3DA}" type="sibTrans" cxnId="{0EA7DB16-8674-4557-B386-D331B978D8EA}">
      <dgm:prSet/>
      <dgm:spPr/>
      <dgm:t>
        <a:bodyPr/>
        <a:lstStyle/>
        <a:p>
          <a:pPr rtl="1"/>
          <a:endParaRPr lang="ar-EG"/>
        </a:p>
      </dgm:t>
    </dgm:pt>
    <dgm:pt modelId="{ACC213BC-B587-4683-9295-E2738F6491CA}" type="pres">
      <dgm:prSet presAssocID="{5432A0EB-DAB4-4F01-9F1C-B2D420AF6975}" presName="layout" presStyleCnt="0">
        <dgm:presLayoutVars>
          <dgm:chMax/>
          <dgm:chPref/>
          <dgm:dir val="rev"/>
          <dgm:resizeHandles/>
        </dgm:presLayoutVars>
      </dgm:prSet>
      <dgm:spPr/>
    </dgm:pt>
    <dgm:pt modelId="{64FFFEAE-17D1-488E-8FD4-461AE6FD6197}" type="pres">
      <dgm:prSet presAssocID="{9993E92A-7C1E-4098-9FA6-4D431A726FBC}" presName="root" presStyleCnt="0">
        <dgm:presLayoutVars>
          <dgm:chMax/>
          <dgm:chPref/>
        </dgm:presLayoutVars>
      </dgm:prSet>
      <dgm:spPr/>
    </dgm:pt>
    <dgm:pt modelId="{9C11565C-3F1C-4B1B-BBFC-E2B52EE24DC3}" type="pres">
      <dgm:prSet presAssocID="{9993E92A-7C1E-4098-9FA6-4D431A726FBC}" presName="rootComposite" presStyleCnt="0">
        <dgm:presLayoutVars/>
      </dgm:prSet>
      <dgm:spPr/>
    </dgm:pt>
    <dgm:pt modelId="{60B8323D-C301-403B-A33A-6D21ACB1FA02}" type="pres">
      <dgm:prSet presAssocID="{9993E92A-7C1E-4098-9FA6-4D431A726FBC}" presName="ParentAccent" presStyleLbl="alignNode1" presStyleIdx="0" presStyleCnt="2"/>
      <dgm:spPr/>
    </dgm:pt>
    <dgm:pt modelId="{D901BC5A-8065-4FF3-A37C-954C172BE6DE}" type="pres">
      <dgm:prSet presAssocID="{9993E92A-7C1E-4098-9FA6-4D431A726FBC}" presName="ParentSmallAccent" presStyleLbl="fgAcc1" presStyleIdx="0" presStyleCnt="2"/>
      <dgm:spPr/>
    </dgm:pt>
    <dgm:pt modelId="{3598908E-A16D-41CF-8D78-AB064E5DEB4F}" type="pres">
      <dgm:prSet presAssocID="{9993E92A-7C1E-4098-9FA6-4D431A726FBC}" presName="Parent" presStyleLbl="revTx" presStyleIdx="0" presStyleCnt="10">
        <dgm:presLayoutVars>
          <dgm:chMax/>
          <dgm:chPref val="4"/>
          <dgm:bulletEnabled val="1"/>
        </dgm:presLayoutVars>
      </dgm:prSet>
      <dgm:spPr/>
    </dgm:pt>
    <dgm:pt modelId="{34982DCF-5960-4B5E-A23B-287280CEB349}" type="pres">
      <dgm:prSet presAssocID="{9993E92A-7C1E-4098-9FA6-4D431A726FBC}" presName="childShape" presStyleCnt="0">
        <dgm:presLayoutVars>
          <dgm:chMax val="0"/>
          <dgm:chPref val="0"/>
        </dgm:presLayoutVars>
      </dgm:prSet>
      <dgm:spPr/>
    </dgm:pt>
    <dgm:pt modelId="{ABA8C21B-E20E-4A9A-B47E-1946A51070CC}" type="pres">
      <dgm:prSet presAssocID="{42E99FA0-2387-4572-804F-E8FD22AB85A7}" presName="childComposite" presStyleCnt="0">
        <dgm:presLayoutVars>
          <dgm:chMax val="0"/>
          <dgm:chPref val="0"/>
        </dgm:presLayoutVars>
      </dgm:prSet>
      <dgm:spPr/>
    </dgm:pt>
    <dgm:pt modelId="{01409EA8-ED0E-40E5-9D5F-F4D827BA8BCA}" type="pres">
      <dgm:prSet presAssocID="{42E99FA0-2387-4572-804F-E8FD22AB85A7}" presName="ChildAccent" presStyleLbl="solidFgAcc1" presStyleIdx="0" presStyleCnt="8"/>
      <dgm:spPr/>
    </dgm:pt>
    <dgm:pt modelId="{31998A91-7147-4C7B-A754-2BD3016DAD4F}" type="pres">
      <dgm:prSet presAssocID="{42E99FA0-2387-4572-804F-E8FD22AB85A7}" presName="Child" presStyleLbl="revTx" presStyleIdx="1" presStyleCnt="10">
        <dgm:presLayoutVars>
          <dgm:chMax val="0"/>
          <dgm:chPref val="0"/>
          <dgm:bulletEnabled val="1"/>
        </dgm:presLayoutVars>
      </dgm:prSet>
      <dgm:spPr/>
    </dgm:pt>
    <dgm:pt modelId="{AA6F188D-859D-4A49-B629-D65CF68BE0FC}" type="pres">
      <dgm:prSet presAssocID="{4F8AEBB8-C0B3-451D-AA3E-A151148243E7}" presName="childComposite" presStyleCnt="0">
        <dgm:presLayoutVars>
          <dgm:chMax val="0"/>
          <dgm:chPref val="0"/>
        </dgm:presLayoutVars>
      </dgm:prSet>
      <dgm:spPr/>
    </dgm:pt>
    <dgm:pt modelId="{A7680E57-9E4C-4F9B-BE03-D8053E26EAF9}" type="pres">
      <dgm:prSet presAssocID="{4F8AEBB8-C0B3-451D-AA3E-A151148243E7}" presName="ChildAccent" presStyleLbl="solidFgAcc1" presStyleIdx="1" presStyleCnt="8"/>
      <dgm:spPr/>
    </dgm:pt>
    <dgm:pt modelId="{C8FEC280-B26A-4B52-B426-B4A9138136A7}" type="pres">
      <dgm:prSet presAssocID="{4F8AEBB8-C0B3-451D-AA3E-A151148243E7}" presName="Child" presStyleLbl="revTx" presStyleIdx="2" presStyleCnt="10">
        <dgm:presLayoutVars>
          <dgm:chMax val="0"/>
          <dgm:chPref val="0"/>
          <dgm:bulletEnabled val="1"/>
        </dgm:presLayoutVars>
      </dgm:prSet>
      <dgm:spPr/>
    </dgm:pt>
    <dgm:pt modelId="{83886525-D4C1-48D5-991E-A324D1871642}" type="pres">
      <dgm:prSet presAssocID="{56C802EF-F119-4EB2-B849-959A2E319523}" presName="childComposite" presStyleCnt="0">
        <dgm:presLayoutVars>
          <dgm:chMax val="0"/>
          <dgm:chPref val="0"/>
        </dgm:presLayoutVars>
      </dgm:prSet>
      <dgm:spPr/>
    </dgm:pt>
    <dgm:pt modelId="{D3F3AAE9-40E0-4486-92A3-33550B652236}" type="pres">
      <dgm:prSet presAssocID="{56C802EF-F119-4EB2-B849-959A2E319523}" presName="ChildAccent" presStyleLbl="solidFgAcc1" presStyleIdx="2" presStyleCnt="8"/>
      <dgm:spPr/>
    </dgm:pt>
    <dgm:pt modelId="{180FE996-ABEE-473D-9BBC-B6A1F2EEAD6F}" type="pres">
      <dgm:prSet presAssocID="{56C802EF-F119-4EB2-B849-959A2E319523}" presName="Child" presStyleLbl="revTx" presStyleIdx="3" presStyleCnt="10">
        <dgm:presLayoutVars>
          <dgm:chMax val="0"/>
          <dgm:chPref val="0"/>
          <dgm:bulletEnabled val="1"/>
        </dgm:presLayoutVars>
      </dgm:prSet>
      <dgm:spPr/>
    </dgm:pt>
    <dgm:pt modelId="{E1EFB31A-3EA5-42C2-8F8E-B82E4E59A339}" type="pres">
      <dgm:prSet presAssocID="{488ECFBB-A169-4AE1-89A8-53C6D8ED5962}" presName="childComposite" presStyleCnt="0">
        <dgm:presLayoutVars>
          <dgm:chMax val="0"/>
          <dgm:chPref val="0"/>
        </dgm:presLayoutVars>
      </dgm:prSet>
      <dgm:spPr/>
    </dgm:pt>
    <dgm:pt modelId="{4556BC90-53E6-4168-A816-EBBB1DA0672F}" type="pres">
      <dgm:prSet presAssocID="{488ECFBB-A169-4AE1-89A8-53C6D8ED5962}" presName="ChildAccent" presStyleLbl="solidFgAcc1" presStyleIdx="3" presStyleCnt="8"/>
      <dgm:spPr/>
    </dgm:pt>
    <dgm:pt modelId="{0A13EC64-D47D-413A-ABCA-91EBBD36FC1E}" type="pres">
      <dgm:prSet presAssocID="{488ECFBB-A169-4AE1-89A8-53C6D8ED5962}" presName="Child" presStyleLbl="revTx" presStyleIdx="4" presStyleCnt="10">
        <dgm:presLayoutVars>
          <dgm:chMax val="0"/>
          <dgm:chPref val="0"/>
          <dgm:bulletEnabled val="1"/>
        </dgm:presLayoutVars>
      </dgm:prSet>
      <dgm:spPr/>
    </dgm:pt>
    <dgm:pt modelId="{601F1EB7-C15F-4005-AA4D-9945B0FF389B}" type="pres">
      <dgm:prSet presAssocID="{08A1C4F1-ED0C-45B3-B506-508E598354D5}" presName="root" presStyleCnt="0">
        <dgm:presLayoutVars>
          <dgm:chMax/>
          <dgm:chPref/>
        </dgm:presLayoutVars>
      </dgm:prSet>
      <dgm:spPr/>
    </dgm:pt>
    <dgm:pt modelId="{4080EFCE-23EF-434C-BE51-4B5A588DD5DC}" type="pres">
      <dgm:prSet presAssocID="{08A1C4F1-ED0C-45B3-B506-508E598354D5}" presName="rootComposite" presStyleCnt="0">
        <dgm:presLayoutVars/>
      </dgm:prSet>
      <dgm:spPr/>
    </dgm:pt>
    <dgm:pt modelId="{0DBBCBA1-EF05-4EE1-A237-C8C2809A8FB2}" type="pres">
      <dgm:prSet presAssocID="{08A1C4F1-ED0C-45B3-B506-508E598354D5}" presName="ParentAccent" presStyleLbl="alignNode1" presStyleIdx="1" presStyleCnt="2"/>
      <dgm:spPr/>
    </dgm:pt>
    <dgm:pt modelId="{2F2AEA8D-E2DC-4366-83DB-07A6C96CCCCB}" type="pres">
      <dgm:prSet presAssocID="{08A1C4F1-ED0C-45B3-B506-508E598354D5}" presName="ParentSmallAccent" presStyleLbl="fgAcc1" presStyleIdx="1" presStyleCnt="2"/>
      <dgm:spPr/>
    </dgm:pt>
    <dgm:pt modelId="{1502522A-0C9B-400A-99E7-7E93F6E2A9C2}" type="pres">
      <dgm:prSet presAssocID="{08A1C4F1-ED0C-45B3-B506-508E598354D5}" presName="Parent" presStyleLbl="revTx" presStyleIdx="5" presStyleCnt="10">
        <dgm:presLayoutVars>
          <dgm:chMax/>
          <dgm:chPref val="4"/>
          <dgm:bulletEnabled val="1"/>
        </dgm:presLayoutVars>
      </dgm:prSet>
      <dgm:spPr/>
    </dgm:pt>
    <dgm:pt modelId="{063CA7FC-06DB-4F5E-A265-1CBC2019E103}" type="pres">
      <dgm:prSet presAssocID="{08A1C4F1-ED0C-45B3-B506-508E598354D5}" presName="childShape" presStyleCnt="0">
        <dgm:presLayoutVars>
          <dgm:chMax val="0"/>
          <dgm:chPref val="0"/>
        </dgm:presLayoutVars>
      </dgm:prSet>
      <dgm:spPr/>
    </dgm:pt>
    <dgm:pt modelId="{C8B8D914-14AB-4CB1-AE36-046822BDAF38}" type="pres">
      <dgm:prSet presAssocID="{AF62206B-AC43-4AC8-899F-4E13DA72802B}" presName="childComposite" presStyleCnt="0">
        <dgm:presLayoutVars>
          <dgm:chMax val="0"/>
          <dgm:chPref val="0"/>
        </dgm:presLayoutVars>
      </dgm:prSet>
      <dgm:spPr/>
    </dgm:pt>
    <dgm:pt modelId="{CBE875F5-DBCC-4D5B-9739-FCE123EB23E3}" type="pres">
      <dgm:prSet presAssocID="{AF62206B-AC43-4AC8-899F-4E13DA72802B}" presName="ChildAccent" presStyleLbl="solidFgAcc1" presStyleIdx="4" presStyleCnt="8"/>
      <dgm:spPr/>
    </dgm:pt>
    <dgm:pt modelId="{E311AF41-C4A1-4765-AB10-D9F03DA04EDA}" type="pres">
      <dgm:prSet presAssocID="{AF62206B-AC43-4AC8-899F-4E13DA72802B}" presName="Child" presStyleLbl="revTx" presStyleIdx="6" presStyleCnt="10">
        <dgm:presLayoutVars>
          <dgm:chMax val="0"/>
          <dgm:chPref val="0"/>
          <dgm:bulletEnabled val="1"/>
        </dgm:presLayoutVars>
      </dgm:prSet>
      <dgm:spPr/>
    </dgm:pt>
    <dgm:pt modelId="{F5B70620-6409-46F0-A6E5-225AC90A7BEF}" type="pres">
      <dgm:prSet presAssocID="{02DF8E97-9BC7-400A-BFC6-10EF86433B7A}" presName="childComposite" presStyleCnt="0">
        <dgm:presLayoutVars>
          <dgm:chMax val="0"/>
          <dgm:chPref val="0"/>
        </dgm:presLayoutVars>
      </dgm:prSet>
      <dgm:spPr/>
    </dgm:pt>
    <dgm:pt modelId="{5B80062D-81BB-4B32-805A-47273C473F85}" type="pres">
      <dgm:prSet presAssocID="{02DF8E97-9BC7-400A-BFC6-10EF86433B7A}" presName="ChildAccent" presStyleLbl="solidFgAcc1" presStyleIdx="5" presStyleCnt="8"/>
      <dgm:spPr/>
    </dgm:pt>
    <dgm:pt modelId="{2F00FCF2-F816-4B79-9A44-45BDD1B3089C}" type="pres">
      <dgm:prSet presAssocID="{02DF8E97-9BC7-400A-BFC6-10EF86433B7A}" presName="Child" presStyleLbl="revTx" presStyleIdx="7" presStyleCnt="10">
        <dgm:presLayoutVars>
          <dgm:chMax val="0"/>
          <dgm:chPref val="0"/>
          <dgm:bulletEnabled val="1"/>
        </dgm:presLayoutVars>
      </dgm:prSet>
      <dgm:spPr/>
    </dgm:pt>
    <dgm:pt modelId="{47B855E0-246A-4B58-8EFB-FB8E268AE3CF}" type="pres">
      <dgm:prSet presAssocID="{9B5B1D80-5708-4760-912A-C9EB7C212100}" presName="childComposite" presStyleCnt="0">
        <dgm:presLayoutVars>
          <dgm:chMax val="0"/>
          <dgm:chPref val="0"/>
        </dgm:presLayoutVars>
      </dgm:prSet>
      <dgm:spPr/>
    </dgm:pt>
    <dgm:pt modelId="{37CE2E9C-127F-4C8D-BCE1-50C5DEDDAB8C}" type="pres">
      <dgm:prSet presAssocID="{9B5B1D80-5708-4760-912A-C9EB7C212100}" presName="ChildAccent" presStyleLbl="solidFgAcc1" presStyleIdx="6" presStyleCnt="8"/>
      <dgm:spPr/>
    </dgm:pt>
    <dgm:pt modelId="{588932A1-201E-41DA-A9F1-59849C842300}" type="pres">
      <dgm:prSet presAssocID="{9B5B1D80-5708-4760-912A-C9EB7C212100}" presName="Child" presStyleLbl="revTx" presStyleIdx="8" presStyleCnt="10">
        <dgm:presLayoutVars>
          <dgm:chMax val="0"/>
          <dgm:chPref val="0"/>
          <dgm:bulletEnabled val="1"/>
        </dgm:presLayoutVars>
      </dgm:prSet>
      <dgm:spPr/>
    </dgm:pt>
    <dgm:pt modelId="{8C9303C2-8721-4678-94C3-72F45ED79DFD}" type="pres">
      <dgm:prSet presAssocID="{0ED59B4E-4949-470C-BA87-ADDE1F4007EA}" presName="childComposite" presStyleCnt="0">
        <dgm:presLayoutVars>
          <dgm:chMax val="0"/>
          <dgm:chPref val="0"/>
        </dgm:presLayoutVars>
      </dgm:prSet>
      <dgm:spPr/>
    </dgm:pt>
    <dgm:pt modelId="{8FBEEF80-B6A4-4E21-890E-A6863E4CCFF8}" type="pres">
      <dgm:prSet presAssocID="{0ED59B4E-4949-470C-BA87-ADDE1F4007EA}" presName="ChildAccent" presStyleLbl="solidFgAcc1" presStyleIdx="7" presStyleCnt="8"/>
      <dgm:spPr/>
    </dgm:pt>
    <dgm:pt modelId="{72A1F897-AA4D-4A1C-ABB7-93D300164832}" type="pres">
      <dgm:prSet presAssocID="{0ED59B4E-4949-470C-BA87-ADDE1F4007EA}" presName="Child" presStyleLbl="revTx" presStyleIdx="9" presStyleCnt="10">
        <dgm:presLayoutVars>
          <dgm:chMax val="0"/>
          <dgm:chPref val="0"/>
          <dgm:bulletEnabled val="1"/>
        </dgm:presLayoutVars>
      </dgm:prSet>
      <dgm:spPr/>
    </dgm:pt>
  </dgm:ptLst>
  <dgm:cxnLst>
    <dgm:cxn modelId="{4B96D50A-15D9-41D2-972F-0753C0746CCD}" srcId="{08A1C4F1-ED0C-45B3-B506-508E598354D5}" destId="{AF62206B-AC43-4AC8-899F-4E13DA72802B}" srcOrd="0" destOrd="0" parTransId="{6ADFAB22-69E1-405A-ACE2-D39F2401615D}" sibTransId="{ED88C767-262B-4EF4-BB31-0BA75F840D3D}"/>
    <dgm:cxn modelId="{0EA7DB16-8674-4557-B386-D331B978D8EA}" srcId="{08A1C4F1-ED0C-45B3-B506-508E598354D5}" destId="{0ED59B4E-4949-470C-BA87-ADDE1F4007EA}" srcOrd="3" destOrd="0" parTransId="{449B32D4-1D4E-4F99-AE19-C21BB6A4F4BF}" sibTransId="{3D9C887E-7669-47B0-9442-A75C6718F3DA}"/>
    <dgm:cxn modelId="{9D5FA21C-4C94-4201-9174-48CA47EDB188}" type="presOf" srcId="{42E99FA0-2387-4572-804F-E8FD22AB85A7}" destId="{31998A91-7147-4C7B-A754-2BD3016DAD4F}" srcOrd="0" destOrd="0" presId="urn:microsoft.com/office/officeart/2008/layout/SquareAccentList"/>
    <dgm:cxn modelId="{8161231E-2EBC-49ED-964E-22CACE4C0DF1}" type="presOf" srcId="{5432A0EB-DAB4-4F01-9F1C-B2D420AF6975}" destId="{ACC213BC-B587-4683-9295-E2738F6491CA}" srcOrd="0" destOrd="0" presId="urn:microsoft.com/office/officeart/2008/layout/SquareAccentList"/>
    <dgm:cxn modelId="{EBFCB431-DEA0-4E77-8661-9B2AC7B847B7}" srcId="{5432A0EB-DAB4-4F01-9F1C-B2D420AF6975}" destId="{9993E92A-7C1E-4098-9FA6-4D431A726FBC}" srcOrd="0" destOrd="0" parTransId="{429C11E6-4AF6-4CEB-A642-23809D135EE0}" sibTransId="{84656B3D-2928-4B66-A517-3F9823390A6D}"/>
    <dgm:cxn modelId="{01B90C3B-71DC-4631-8C24-0885294ECE7E}" type="presOf" srcId="{4F8AEBB8-C0B3-451D-AA3E-A151148243E7}" destId="{C8FEC280-B26A-4B52-B426-B4A9138136A7}" srcOrd="0" destOrd="0" presId="urn:microsoft.com/office/officeart/2008/layout/SquareAccentList"/>
    <dgm:cxn modelId="{B480315C-477E-44C6-9AD3-F9F644416B6A}" srcId="{9993E92A-7C1E-4098-9FA6-4D431A726FBC}" destId="{56C802EF-F119-4EB2-B849-959A2E319523}" srcOrd="2" destOrd="0" parTransId="{AEC27BA2-689A-4878-AD13-2FD52DAA61DA}" sibTransId="{7BC99883-6480-4B19-A5E9-6B76381C5AB7}"/>
    <dgm:cxn modelId="{5FF4945D-BD1B-4B48-8898-5A15B3509BCC}" type="presOf" srcId="{56C802EF-F119-4EB2-B849-959A2E319523}" destId="{180FE996-ABEE-473D-9BBC-B6A1F2EEAD6F}" srcOrd="0" destOrd="0" presId="urn:microsoft.com/office/officeart/2008/layout/SquareAccentList"/>
    <dgm:cxn modelId="{977C7C5E-4A81-4BF4-9CE2-AFD39DB28C0E}" srcId="{9993E92A-7C1E-4098-9FA6-4D431A726FBC}" destId="{4F8AEBB8-C0B3-451D-AA3E-A151148243E7}" srcOrd="1" destOrd="0" parTransId="{81A2FCC4-F5E1-44A7-946B-140E483FAB4F}" sibTransId="{57EE27C5-E8E5-40FB-A658-60D494139F8A}"/>
    <dgm:cxn modelId="{4883F266-124D-41A6-9B34-35482A373BEC}" type="presOf" srcId="{9B5B1D80-5708-4760-912A-C9EB7C212100}" destId="{588932A1-201E-41DA-A9F1-59849C842300}" srcOrd="0" destOrd="0" presId="urn:microsoft.com/office/officeart/2008/layout/SquareAccentList"/>
    <dgm:cxn modelId="{E9BD4B4C-FEFD-47C0-B1D3-62B1F5A089E6}" type="presOf" srcId="{AF62206B-AC43-4AC8-899F-4E13DA72802B}" destId="{E311AF41-C4A1-4765-AB10-D9F03DA04EDA}" srcOrd="0" destOrd="0" presId="urn:microsoft.com/office/officeart/2008/layout/SquareAccentList"/>
    <dgm:cxn modelId="{72669A6E-6119-485B-923F-5EE0EA1DFDA0}" type="presOf" srcId="{9993E92A-7C1E-4098-9FA6-4D431A726FBC}" destId="{3598908E-A16D-41CF-8D78-AB064E5DEB4F}" srcOrd="0" destOrd="0" presId="urn:microsoft.com/office/officeart/2008/layout/SquareAccentList"/>
    <dgm:cxn modelId="{B8726C54-33B0-4698-A924-2EC8D360CF7E}" type="presOf" srcId="{0ED59B4E-4949-470C-BA87-ADDE1F4007EA}" destId="{72A1F897-AA4D-4A1C-ABB7-93D300164832}" srcOrd="0" destOrd="0" presId="urn:microsoft.com/office/officeart/2008/layout/SquareAccentList"/>
    <dgm:cxn modelId="{CD0E3E89-A245-425E-8011-EF932989307F}" type="presOf" srcId="{02DF8E97-9BC7-400A-BFC6-10EF86433B7A}" destId="{2F00FCF2-F816-4B79-9A44-45BDD1B3089C}" srcOrd="0" destOrd="0" presId="urn:microsoft.com/office/officeart/2008/layout/SquareAccentList"/>
    <dgm:cxn modelId="{D9BBF590-F6B1-4B3A-ACA7-B41E0FEB66A9}" srcId="{08A1C4F1-ED0C-45B3-B506-508E598354D5}" destId="{02DF8E97-9BC7-400A-BFC6-10EF86433B7A}" srcOrd="1" destOrd="0" parTransId="{7299476A-12E3-48C3-A73E-5B27EF407252}" sibTransId="{321DC41F-0772-4D49-8F98-6CEA433D3734}"/>
    <dgm:cxn modelId="{CE4A7B9A-6739-46FF-B0E0-5A1236A834D9}" type="presOf" srcId="{08A1C4F1-ED0C-45B3-B506-508E598354D5}" destId="{1502522A-0C9B-400A-99E7-7E93F6E2A9C2}" srcOrd="0" destOrd="0" presId="urn:microsoft.com/office/officeart/2008/layout/SquareAccentList"/>
    <dgm:cxn modelId="{C61F88A5-3EE0-461A-8A6B-83D81BCCCA4E}" srcId="{08A1C4F1-ED0C-45B3-B506-508E598354D5}" destId="{9B5B1D80-5708-4760-912A-C9EB7C212100}" srcOrd="2" destOrd="0" parTransId="{40DEA9F9-63F7-47F7-A80F-FCB51B6EA413}" sibTransId="{FBCC88D0-DA02-4819-8EEF-79B12436FA11}"/>
    <dgm:cxn modelId="{4B7BE6A6-2C87-4D09-8F1F-29D14D64FD94}" srcId="{9993E92A-7C1E-4098-9FA6-4D431A726FBC}" destId="{488ECFBB-A169-4AE1-89A8-53C6D8ED5962}" srcOrd="3" destOrd="0" parTransId="{DB61BCB5-9A9C-44D6-95A6-671230CC05EC}" sibTransId="{E5735BDA-2E4B-4577-AC60-1305D5A901F7}"/>
    <dgm:cxn modelId="{7C5BE7B6-3A74-48C6-A343-AC51DC1F5612}" srcId="{5432A0EB-DAB4-4F01-9F1C-B2D420AF6975}" destId="{08A1C4F1-ED0C-45B3-B506-508E598354D5}" srcOrd="1" destOrd="0" parTransId="{82C7932E-1642-43A3-9A8B-5CA653288573}" sibTransId="{F78594C6-7A3E-49F5-B772-71F3386E622B}"/>
    <dgm:cxn modelId="{18FB30C5-98DD-4999-9E78-E7DD5D81FB5F}" srcId="{9993E92A-7C1E-4098-9FA6-4D431A726FBC}" destId="{42E99FA0-2387-4572-804F-E8FD22AB85A7}" srcOrd="0" destOrd="0" parTransId="{30A4F762-6351-41D4-B4BA-C1F9E731C116}" sibTransId="{1B9B8F8A-0CDE-45E6-BD23-250F2DB99035}"/>
    <dgm:cxn modelId="{05650CFD-160E-46EF-885F-10E8A073638E}" type="presOf" srcId="{488ECFBB-A169-4AE1-89A8-53C6D8ED5962}" destId="{0A13EC64-D47D-413A-ABCA-91EBBD36FC1E}" srcOrd="0" destOrd="0" presId="urn:microsoft.com/office/officeart/2008/layout/SquareAccentList"/>
    <dgm:cxn modelId="{8BB91B9A-50A8-497E-85E0-02E0FCBE5FF2}" type="presParOf" srcId="{ACC213BC-B587-4683-9295-E2738F6491CA}" destId="{64FFFEAE-17D1-488E-8FD4-461AE6FD6197}" srcOrd="0" destOrd="0" presId="urn:microsoft.com/office/officeart/2008/layout/SquareAccentList"/>
    <dgm:cxn modelId="{302E3A90-5883-43F7-9BE8-EBA44634FD8D}" type="presParOf" srcId="{64FFFEAE-17D1-488E-8FD4-461AE6FD6197}" destId="{9C11565C-3F1C-4B1B-BBFC-E2B52EE24DC3}" srcOrd="0" destOrd="0" presId="urn:microsoft.com/office/officeart/2008/layout/SquareAccentList"/>
    <dgm:cxn modelId="{380CD8E1-7066-4E64-B139-5386932D825B}" type="presParOf" srcId="{9C11565C-3F1C-4B1B-BBFC-E2B52EE24DC3}" destId="{60B8323D-C301-403B-A33A-6D21ACB1FA02}" srcOrd="0" destOrd="0" presId="urn:microsoft.com/office/officeart/2008/layout/SquareAccentList"/>
    <dgm:cxn modelId="{6E6B1DF4-765B-4065-A7DA-C3D0C7ED1D04}" type="presParOf" srcId="{9C11565C-3F1C-4B1B-BBFC-E2B52EE24DC3}" destId="{D901BC5A-8065-4FF3-A37C-954C172BE6DE}" srcOrd="1" destOrd="0" presId="urn:microsoft.com/office/officeart/2008/layout/SquareAccentList"/>
    <dgm:cxn modelId="{CDFF5096-6837-4F3D-80EF-77EB6D38CE71}" type="presParOf" srcId="{9C11565C-3F1C-4B1B-BBFC-E2B52EE24DC3}" destId="{3598908E-A16D-41CF-8D78-AB064E5DEB4F}" srcOrd="2" destOrd="0" presId="urn:microsoft.com/office/officeart/2008/layout/SquareAccentList"/>
    <dgm:cxn modelId="{E226BC70-DC07-4AB7-B406-CF2CBAB40A81}" type="presParOf" srcId="{64FFFEAE-17D1-488E-8FD4-461AE6FD6197}" destId="{34982DCF-5960-4B5E-A23B-287280CEB349}" srcOrd="1" destOrd="0" presId="urn:microsoft.com/office/officeart/2008/layout/SquareAccentList"/>
    <dgm:cxn modelId="{40CC4293-0DCB-43F2-9798-D2A0B2912390}" type="presParOf" srcId="{34982DCF-5960-4B5E-A23B-287280CEB349}" destId="{ABA8C21B-E20E-4A9A-B47E-1946A51070CC}" srcOrd="0" destOrd="0" presId="urn:microsoft.com/office/officeart/2008/layout/SquareAccentList"/>
    <dgm:cxn modelId="{8FB1BF1B-FBB2-4B89-A1A7-968A0C46610A}" type="presParOf" srcId="{ABA8C21B-E20E-4A9A-B47E-1946A51070CC}" destId="{01409EA8-ED0E-40E5-9D5F-F4D827BA8BCA}" srcOrd="0" destOrd="0" presId="urn:microsoft.com/office/officeart/2008/layout/SquareAccentList"/>
    <dgm:cxn modelId="{A822BAD9-8E31-493F-89BA-F506DF4F1045}" type="presParOf" srcId="{ABA8C21B-E20E-4A9A-B47E-1946A51070CC}" destId="{31998A91-7147-4C7B-A754-2BD3016DAD4F}" srcOrd="1" destOrd="0" presId="urn:microsoft.com/office/officeart/2008/layout/SquareAccentList"/>
    <dgm:cxn modelId="{8FF70F93-4A4B-41E7-9155-213E6EEE9DBA}" type="presParOf" srcId="{34982DCF-5960-4B5E-A23B-287280CEB349}" destId="{AA6F188D-859D-4A49-B629-D65CF68BE0FC}" srcOrd="1" destOrd="0" presId="urn:microsoft.com/office/officeart/2008/layout/SquareAccentList"/>
    <dgm:cxn modelId="{8ED1734D-786B-41A5-8D15-CFD50CEBFAF0}" type="presParOf" srcId="{AA6F188D-859D-4A49-B629-D65CF68BE0FC}" destId="{A7680E57-9E4C-4F9B-BE03-D8053E26EAF9}" srcOrd="0" destOrd="0" presId="urn:microsoft.com/office/officeart/2008/layout/SquareAccentList"/>
    <dgm:cxn modelId="{42F15009-D8E4-4D47-AE83-8E37DE0514B0}" type="presParOf" srcId="{AA6F188D-859D-4A49-B629-D65CF68BE0FC}" destId="{C8FEC280-B26A-4B52-B426-B4A9138136A7}" srcOrd="1" destOrd="0" presId="urn:microsoft.com/office/officeart/2008/layout/SquareAccentList"/>
    <dgm:cxn modelId="{8E4C55FC-2211-41B7-8F90-C42037269294}" type="presParOf" srcId="{34982DCF-5960-4B5E-A23B-287280CEB349}" destId="{83886525-D4C1-48D5-991E-A324D1871642}" srcOrd="2" destOrd="0" presId="urn:microsoft.com/office/officeart/2008/layout/SquareAccentList"/>
    <dgm:cxn modelId="{5E5CF702-95AF-4A40-AD3C-D4DB98CCCE82}" type="presParOf" srcId="{83886525-D4C1-48D5-991E-A324D1871642}" destId="{D3F3AAE9-40E0-4486-92A3-33550B652236}" srcOrd="0" destOrd="0" presId="urn:microsoft.com/office/officeart/2008/layout/SquareAccentList"/>
    <dgm:cxn modelId="{F6C91426-71F8-4236-A5AF-E8590392EF70}" type="presParOf" srcId="{83886525-D4C1-48D5-991E-A324D1871642}" destId="{180FE996-ABEE-473D-9BBC-B6A1F2EEAD6F}" srcOrd="1" destOrd="0" presId="urn:microsoft.com/office/officeart/2008/layout/SquareAccentList"/>
    <dgm:cxn modelId="{9EDF764A-57D6-46A7-8944-E346C3FDD80E}" type="presParOf" srcId="{34982DCF-5960-4B5E-A23B-287280CEB349}" destId="{E1EFB31A-3EA5-42C2-8F8E-B82E4E59A339}" srcOrd="3" destOrd="0" presId="urn:microsoft.com/office/officeart/2008/layout/SquareAccentList"/>
    <dgm:cxn modelId="{C607A388-D0FF-4138-9AF2-D450CB5D5029}" type="presParOf" srcId="{E1EFB31A-3EA5-42C2-8F8E-B82E4E59A339}" destId="{4556BC90-53E6-4168-A816-EBBB1DA0672F}" srcOrd="0" destOrd="0" presId="urn:microsoft.com/office/officeart/2008/layout/SquareAccentList"/>
    <dgm:cxn modelId="{EACBF1A1-C25F-48EF-AF49-1223148AF651}" type="presParOf" srcId="{E1EFB31A-3EA5-42C2-8F8E-B82E4E59A339}" destId="{0A13EC64-D47D-413A-ABCA-91EBBD36FC1E}" srcOrd="1" destOrd="0" presId="urn:microsoft.com/office/officeart/2008/layout/SquareAccentList"/>
    <dgm:cxn modelId="{A3216B22-398E-44C1-A142-E8E9537C3B47}" type="presParOf" srcId="{ACC213BC-B587-4683-9295-E2738F6491CA}" destId="{601F1EB7-C15F-4005-AA4D-9945B0FF389B}" srcOrd="1" destOrd="0" presId="urn:microsoft.com/office/officeart/2008/layout/SquareAccentList"/>
    <dgm:cxn modelId="{89C19091-B34E-4FC8-A963-846379195356}" type="presParOf" srcId="{601F1EB7-C15F-4005-AA4D-9945B0FF389B}" destId="{4080EFCE-23EF-434C-BE51-4B5A588DD5DC}" srcOrd="0" destOrd="0" presId="urn:microsoft.com/office/officeart/2008/layout/SquareAccentList"/>
    <dgm:cxn modelId="{E9492012-72DB-4023-BED2-79B92870FC54}" type="presParOf" srcId="{4080EFCE-23EF-434C-BE51-4B5A588DD5DC}" destId="{0DBBCBA1-EF05-4EE1-A237-C8C2809A8FB2}" srcOrd="0" destOrd="0" presId="urn:microsoft.com/office/officeart/2008/layout/SquareAccentList"/>
    <dgm:cxn modelId="{443CE8EF-C629-4B21-BB6A-C5769AEB3AB6}" type="presParOf" srcId="{4080EFCE-23EF-434C-BE51-4B5A588DD5DC}" destId="{2F2AEA8D-E2DC-4366-83DB-07A6C96CCCCB}" srcOrd="1" destOrd="0" presId="urn:microsoft.com/office/officeart/2008/layout/SquareAccentList"/>
    <dgm:cxn modelId="{3959ECDA-0B3D-4D48-A1A1-E34552E1D9D1}" type="presParOf" srcId="{4080EFCE-23EF-434C-BE51-4B5A588DD5DC}" destId="{1502522A-0C9B-400A-99E7-7E93F6E2A9C2}" srcOrd="2" destOrd="0" presId="urn:microsoft.com/office/officeart/2008/layout/SquareAccentList"/>
    <dgm:cxn modelId="{AB35B55F-629A-4FDE-8E4F-0D39770CB678}" type="presParOf" srcId="{601F1EB7-C15F-4005-AA4D-9945B0FF389B}" destId="{063CA7FC-06DB-4F5E-A265-1CBC2019E103}" srcOrd="1" destOrd="0" presId="urn:microsoft.com/office/officeart/2008/layout/SquareAccentList"/>
    <dgm:cxn modelId="{295706BD-7CC9-4BA0-B248-A8732B936BBC}" type="presParOf" srcId="{063CA7FC-06DB-4F5E-A265-1CBC2019E103}" destId="{C8B8D914-14AB-4CB1-AE36-046822BDAF38}" srcOrd="0" destOrd="0" presId="urn:microsoft.com/office/officeart/2008/layout/SquareAccentList"/>
    <dgm:cxn modelId="{E0AAB0CE-1520-483A-BADF-B481A17F3B57}" type="presParOf" srcId="{C8B8D914-14AB-4CB1-AE36-046822BDAF38}" destId="{CBE875F5-DBCC-4D5B-9739-FCE123EB23E3}" srcOrd="0" destOrd="0" presId="urn:microsoft.com/office/officeart/2008/layout/SquareAccentList"/>
    <dgm:cxn modelId="{9318DD0C-0189-49B9-B7D2-1B8064EF3155}" type="presParOf" srcId="{C8B8D914-14AB-4CB1-AE36-046822BDAF38}" destId="{E311AF41-C4A1-4765-AB10-D9F03DA04EDA}" srcOrd="1" destOrd="0" presId="urn:microsoft.com/office/officeart/2008/layout/SquareAccentList"/>
    <dgm:cxn modelId="{3F0B1CC8-9490-47D8-80AB-B2FAC2B9627F}" type="presParOf" srcId="{063CA7FC-06DB-4F5E-A265-1CBC2019E103}" destId="{F5B70620-6409-46F0-A6E5-225AC90A7BEF}" srcOrd="1" destOrd="0" presId="urn:microsoft.com/office/officeart/2008/layout/SquareAccentList"/>
    <dgm:cxn modelId="{8E48E8CC-0AB4-4B23-B346-45CC598E8BAB}" type="presParOf" srcId="{F5B70620-6409-46F0-A6E5-225AC90A7BEF}" destId="{5B80062D-81BB-4B32-805A-47273C473F85}" srcOrd="0" destOrd="0" presId="urn:microsoft.com/office/officeart/2008/layout/SquareAccentList"/>
    <dgm:cxn modelId="{6B9961D3-1F20-4E77-949D-6A9E9714DFEB}" type="presParOf" srcId="{F5B70620-6409-46F0-A6E5-225AC90A7BEF}" destId="{2F00FCF2-F816-4B79-9A44-45BDD1B3089C}" srcOrd="1" destOrd="0" presId="urn:microsoft.com/office/officeart/2008/layout/SquareAccentList"/>
    <dgm:cxn modelId="{B2CBBE2E-16C9-4BD6-A4A9-F7DA6E216ACE}" type="presParOf" srcId="{063CA7FC-06DB-4F5E-A265-1CBC2019E103}" destId="{47B855E0-246A-4B58-8EFB-FB8E268AE3CF}" srcOrd="2" destOrd="0" presId="urn:microsoft.com/office/officeart/2008/layout/SquareAccentList"/>
    <dgm:cxn modelId="{953FDFB8-0F3E-4291-87BF-11A2EF49E378}" type="presParOf" srcId="{47B855E0-246A-4B58-8EFB-FB8E268AE3CF}" destId="{37CE2E9C-127F-4C8D-BCE1-50C5DEDDAB8C}" srcOrd="0" destOrd="0" presId="urn:microsoft.com/office/officeart/2008/layout/SquareAccentList"/>
    <dgm:cxn modelId="{304B8549-6EB0-411C-BC42-78EDBA59AFD7}" type="presParOf" srcId="{47B855E0-246A-4B58-8EFB-FB8E268AE3CF}" destId="{588932A1-201E-41DA-A9F1-59849C842300}" srcOrd="1" destOrd="0" presId="urn:microsoft.com/office/officeart/2008/layout/SquareAccentList"/>
    <dgm:cxn modelId="{0F56903C-B879-4DAD-BF1E-FDE7AA5489AB}" type="presParOf" srcId="{063CA7FC-06DB-4F5E-A265-1CBC2019E103}" destId="{8C9303C2-8721-4678-94C3-72F45ED79DFD}" srcOrd="3" destOrd="0" presId="urn:microsoft.com/office/officeart/2008/layout/SquareAccentList"/>
    <dgm:cxn modelId="{E33522D2-1435-481B-9BCF-4141EC4D48D6}" type="presParOf" srcId="{8C9303C2-8721-4678-94C3-72F45ED79DFD}" destId="{8FBEEF80-B6A4-4E21-890E-A6863E4CCFF8}" srcOrd="0" destOrd="0" presId="urn:microsoft.com/office/officeart/2008/layout/SquareAccentList"/>
    <dgm:cxn modelId="{E463DB96-239B-4019-AC57-5F13C8A71A69}" type="presParOf" srcId="{8C9303C2-8721-4678-94C3-72F45ED79DFD}" destId="{72A1F897-AA4D-4A1C-ABB7-93D300164832}"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471B9A2-992A-45C5-A614-6DAD57F49FC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pPr rtl="1"/>
          <a:endParaRPr lang="ar-EG"/>
        </a:p>
      </dgm:t>
    </dgm:pt>
    <dgm:pt modelId="{DDF92FE5-05AB-4B4F-9F05-617292EC7AA1}">
      <dgm:prSet phldrT="[Text]" custT="1"/>
      <dgm:spPr/>
      <dgm:t>
        <a:bodyPr/>
        <a:lstStyle/>
        <a:p>
          <a:pPr algn="ctr" rtl="1"/>
          <a:r>
            <a:rPr lang="ar-SA" sz="2400" b="1" dirty="0"/>
            <a:t>1</a:t>
          </a:r>
          <a:r>
            <a:rPr lang="ar-SA" sz="2400" b="1" dirty="0">
              <a:latin typeface="Traditional Arabic" pitchFamily="18" charset="-78"/>
              <a:cs typeface="Traditional Arabic" pitchFamily="18" charset="-78"/>
            </a:rPr>
            <a:t>ـ تشكيل مجالس من أعيان المدينة أو القرية أو الحي لمتابعة الطلاب المتأخرين والمتخلفين دراسيا والمتهورين</a:t>
          </a:r>
          <a:endParaRPr lang="ar-EG" sz="2400" b="1" dirty="0">
            <a:latin typeface="Traditional Arabic" pitchFamily="18" charset="-78"/>
            <a:cs typeface="Traditional Arabic" pitchFamily="18" charset="-78"/>
          </a:endParaRPr>
        </a:p>
      </dgm:t>
    </dgm:pt>
    <dgm:pt modelId="{E5ED1813-8D27-4519-93D3-7B869FBCE5C8}" type="par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E34D3059-4889-469E-8E9A-D71B8D191C8B}" type="sib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1A439491-7372-4681-B42E-9FD3015F3F40}">
      <dgm:prSet phldrT="[Text]" custT="1"/>
      <dgm:spPr/>
      <dgm:t>
        <a:bodyPr/>
        <a:lstStyle/>
        <a:p>
          <a:pPr algn="ctr" rtl="1"/>
          <a:r>
            <a:rPr lang="ar-SA" sz="2400" b="1" dirty="0">
              <a:latin typeface="Traditional Arabic" pitchFamily="18" charset="-78"/>
              <a:cs typeface="Traditional Arabic" pitchFamily="18" charset="-78"/>
            </a:rPr>
            <a:t>2ـ بث برامج توعية للشباب تنمي لديهم الاتجاهات الإسلامية والحفاظ على قيمها </a:t>
          </a:r>
          <a:endParaRPr lang="ar-EG" sz="2400" b="1" dirty="0">
            <a:latin typeface="Traditional Arabic" pitchFamily="18" charset="-78"/>
            <a:cs typeface="Traditional Arabic" pitchFamily="18" charset="-78"/>
          </a:endParaRPr>
        </a:p>
      </dgm:t>
    </dgm:pt>
    <dgm:pt modelId="{DE801DE3-3FC0-4674-B753-2AAE2B2CA64F}" type="parTrans" cxnId="{1FD643FC-2ADF-4F03-B839-686B44C84E0C}">
      <dgm:prSet/>
      <dgm:spPr/>
      <dgm:t>
        <a:bodyPr/>
        <a:lstStyle/>
        <a:p>
          <a:pPr algn="ctr" rtl="1"/>
          <a:endParaRPr lang="ar-EG" sz="2400" b="1">
            <a:latin typeface="Traditional Arabic" pitchFamily="18" charset="-78"/>
            <a:cs typeface="Traditional Arabic" pitchFamily="18" charset="-78"/>
          </a:endParaRPr>
        </a:p>
      </dgm:t>
    </dgm:pt>
    <dgm:pt modelId="{8A1C8721-4337-48F8-B279-9EFA830498F4}" type="sibTrans" cxnId="{1FD643FC-2ADF-4F03-B839-686B44C84E0C}">
      <dgm:prSet/>
      <dgm:spPr/>
      <dgm:t>
        <a:bodyPr/>
        <a:lstStyle/>
        <a:p>
          <a:pPr algn="ctr" rtl="1"/>
          <a:endParaRPr lang="ar-EG" sz="2400" b="1">
            <a:latin typeface="Traditional Arabic" pitchFamily="18" charset="-78"/>
            <a:cs typeface="Traditional Arabic" pitchFamily="18" charset="-78"/>
          </a:endParaRPr>
        </a:p>
      </dgm:t>
    </dgm:pt>
    <dgm:pt modelId="{DA4F73A5-DD9A-46F3-8919-7140EBB5D752}">
      <dgm:prSet phldrT="[Text]" custT="1"/>
      <dgm:spPr/>
      <dgm:t>
        <a:bodyPr/>
        <a:lstStyle/>
        <a:p>
          <a:pPr algn="ctr" rtl="1"/>
          <a:r>
            <a:rPr lang="ar-SA" sz="2400" b="1" dirty="0">
              <a:latin typeface="Traditional Arabic" pitchFamily="18" charset="-78"/>
              <a:cs typeface="Traditional Arabic" pitchFamily="18" charset="-78"/>
            </a:rPr>
            <a:t>5ـ إقامة الندوات والمحاضرات التثقيفية لأولياء أمور الطلبة المتدنية مستوياتهم في بداية كل عام دراسي جديد </a:t>
          </a:r>
          <a:endParaRPr lang="ar-EG" sz="2400" b="1" dirty="0">
            <a:latin typeface="Traditional Arabic" pitchFamily="18" charset="-78"/>
            <a:cs typeface="Traditional Arabic" pitchFamily="18" charset="-78"/>
          </a:endParaRPr>
        </a:p>
      </dgm:t>
    </dgm:pt>
    <dgm:pt modelId="{5EC2662C-1A29-48A5-96AE-FD5575B219E5}" type="parTrans" cxnId="{7AACC26F-431A-4B0D-B3EF-331B39BF11FC}">
      <dgm:prSet/>
      <dgm:spPr/>
      <dgm:t>
        <a:bodyPr/>
        <a:lstStyle/>
        <a:p>
          <a:pPr algn="ctr" rtl="1"/>
          <a:endParaRPr lang="ar-EG" sz="2400" b="1">
            <a:latin typeface="Traditional Arabic" pitchFamily="18" charset="-78"/>
            <a:cs typeface="Traditional Arabic" pitchFamily="18" charset="-78"/>
          </a:endParaRPr>
        </a:p>
      </dgm:t>
    </dgm:pt>
    <dgm:pt modelId="{10D98AF2-61C5-4EFF-80B6-3155907D614D}" type="sibTrans" cxnId="{7AACC26F-431A-4B0D-B3EF-331B39BF11FC}">
      <dgm:prSet/>
      <dgm:spPr/>
      <dgm:t>
        <a:bodyPr/>
        <a:lstStyle/>
        <a:p>
          <a:pPr algn="ctr" rtl="1"/>
          <a:endParaRPr lang="ar-EG" sz="2400" b="1">
            <a:latin typeface="Traditional Arabic" pitchFamily="18" charset="-78"/>
            <a:cs typeface="Traditional Arabic" pitchFamily="18" charset="-78"/>
          </a:endParaRPr>
        </a:p>
      </dgm:t>
    </dgm:pt>
    <dgm:pt modelId="{A98D69CC-8109-473D-B023-B9D560D07AFC}">
      <dgm:prSet phldrT="[Text]" custT="1"/>
      <dgm:spPr/>
      <dgm:t>
        <a:bodyPr/>
        <a:lstStyle/>
        <a:p>
          <a:pPr algn="ctr" rtl="1"/>
          <a:r>
            <a:rPr lang="ar-SA" sz="2400" b="1" dirty="0">
              <a:latin typeface="Traditional Arabic" pitchFamily="18" charset="-78"/>
              <a:cs typeface="Traditional Arabic" pitchFamily="18" charset="-78"/>
            </a:rPr>
            <a:t>3ـ العمل على توعية الآباء في كيفية معاملة الأبناء من خلال وسائل الإعلام المختلفة</a:t>
          </a:r>
          <a:endParaRPr lang="ar-EG" sz="2400" b="1" dirty="0">
            <a:latin typeface="Traditional Arabic" pitchFamily="18" charset="-78"/>
            <a:cs typeface="Traditional Arabic" pitchFamily="18" charset="-78"/>
          </a:endParaRPr>
        </a:p>
      </dgm:t>
    </dgm:pt>
    <dgm:pt modelId="{4BFEA4A7-4E9A-4D23-8C51-EA12F95A1C73}" type="parTrans" cxnId="{8F0C753C-A5E0-48D4-BCC5-348AF2B771A1}">
      <dgm:prSet/>
      <dgm:spPr/>
      <dgm:t>
        <a:bodyPr/>
        <a:lstStyle/>
        <a:p>
          <a:pPr algn="ctr" rtl="1"/>
          <a:endParaRPr lang="ar-EG" sz="2400" b="1">
            <a:latin typeface="Traditional Arabic" pitchFamily="18" charset="-78"/>
            <a:cs typeface="Traditional Arabic" pitchFamily="18" charset="-78"/>
          </a:endParaRPr>
        </a:p>
      </dgm:t>
    </dgm:pt>
    <dgm:pt modelId="{D824696F-3A2C-4847-A14F-419AF9AA70A4}" type="sibTrans" cxnId="{8F0C753C-A5E0-48D4-BCC5-348AF2B771A1}">
      <dgm:prSet/>
      <dgm:spPr/>
      <dgm:t>
        <a:bodyPr/>
        <a:lstStyle/>
        <a:p>
          <a:pPr algn="ctr" rtl="1"/>
          <a:endParaRPr lang="ar-EG" sz="2400" b="1">
            <a:latin typeface="Traditional Arabic" pitchFamily="18" charset="-78"/>
            <a:cs typeface="Traditional Arabic" pitchFamily="18" charset="-78"/>
          </a:endParaRPr>
        </a:p>
      </dgm:t>
    </dgm:pt>
    <dgm:pt modelId="{A02A61C3-FF08-4C59-907E-2E2FC6D4839C}">
      <dgm:prSet phldrT="[Text]" custT="1"/>
      <dgm:spPr/>
      <dgm:t>
        <a:bodyPr/>
        <a:lstStyle/>
        <a:p>
          <a:pPr algn="ctr" rtl="1"/>
          <a:r>
            <a:rPr lang="ar-SA" sz="2400" b="1" dirty="0">
              <a:latin typeface="Traditional Arabic" pitchFamily="18" charset="-78"/>
              <a:cs typeface="Traditional Arabic" pitchFamily="18" charset="-78"/>
            </a:rPr>
            <a:t>4ـ وضع خطة من الأداة المدرسية في كل مدرسة, لجرد الطلبة الذين يحتاجون للمهارات الإضافية </a:t>
          </a:r>
          <a:endParaRPr lang="ar-EG" sz="2400" b="1" dirty="0">
            <a:latin typeface="Traditional Arabic" pitchFamily="18" charset="-78"/>
            <a:cs typeface="Traditional Arabic" pitchFamily="18" charset="-78"/>
          </a:endParaRPr>
        </a:p>
      </dgm:t>
    </dgm:pt>
    <dgm:pt modelId="{9D6D141C-565C-4C2A-BCD0-74B3DE787CD1}" type="parTrans" cxnId="{3598FCC5-37F3-47B9-A436-C7F754239F41}">
      <dgm:prSet/>
      <dgm:spPr/>
      <dgm:t>
        <a:bodyPr/>
        <a:lstStyle/>
        <a:p>
          <a:pPr algn="ctr" rtl="1"/>
          <a:endParaRPr lang="ar-EG" sz="2400" b="1">
            <a:latin typeface="Traditional Arabic" pitchFamily="18" charset="-78"/>
            <a:cs typeface="Traditional Arabic" pitchFamily="18" charset="-78"/>
          </a:endParaRPr>
        </a:p>
      </dgm:t>
    </dgm:pt>
    <dgm:pt modelId="{A0B578B4-AA32-4C30-8F52-411A39B43D84}" type="sibTrans" cxnId="{3598FCC5-37F3-47B9-A436-C7F754239F41}">
      <dgm:prSet/>
      <dgm:spPr/>
      <dgm:t>
        <a:bodyPr/>
        <a:lstStyle/>
        <a:p>
          <a:pPr algn="ctr" rtl="1"/>
          <a:endParaRPr lang="ar-EG" sz="2400" b="1">
            <a:latin typeface="Traditional Arabic" pitchFamily="18" charset="-78"/>
            <a:cs typeface="Traditional Arabic" pitchFamily="18" charset="-78"/>
          </a:endParaRPr>
        </a:p>
      </dgm:t>
    </dgm:pt>
    <dgm:pt modelId="{4FF7F17C-7D62-4803-8A29-E52248CBC23B}">
      <dgm:prSet phldrT="[Text]" custT="1"/>
      <dgm:spPr/>
      <dgm:t>
        <a:bodyPr/>
        <a:lstStyle/>
        <a:p>
          <a:pPr algn="ctr" rtl="1"/>
          <a:r>
            <a:rPr lang="ar-SA" sz="2400" b="1" dirty="0">
              <a:latin typeface="Traditional Arabic" pitchFamily="18" charset="-78"/>
              <a:cs typeface="Traditional Arabic" pitchFamily="18" charset="-78"/>
            </a:rPr>
            <a:t>6ـ حث الجمعيات والمنظمات النسائية على اتباع المنهجية المناسبة فيما يتعلق بكل جديد.</a:t>
          </a:r>
          <a:endParaRPr lang="ar-EG" sz="2400" b="1" dirty="0">
            <a:latin typeface="Traditional Arabic" pitchFamily="18" charset="-78"/>
            <a:cs typeface="Traditional Arabic" pitchFamily="18" charset="-78"/>
          </a:endParaRPr>
        </a:p>
      </dgm:t>
    </dgm:pt>
    <dgm:pt modelId="{00F4F086-6DB6-415E-8417-F056BADFE719}" type="parTrans" cxnId="{2CB85814-1F6D-4BDE-ADE0-53A6DB5EC48A}">
      <dgm:prSet/>
      <dgm:spPr/>
      <dgm:t>
        <a:bodyPr/>
        <a:lstStyle/>
        <a:p>
          <a:pPr rtl="1"/>
          <a:endParaRPr lang="ar-EG"/>
        </a:p>
      </dgm:t>
    </dgm:pt>
    <dgm:pt modelId="{BE2CCE25-1297-4957-8B7E-C3BE4505131B}" type="sibTrans" cxnId="{2CB85814-1F6D-4BDE-ADE0-53A6DB5EC48A}">
      <dgm:prSet/>
      <dgm:spPr/>
      <dgm:t>
        <a:bodyPr/>
        <a:lstStyle/>
        <a:p>
          <a:pPr rtl="1"/>
          <a:endParaRPr lang="ar-EG"/>
        </a:p>
      </dgm:t>
    </dgm:pt>
    <dgm:pt modelId="{C985C06B-AA7F-450D-9D67-9DC728B92EF8}" type="pres">
      <dgm:prSet presAssocID="{3471B9A2-992A-45C5-A614-6DAD57F49FCD}" presName="vert0" presStyleCnt="0">
        <dgm:presLayoutVars>
          <dgm:dir/>
          <dgm:animOne val="branch"/>
          <dgm:animLvl val="lvl"/>
        </dgm:presLayoutVars>
      </dgm:prSet>
      <dgm:spPr/>
    </dgm:pt>
    <dgm:pt modelId="{973AA383-65B1-40A3-997A-EFED0D07F800}" type="pres">
      <dgm:prSet presAssocID="{DDF92FE5-05AB-4B4F-9F05-617292EC7AA1}" presName="thickLine" presStyleLbl="alignNode1" presStyleIdx="0" presStyleCnt="6"/>
      <dgm:spPr/>
    </dgm:pt>
    <dgm:pt modelId="{02EE9935-504D-444A-8ADF-6E67B2DF35BB}" type="pres">
      <dgm:prSet presAssocID="{DDF92FE5-05AB-4B4F-9F05-617292EC7AA1}" presName="horz1" presStyleCnt="0"/>
      <dgm:spPr/>
    </dgm:pt>
    <dgm:pt modelId="{2F04AD84-7454-43E8-925D-6B9293BD6DA4}" type="pres">
      <dgm:prSet presAssocID="{DDF92FE5-05AB-4B4F-9F05-617292EC7AA1}" presName="tx1" presStyleLbl="revTx" presStyleIdx="0" presStyleCnt="6"/>
      <dgm:spPr/>
    </dgm:pt>
    <dgm:pt modelId="{A364B7FA-14BD-4693-9C1A-2C582F8B6C26}" type="pres">
      <dgm:prSet presAssocID="{DDF92FE5-05AB-4B4F-9F05-617292EC7AA1}" presName="vert1" presStyleCnt="0"/>
      <dgm:spPr/>
    </dgm:pt>
    <dgm:pt modelId="{23F8E363-F8E2-4846-8B10-E3E2BBC25729}" type="pres">
      <dgm:prSet presAssocID="{1A439491-7372-4681-B42E-9FD3015F3F40}" presName="thickLine" presStyleLbl="alignNode1" presStyleIdx="1" presStyleCnt="6"/>
      <dgm:spPr/>
    </dgm:pt>
    <dgm:pt modelId="{FF4171E0-7EF4-48B2-846B-67B2032473EB}" type="pres">
      <dgm:prSet presAssocID="{1A439491-7372-4681-B42E-9FD3015F3F40}" presName="horz1" presStyleCnt="0"/>
      <dgm:spPr/>
    </dgm:pt>
    <dgm:pt modelId="{47DD2E85-936B-463D-AEC0-446E857265D3}" type="pres">
      <dgm:prSet presAssocID="{1A439491-7372-4681-B42E-9FD3015F3F40}" presName="tx1" presStyleLbl="revTx" presStyleIdx="1" presStyleCnt="6"/>
      <dgm:spPr/>
    </dgm:pt>
    <dgm:pt modelId="{5C45DC96-7C5F-441E-A37E-D25929B4572B}" type="pres">
      <dgm:prSet presAssocID="{1A439491-7372-4681-B42E-9FD3015F3F40}" presName="vert1" presStyleCnt="0"/>
      <dgm:spPr/>
    </dgm:pt>
    <dgm:pt modelId="{572C4054-9DE1-4C3B-BB36-FFE23B46E502}" type="pres">
      <dgm:prSet presAssocID="{A98D69CC-8109-473D-B023-B9D560D07AFC}" presName="thickLine" presStyleLbl="alignNode1" presStyleIdx="2" presStyleCnt="6"/>
      <dgm:spPr/>
    </dgm:pt>
    <dgm:pt modelId="{E1B0E3D5-A3B9-489D-A7BA-AFB3A349AC64}" type="pres">
      <dgm:prSet presAssocID="{A98D69CC-8109-473D-B023-B9D560D07AFC}" presName="horz1" presStyleCnt="0"/>
      <dgm:spPr/>
    </dgm:pt>
    <dgm:pt modelId="{2B2BBE4D-EB5F-4D98-A380-60BBB9A8A738}" type="pres">
      <dgm:prSet presAssocID="{A98D69CC-8109-473D-B023-B9D560D07AFC}" presName="tx1" presStyleLbl="revTx" presStyleIdx="2" presStyleCnt="6"/>
      <dgm:spPr/>
    </dgm:pt>
    <dgm:pt modelId="{BC9F0DC2-81B4-47E2-8BF0-393CA9EC30D8}" type="pres">
      <dgm:prSet presAssocID="{A98D69CC-8109-473D-B023-B9D560D07AFC}" presName="vert1" presStyleCnt="0"/>
      <dgm:spPr/>
    </dgm:pt>
    <dgm:pt modelId="{97C9E306-7FCA-4696-8457-B756955192BF}" type="pres">
      <dgm:prSet presAssocID="{A02A61C3-FF08-4C59-907E-2E2FC6D4839C}" presName="thickLine" presStyleLbl="alignNode1" presStyleIdx="3" presStyleCnt="6"/>
      <dgm:spPr/>
    </dgm:pt>
    <dgm:pt modelId="{B266046F-4452-451F-B629-B723B5242B84}" type="pres">
      <dgm:prSet presAssocID="{A02A61C3-FF08-4C59-907E-2E2FC6D4839C}" presName="horz1" presStyleCnt="0"/>
      <dgm:spPr/>
    </dgm:pt>
    <dgm:pt modelId="{8EFC336D-C536-4E53-B33D-032260D222C3}" type="pres">
      <dgm:prSet presAssocID="{A02A61C3-FF08-4C59-907E-2E2FC6D4839C}" presName="tx1" presStyleLbl="revTx" presStyleIdx="3" presStyleCnt="6"/>
      <dgm:spPr/>
    </dgm:pt>
    <dgm:pt modelId="{95BD6D99-A27A-49B5-9A5C-8B684009FE99}" type="pres">
      <dgm:prSet presAssocID="{A02A61C3-FF08-4C59-907E-2E2FC6D4839C}" presName="vert1" presStyleCnt="0"/>
      <dgm:spPr/>
    </dgm:pt>
    <dgm:pt modelId="{F7B38193-D8BD-4D2C-8FFB-0E58F18EDBB6}" type="pres">
      <dgm:prSet presAssocID="{DA4F73A5-DD9A-46F3-8919-7140EBB5D752}" presName="thickLine" presStyleLbl="alignNode1" presStyleIdx="4" presStyleCnt="6"/>
      <dgm:spPr/>
    </dgm:pt>
    <dgm:pt modelId="{FC0E5DF2-C725-4C3B-9B83-86FBD56DA66C}" type="pres">
      <dgm:prSet presAssocID="{DA4F73A5-DD9A-46F3-8919-7140EBB5D752}" presName="horz1" presStyleCnt="0"/>
      <dgm:spPr/>
    </dgm:pt>
    <dgm:pt modelId="{7EBFA819-E622-48E8-A68F-063F3068DA8B}" type="pres">
      <dgm:prSet presAssocID="{DA4F73A5-DD9A-46F3-8919-7140EBB5D752}" presName="tx1" presStyleLbl="revTx" presStyleIdx="4" presStyleCnt="6"/>
      <dgm:spPr/>
    </dgm:pt>
    <dgm:pt modelId="{89191296-3B44-4253-946C-7D013C75B935}" type="pres">
      <dgm:prSet presAssocID="{DA4F73A5-DD9A-46F3-8919-7140EBB5D752}" presName="vert1" presStyleCnt="0"/>
      <dgm:spPr/>
    </dgm:pt>
    <dgm:pt modelId="{DDA6E0B4-F8CD-484B-9F84-3AF03FD5198B}" type="pres">
      <dgm:prSet presAssocID="{4FF7F17C-7D62-4803-8A29-E52248CBC23B}" presName="thickLine" presStyleLbl="alignNode1" presStyleIdx="5" presStyleCnt="6"/>
      <dgm:spPr/>
    </dgm:pt>
    <dgm:pt modelId="{C8CE7A86-C010-4A56-B446-DA389AE8722D}" type="pres">
      <dgm:prSet presAssocID="{4FF7F17C-7D62-4803-8A29-E52248CBC23B}" presName="horz1" presStyleCnt="0"/>
      <dgm:spPr/>
    </dgm:pt>
    <dgm:pt modelId="{323966D7-109C-4BBE-8472-1AC2D6BD56A0}" type="pres">
      <dgm:prSet presAssocID="{4FF7F17C-7D62-4803-8A29-E52248CBC23B}" presName="tx1" presStyleLbl="revTx" presStyleIdx="5" presStyleCnt="6"/>
      <dgm:spPr/>
    </dgm:pt>
    <dgm:pt modelId="{3F10826A-5077-4F4C-AD27-4739DDA2EBED}" type="pres">
      <dgm:prSet presAssocID="{4FF7F17C-7D62-4803-8A29-E52248CBC23B}" presName="vert1" presStyleCnt="0"/>
      <dgm:spPr/>
    </dgm:pt>
  </dgm:ptLst>
  <dgm:cxnLst>
    <dgm:cxn modelId="{2C6BDE02-28BA-4996-800D-6656A94DE22A}" type="presOf" srcId="{4FF7F17C-7D62-4803-8A29-E52248CBC23B}" destId="{323966D7-109C-4BBE-8472-1AC2D6BD56A0}" srcOrd="0" destOrd="0" presId="urn:microsoft.com/office/officeart/2008/layout/LinedList"/>
    <dgm:cxn modelId="{2CB85814-1F6D-4BDE-ADE0-53A6DB5EC48A}" srcId="{3471B9A2-992A-45C5-A614-6DAD57F49FCD}" destId="{4FF7F17C-7D62-4803-8A29-E52248CBC23B}" srcOrd="5" destOrd="0" parTransId="{00F4F086-6DB6-415E-8417-F056BADFE719}" sibTransId="{BE2CCE25-1297-4957-8B7E-C3BE4505131B}"/>
    <dgm:cxn modelId="{044A6D21-DECA-4C75-A5E3-2A04ED4DD4F8}" type="presOf" srcId="{DDF92FE5-05AB-4B4F-9F05-617292EC7AA1}" destId="{2F04AD84-7454-43E8-925D-6B9293BD6DA4}" srcOrd="0" destOrd="0" presId="urn:microsoft.com/office/officeart/2008/layout/LinedList"/>
    <dgm:cxn modelId="{8F0C753C-A5E0-48D4-BCC5-348AF2B771A1}" srcId="{3471B9A2-992A-45C5-A614-6DAD57F49FCD}" destId="{A98D69CC-8109-473D-B023-B9D560D07AFC}" srcOrd="2" destOrd="0" parTransId="{4BFEA4A7-4E9A-4D23-8C51-EA12F95A1C73}" sibTransId="{D824696F-3A2C-4847-A14F-419AF9AA70A4}"/>
    <dgm:cxn modelId="{7AACC26F-431A-4B0D-B3EF-331B39BF11FC}" srcId="{3471B9A2-992A-45C5-A614-6DAD57F49FCD}" destId="{DA4F73A5-DD9A-46F3-8919-7140EBB5D752}" srcOrd="4" destOrd="0" parTransId="{5EC2662C-1A29-48A5-96AE-FD5575B219E5}" sibTransId="{10D98AF2-61C5-4EFF-80B6-3155907D614D}"/>
    <dgm:cxn modelId="{5B2A1F8A-0159-4DAF-ABC4-88B23750346D}" type="presOf" srcId="{DA4F73A5-DD9A-46F3-8919-7140EBB5D752}" destId="{7EBFA819-E622-48E8-A68F-063F3068DA8B}" srcOrd="0" destOrd="0" presId="urn:microsoft.com/office/officeart/2008/layout/LinedList"/>
    <dgm:cxn modelId="{B569E2A2-812A-4C15-867F-C870B3E8456A}" type="presOf" srcId="{A02A61C3-FF08-4C59-907E-2E2FC6D4839C}" destId="{8EFC336D-C536-4E53-B33D-032260D222C3}" srcOrd="0" destOrd="0" presId="urn:microsoft.com/office/officeart/2008/layout/LinedList"/>
    <dgm:cxn modelId="{35ED38B4-4B16-4FC3-9DC1-9AF851BB2E8F}" type="presOf" srcId="{3471B9A2-992A-45C5-A614-6DAD57F49FCD}" destId="{C985C06B-AA7F-450D-9D67-9DC728B92EF8}" srcOrd="0" destOrd="0" presId="urn:microsoft.com/office/officeart/2008/layout/LinedList"/>
    <dgm:cxn modelId="{3598FCC5-37F3-47B9-A436-C7F754239F41}" srcId="{3471B9A2-992A-45C5-A614-6DAD57F49FCD}" destId="{A02A61C3-FF08-4C59-907E-2E2FC6D4839C}" srcOrd="3" destOrd="0" parTransId="{9D6D141C-565C-4C2A-BCD0-74B3DE787CD1}" sibTransId="{A0B578B4-AA32-4C30-8F52-411A39B43D84}"/>
    <dgm:cxn modelId="{5B72B9CD-706D-488D-87B0-44206C60226E}" type="presOf" srcId="{1A439491-7372-4681-B42E-9FD3015F3F40}" destId="{47DD2E85-936B-463D-AEC0-446E857265D3}" srcOrd="0" destOrd="0" presId="urn:microsoft.com/office/officeart/2008/layout/LinedList"/>
    <dgm:cxn modelId="{C49680D1-C4D5-4A16-9665-56B24A3EE395}" srcId="{3471B9A2-992A-45C5-A614-6DAD57F49FCD}" destId="{DDF92FE5-05AB-4B4F-9F05-617292EC7AA1}" srcOrd="0" destOrd="0" parTransId="{E5ED1813-8D27-4519-93D3-7B869FBCE5C8}" sibTransId="{E34D3059-4889-469E-8E9A-D71B8D191C8B}"/>
    <dgm:cxn modelId="{925ED0E5-1450-4A82-89FF-B61C7E12113D}" type="presOf" srcId="{A98D69CC-8109-473D-B023-B9D560D07AFC}" destId="{2B2BBE4D-EB5F-4D98-A380-60BBB9A8A738}" srcOrd="0" destOrd="0" presId="urn:microsoft.com/office/officeart/2008/layout/LinedList"/>
    <dgm:cxn modelId="{1FD643FC-2ADF-4F03-B839-686B44C84E0C}" srcId="{3471B9A2-992A-45C5-A614-6DAD57F49FCD}" destId="{1A439491-7372-4681-B42E-9FD3015F3F40}" srcOrd="1" destOrd="0" parTransId="{DE801DE3-3FC0-4674-B753-2AAE2B2CA64F}" sibTransId="{8A1C8721-4337-48F8-B279-9EFA830498F4}"/>
    <dgm:cxn modelId="{7F57014C-E814-4F7F-A3D7-7CA989F7E98D}" type="presParOf" srcId="{C985C06B-AA7F-450D-9D67-9DC728B92EF8}" destId="{973AA383-65B1-40A3-997A-EFED0D07F800}" srcOrd="0" destOrd="0" presId="urn:microsoft.com/office/officeart/2008/layout/LinedList"/>
    <dgm:cxn modelId="{4BEA6A79-ED1C-4D72-9051-FD7915582D9D}" type="presParOf" srcId="{C985C06B-AA7F-450D-9D67-9DC728B92EF8}" destId="{02EE9935-504D-444A-8ADF-6E67B2DF35BB}" srcOrd="1" destOrd="0" presId="urn:microsoft.com/office/officeart/2008/layout/LinedList"/>
    <dgm:cxn modelId="{F2F6F309-B524-4133-9962-AA3BC57B1900}" type="presParOf" srcId="{02EE9935-504D-444A-8ADF-6E67B2DF35BB}" destId="{2F04AD84-7454-43E8-925D-6B9293BD6DA4}" srcOrd="0" destOrd="0" presId="urn:microsoft.com/office/officeart/2008/layout/LinedList"/>
    <dgm:cxn modelId="{C618D0DA-84F1-481F-BD1B-9A61636D398C}" type="presParOf" srcId="{02EE9935-504D-444A-8ADF-6E67B2DF35BB}" destId="{A364B7FA-14BD-4693-9C1A-2C582F8B6C26}" srcOrd="1" destOrd="0" presId="urn:microsoft.com/office/officeart/2008/layout/LinedList"/>
    <dgm:cxn modelId="{B7527911-2E6A-47E9-B61D-4F430B4337C8}" type="presParOf" srcId="{C985C06B-AA7F-450D-9D67-9DC728B92EF8}" destId="{23F8E363-F8E2-4846-8B10-E3E2BBC25729}" srcOrd="2" destOrd="0" presId="urn:microsoft.com/office/officeart/2008/layout/LinedList"/>
    <dgm:cxn modelId="{B63FAE39-E1D9-4B71-B5B6-ACF3A747C251}" type="presParOf" srcId="{C985C06B-AA7F-450D-9D67-9DC728B92EF8}" destId="{FF4171E0-7EF4-48B2-846B-67B2032473EB}" srcOrd="3" destOrd="0" presId="urn:microsoft.com/office/officeart/2008/layout/LinedList"/>
    <dgm:cxn modelId="{5BAA90D2-9381-4295-A23F-32ABF57677D6}" type="presParOf" srcId="{FF4171E0-7EF4-48B2-846B-67B2032473EB}" destId="{47DD2E85-936B-463D-AEC0-446E857265D3}" srcOrd="0" destOrd="0" presId="urn:microsoft.com/office/officeart/2008/layout/LinedList"/>
    <dgm:cxn modelId="{2583AF18-3EB9-4AC1-B8E0-30E1E93E215F}" type="presParOf" srcId="{FF4171E0-7EF4-48B2-846B-67B2032473EB}" destId="{5C45DC96-7C5F-441E-A37E-D25929B4572B}" srcOrd="1" destOrd="0" presId="urn:microsoft.com/office/officeart/2008/layout/LinedList"/>
    <dgm:cxn modelId="{B7338CA8-3938-4223-962E-69C672DB8045}" type="presParOf" srcId="{C985C06B-AA7F-450D-9D67-9DC728B92EF8}" destId="{572C4054-9DE1-4C3B-BB36-FFE23B46E502}" srcOrd="4" destOrd="0" presId="urn:microsoft.com/office/officeart/2008/layout/LinedList"/>
    <dgm:cxn modelId="{E30A8837-D6A5-47DE-9F37-3078D5EBF553}" type="presParOf" srcId="{C985C06B-AA7F-450D-9D67-9DC728B92EF8}" destId="{E1B0E3D5-A3B9-489D-A7BA-AFB3A349AC64}" srcOrd="5" destOrd="0" presId="urn:microsoft.com/office/officeart/2008/layout/LinedList"/>
    <dgm:cxn modelId="{CE418B3C-9A22-443D-8286-64768A018F7D}" type="presParOf" srcId="{E1B0E3D5-A3B9-489D-A7BA-AFB3A349AC64}" destId="{2B2BBE4D-EB5F-4D98-A380-60BBB9A8A738}" srcOrd="0" destOrd="0" presId="urn:microsoft.com/office/officeart/2008/layout/LinedList"/>
    <dgm:cxn modelId="{C997DF67-D64C-4E78-A248-318A8C4131CF}" type="presParOf" srcId="{E1B0E3D5-A3B9-489D-A7BA-AFB3A349AC64}" destId="{BC9F0DC2-81B4-47E2-8BF0-393CA9EC30D8}" srcOrd="1" destOrd="0" presId="urn:microsoft.com/office/officeart/2008/layout/LinedList"/>
    <dgm:cxn modelId="{E2931146-B6B0-4292-9673-1AFD0DA5D269}" type="presParOf" srcId="{C985C06B-AA7F-450D-9D67-9DC728B92EF8}" destId="{97C9E306-7FCA-4696-8457-B756955192BF}" srcOrd="6" destOrd="0" presId="urn:microsoft.com/office/officeart/2008/layout/LinedList"/>
    <dgm:cxn modelId="{2B2A7506-344C-4A65-A197-69DABCF62897}" type="presParOf" srcId="{C985C06B-AA7F-450D-9D67-9DC728B92EF8}" destId="{B266046F-4452-451F-B629-B723B5242B84}" srcOrd="7" destOrd="0" presId="urn:microsoft.com/office/officeart/2008/layout/LinedList"/>
    <dgm:cxn modelId="{89000739-91C9-48E5-82F6-2A4E904012C7}" type="presParOf" srcId="{B266046F-4452-451F-B629-B723B5242B84}" destId="{8EFC336D-C536-4E53-B33D-032260D222C3}" srcOrd="0" destOrd="0" presId="urn:microsoft.com/office/officeart/2008/layout/LinedList"/>
    <dgm:cxn modelId="{EAED90A2-46F4-4579-B506-9470E510B810}" type="presParOf" srcId="{B266046F-4452-451F-B629-B723B5242B84}" destId="{95BD6D99-A27A-49B5-9A5C-8B684009FE99}" srcOrd="1" destOrd="0" presId="urn:microsoft.com/office/officeart/2008/layout/LinedList"/>
    <dgm:cxn modelId="{5E19DEA3-D649-4F4A-9F09-6FD24433AA87}" type="presParOf" srcId="{C985C06B-AA7F-450D-9D67-9DC728B92EF8}" destId="{F7B38193-D8BD-4D2C-8FFB-0E58F18EDBB6}" srcOrd="8" destOrd="0" presId="urn:microsoft.com/office/officeart/2008/layout/LinedList"/>
    <dgm:cxn modelId="{5810ACFD-D5F4-4221-9599-32AD3DF2CA4E}" type="presParOf" srcId="{C985C06B-AA7F-450D-9D67-9DC728B92EF8}" destId="{FC0E5DF2-C725-4C3B-9B83-86FBD56DA66C}" srcOrd="9" destOrd="0" presId="urn:microsoft.com/office/officeart/2008/layout/LinedList"/>
    <dgm:cxn modelId="{3099F148-66CE-4F7C-AA59-F3CFDC90EF3B}" type="presParOf" srcId="{FC0E5DF2-C725-4C3B-9B83-86FBD56DA66C}" destId="{7EBFA819-E622-48E8-A68F-063F3068DA8B}" srcOrd="0" destOrd="0" presId="urn:microsoft.com/office/officeart/2008/layout/LinedList"/>
    <dgm:cxn modelId="{0E478B62-96B4-46B9-A214-7EA32593607E}" type="presParOf" srcId="{FC0E5DF2-C725-4C3B-9B83-86FBD56DA66C}" destId="{89191296-3B44-4253-946C-7D013C75B935}" srcOrd="1" destOrd="0" presId="urn:microsoft.com/office/officeart/2008/layout/LinedList"/>
    <dgm:cxn modelId="{5E18C67E-8277-471A-B372-2975AD33BF3D}" type="presParOf" srcId="{C985C06B-AA7F-450D-9D67-9DC728B92EF8}" destId="{DDA6E0B4-F8CD-484B-9F84-3AF03FD5198B}" srcOrd="10" destOrd="0" presId="urn:microsoft.com/office/officeart/2008/layout/LinedList"/>
    <dgm:cxn modelId="{5B113B69-CC42-493C-93F2-EE7A8B9D81AA}" type="presParOf" srcId="{C985C06B-AA7F-450D-9D67-9DC728B92EF8}" destId="{C8CE7A86-C010-4A56-B446-DA389AE8722D}" srcOrd="11" destOrd="0" presId="urn:microsoft.com/office/officeart/2008/layout/LinedList"/>
    <dgm:cxn modelId="{F2541C1F-4A29-4421-8D43-8307FAC71F63}" type="presParOf" srcId="{C8CE7A86-C010-4A56-B446-DA389AE8722D}" destId="{323966D7-109C-4BBE-8472-1AC2D6BD56A0}" srcOrd="0" destOrd="0" presId="urn:microsoft.com/office/officeart/2008/layout/LinedList"/>
    <dgm:cxn modelId="{9E14053C-436C-4597-8FEA-958EACBF829B}" type="presParOf" srcId="{C8CE7A86-C010-4A56-B446-DA389AE8722D}" destId="{3F10826A-5077-4F4C-AD27-4739DDA2EBE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3C2DDC29-6A22-4E09-82D6-CCED5490391F}" type="doc">
      <dgm:prSet loTypeId="urn:microsoft.com/office/officeart/2005/8/layout/vList3" loCatId="picture" qsTypeId="urn:microsoft.com/office/officeart/2005/8/quickstyle/3d1" qsCatId="3D" csTypeId="urn:microsoft.com/office/officeart/2005/8/colors/colorful1" csCatId="colorful" phldr="1"/>
      <dgm:spPr/>
      <dgm:t>
        <a:bodyPr/>
        <a:lstStyle/>
        <a:p>
          <a:pPr rtl="1"/>
          <a:endParaRPr lang="ar-EG"/>
        </a:p>
      </dgm:t>
    </dgm:pt>
    <dgm:pt modelId="{326562AE-E76D-43C5-9DF9-D34E785E7DB0}">
      <dgm:prSet phldrT="[Text]" custT="1"/>
      <dgm:spPr>
        <a:solidFill>
          <a:srgbClr val="990033"/>
        </a:solidFill>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قلق الامتحان وأثره على التحصيل الدراسي </a:t>
          </a:r>
        </a:p>
      </dgm:t>
    </dgm:pt>
    <dgm:pt modelId="{44AD6B6B-67F7-45D7-A2E2-CA47D1171F06}" type="parTrans" cxnId="{E819E48E-594F-480F-B855-DF667186ECFC}">
      <dgm:prSet/>
      <dgm:spPr/>
      <dgm:t>
        <a:bodyPr/>
        <a:lstStyle/>
        <a:p>
          <a:pPr rtl="1"/>
          <a:endParaRPr lang="ar-EG" sz="2800">
            <a:latin typeface="Traditional Arabic" pitchFamily="18" charset="-78"/>
            <a:cs typeface="Traditional Arabic" pitchFamily="18" charset="-78"/>
          </a:endParaRPr>
        </a:p>
      </dgm:t>
    </dgm:pt>
    <dgm:pt modelId="{CF15D7F2-D7EF-4B20-9C88-632D7F3CF97E}" type="sibTrans" cxnId="{E819E48E-594F-480F-B855-DF667186ECFC}">
      <dgm:prSet/>
      <dgm:spPr/>
      <dgm:t>
        <a:bodyPr/>
        <a:lstStyle/>
        <a:p>
          <a:pPr rtl="1"/>
          <a:endParaRPr lang="ar-EG" sz="2800">
            <a:latin typeface="Traditional Arabic" pitchFamily="18" charset="-78"/>
            <a:cs typeface="Traditional Arabic" pitchFamily="18" charset="-78"/>
          </a:endParaRPr>
        </a:p>
      </dgm:t>
    </dgm:pt>
    <dgm:pt modelId="{2929079A-9209-47C4-BF21-1A3DD6B699BB}">
      <dgm:prSet phldrT="[Text]" custT="1"/>
      <dgm:spPr>
        <a:solidFill>
          <a:srgbClr val="003399"/>
        </a:solidFill>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كيف تتم دراسة حاله مع نموذج</a:t>
          </a:r>
        </a:p>
      </dgm:t>
    </dgm:pt>
    <dgm:pt modelId="{5220E0BB-A726-4CB1-A0B6-6241EFB009FB}" type="parTrans" cxnId="{0DD9A642-4E38-40F3-8991-EE1A951AB25C}">
      <dgm:prSet/>
      <dgm:spPr/>
      <dgm:t>
        <a:bodyPr/>
        <a:lstStyle/>
        <a:p>
          <a:pPr rtl="1"/>
          <a:endParaRPr lang="ar-EG"/>
        </a:p>
      </dgm:t>
    </dgm:pt>
    <dgm:pt modelId="{0F8C8119-885A-4B64-BC74-27FA34130684}" type="sibTrans" cxnId="{0DD9A642-4E38-40F3-8991-EE1A951AB25C}">
      <dgm:prSet/>
      <dgm:spPr/>
      <dgm:t>
        <a:bodyPr/>
        <a:lstStyle/>
        <a:p>
          <a:pPr rtl="1"/>
          <a:endParaRPr lang="ar-EG"/>
        </a:p>
      </dgm:t>
    </dgm:pt>
    <dgm:pt modelId="{95F86A5D-6A80-43DB-8764-E390F8D8A540}" type="pres">
      <dgm:prSet presAssocID="{3C2DDC29-6A22-4E09-82D6-CCED5490391F}" presName="linearFlow" presStyleCnt="0">
        <dgm:presLayoutVars>
          <dgm:dir/>
          <dgm:resizeHandles val="exact"/>
        </dgm:presLayoutVars>
      </dgm:prSet>
      <dgm:spPr/>
    </dgm:pt>
    <dgm:pt modelId="{803EB074-5532-4DD5-B286-178EB6F3523E}" type="pres">
      <dgm:prSet presAssocID="{326562AE-E76D-43C5-9DF9-D34E785E7DB0}" presName="composite" presStyleCnt="0"/>
      <dgm:spPr/>
    </dgm:pt>
    <dgm:pt modelId="{400DCDB0-A129-454F-8B3B-467390C61552}" type="pres">
      <dgm:prSet presAssocID="{326562AE-E76D-43C5-9DF9-D34E785E7DB0}" presName="imgShp"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pt>
    <dgm:pt modelId="{F285AC0C-A2E2-4FAE-B839-87808E93C48D}" type="pres">
      <dgm:prSet presAssocID="{326562AE-E76D-43C5-9DF9-D34E785E7DB0}" presName="txShp" presStyleLbl="node1" presStyleIdx="0" presStyleCnt="2">
        <dgm:presLayoutVars>
          <dgm:bulletEnabled val="1"/>
        </dgm:presLayoutVars>
      </dgm:prSet>
      <dgm:spPr/>
    </dgm:pt>
    <dgm:pt modelId="{FEF954DA-7121-4DB4-9810-62A56A6FE059}" type="pres">
      <dgm:prSet presAssocID="{CF15D7F2-D7EF-4B20-9C88-632D7F3CF97E}" presName="spacing" presStyleCnt="0"/>
      <dgm:spPr/>
    </dgm:pt>
    <dgm:pt modelId="{CBDB130D-BF4C-4C6E-B934-C62A8D7978C5}" type="pres">
      <dgm:prSet presAssocID="{2929079A-9209-47C4-BF21-1A3DD6B699BB}" presName="composite" presStyleCnt="0"/>
      <dgm:spPr/>
    </dgm:pt>
    <dgm:pt modelId="{FC6A80E1-A6F4-46A3-B8D0-D066488FE6A5}" type="pres">
      <dgm:prSet presAssocID="{2929079A-9209-47C4-BF21-1A3DD6B699BB}"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EC92F586-CC10-4921-BFF0-063328E51FC6}" type="pres">
      <dgm:prSet presAssocID="{2929079A-9209-47C4-BF21-1A3DD6B699BB}" presName="txShp" presStyleLbl="node1" presStyleIdx="1" presStyleCnt="2">
        <dgm:presLayoutVars>
          <dgm:bulletEnabled val="1"/>
        </dgm:presLayoutVars>
      </dgm:prSet>
      <dgm:spPr/>
    </dgm:pt>
  </dgm:ptLst>
  <dgm:cxnLst>
    <dgm:cxn modelId="{47955D22-CD58-469F-AB4C-3E7595B22E57}" type="presOf" srcId="{3C2DDC29-6A22-4E09-82D6-CCED5490391F}" destId="{95F86A5D-6A80-43DB-8764-E390F8D8A540}" srcOrd="0" destOrd="0" presId="urn:microsoft.com/office/officeart/2005/8/layout/vList3"/>
    <dgm:cxn modelId="{0DD9A642-4E38-40F3-8991-EE1A951AB25C}" srcId="{3C2DDC29-6A22-4E09-82D6-CCED5490391F}" destId="{2929079A-9209-47C4-BF21-1A3DD6B699BB}" srcOrd="1" destOrd="0" parTransId="{5220E0BB-A726-4CB1-A0B6-6241EFB009FB}" sibTransId="{0F8C8119-885A-4B64-BC74-27FA34130684}"/>
    <dgm:cxn modelId="{E819E48E-594F-480F-B855-DF667186ECFC}" srcId="{3C2DDC29-6A22-4E09-82D6-CCED5490391F}" destId="{326562AE-E76D-43C5-9DF9-D34E785E7DB0}" srcOrd="0" destOrd="0" parTransId="{44AD6B6B-67F7-45D7-A2E2-CA47D1171F06}" sibTransId="{CF15D7F2-D7EF-4B20-9C88-632D7F3CF97E}"/>
    <dgm:cxn modelId="{346BA7B3-C671-45AC-8B61-90C4BBBD32D8}" type="presOf" srcId="{2929079A-9209-47C4-BF21-1A3DD6B699BB}" destId="{EC92F586-CC10-4921-BFF0-063328E51FC6}" srcOrd="0" destOrd="0" presId="urn:microsoft.com/office/officeart/2005/8/layout/vList3"/>
    <dgm:cxn modelId="{5DDDD7BA-1383-4C3B-B6D9-21336520EB85}" type="presOf" srcId="{326562AE-E76D-43C5-9DF9-D34E785E7DB0}" destId="{F285AC0C-A2E2-4FAE-B839-87808E93C48D}" srcOrd="0" destOrd="0" presId="urn:microsoft.com/office/officeart/2005/8/layout/vList3"/>
    <dgm:cxn modelId="{D72C6767-502D-498D-A677-395962346DAE}" type="presParOf" srcId="{95F86A5D-6A80-43DB-8764-E390F8D8A540}" destId="{803EB074-5532-4DD5-B286-178EB6F3523E}" srcOrd="0" destOrd="0" presId="urn:microsoft.com/office/officeart/2005/8/layout/vList3"/>
    <dgm:cxn modelId="{0C9C3C15-E774-41AF-8C54-6247226BF1F0}" type="presParOf" srcId="{803EB074-5532-4DD5-B286-178EB6F3523E}" destId="{400DCDB0-A129-454F-8B3B-467390C61552}" srcOrd="0" destOrd="0" presId="urn:microsoft.com/office/officeart/2005/8/layout/vList3"/>
    <dgm:cxn modelId="{4A87350C-D1D0-4A18-9496-272D6782AA1D}" type="presParOf" srcId="{803EB074-5532-4DD5-B286-178EB6F3523E}" destId="{F285AC0C-A2E2-4FAE-B839-87808E93C48D}" srcOrd="1" destOrd="0" presId="urn:microsoft.com/office/officeart/2005/8/layout/vList3"/>
    <dgm:cxn modelId="{6B5425D5-25F7-45B5-ABC7-19BE67A8ABFB}" type="presParOf" srcId="{95F86A5D-6A80-43DB-8764-E390F8D8A540}" destId="{FEF954DA-7121-4DB4-9810-62A56A6FE059}" srcOrd="1" destOrd="0" presId="urn:microsoft.com/office/officeart/2005/8/layout/vList3"/>
    <dgm:cxn modelId="{C97C796F-733D-46EF-8E4D-4031AEEB6825}" type="presParOf" srcId="{95F86A5D-6A80-43DB-8764-E390F8D8A540}" destId="{CBDB130D-BF4C-4C6E-B934-C62A8D7978C5}" srcOrd="2" destOrd="0" presId="urn:microsoft.com/office/officeart/2005/8/layout/vList3"/>
    <dgm:cxn modelId="{F9FCCDAA-B9D2-49D0-A84D-EF2A79DCBAB1}" type="presParOf" srcId="{CBDB130D-BF4C-4C6E-B934-C62A8D7978C5}" destId="{FC6A80E1-A6F4-46A3-B8D0-D066488FE6A5}" srcOrd="0" destOrd="0" presId="urn:microsoft.com/office/officeart/2005/8/layout/vList3"/>
    <dgm:cxn modelId="{7145929D-9EBE-4B1A-A08F-25F7A48442C5}" type="presParOf" srcId="{CBDB130D-BF4C-4C6E-B934-C62A8D7978C5}" destId="{EC92F586-CC10-4921-BFF0-063328E51FC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471BC7A-1FFC-4066-B3AD-94374264BFE9}" type="doc">
      <dgm:prSet loTypeId="urn:microsoft.com/office/officeart/2005/8/layout/hProcess9" loCatId="process" qsTypeId="urn:microsoft.com/office/officeart/2005/8/quickstyle/simple1" qsCatId="simple" csTypeId="urn:microsoft.com/office/officeart/2005/8/colors/accent1_2" csCatId="accent1" phldr="1"/>
      <dgm:spPr/>
    </dgm:pt>
    <dgm:pt modelId="{95757238-9388-41DD-A3A2-22FA34F6E57A}">
      <dgm:prSet phldrT="[Text]" custT="1"/>
      <dgm:spPr>
        <a:solidFill>
          <a:srgbClr val="7B295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التأثير على الذاكرة</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CBCBAE8-6EE8-4B4E-97B8-2D866F2B61DC}" type="parTrans" cxnId="{A97B1CAC-43AD-457A-87EA-F62FC86590CD}">
      <dgm:prSet/>
      <dgm:spPr/>
      <dgm:t>
        <a:bodyPr/>
        <a:lstStyle/>
        <a:p>
          <a:pPr rtl="1"/>
          <a:endParaRPr lang="ar-EG"/>
        </a:p>
      </dgm:t>
    </dgm:pt>
    <dgm:pt modelId="{DBB1E5D7-EF4D-4B7D-956B-3A78C4E23EE8}" type="sibTrans" cxnId="{A97B1CAC-43AD-457A-87EA-F62FC86590CD}">
      <dgm:prSet/>
      <dgm:spPr/>
      <dgm:t>
        <a:bodyPr/>
        <a:lstStyle/>
        <a:p>
          <a:pPr rtl="1"/>
          <a:endParaRPr lang="ar-EG"/>
        </a:p>
      </dgm:t>
    </dgm:pt>
    <dgm:pt modelId="{A18E8238-01BE-4B15-9017-F1ECDCBF0C7D}">
      <dgm:prSet phldrT="[Text]" custT="1"/>
      <dgm:spPr>
        <a:solidFill>
          <a:srgbClr val="7B295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التأثير على التفكير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411C30B-78F0-47E5-A50B-6E35719FB1ED}" type="parTrans" cxnId="{AF20A520-6D03-4C79-A494-E60B83250F3E}">
      <dgm:prSet/>
      <dgm:spPr/>
      <dgm:t>
        <a:bodyPr/>
        <a:lstStyle/>
        <a:p>
          <a:pPr rtl="1"/>
          <a:endParaRPr lang="ar-EG"/>
        </a:p>
      </dgm:t>
    </dgm:pt>
    <dgm:pt modelId="{003DC3CF-07E1-4BE2-A228-116F4D4A3050}" type="sibTrans" cxnId="{AF20A520-6D03-4C79-A494-E60B83250F3E}">
      <dgm:prSet/>
      <dgm:spPr/>
      <dgm:t>
        <a:bodyPr/>
        <a:lstStyle/>
        <a:p>
          <a:pPr rtl="1"/>
          <a:endParaRPr lang="ar-EG"/>
        </a:p>
      </dgm:t>
    </dgm:pt>
    <dgm:pt modelId="{99B68E44-23FC-4DF1-9A16-910BDCBF2BEA}">
      <dgm:prSet phldrT="[Text]" custT="1"/>
      <dgm:spPr>
        <a:solidFill>
          <a:srgbClr val="7B295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ظاهرة فراغ العقل</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328FF81-2243-42E5-9829-C74CEA3C6CEA}" type="parTrans" cxnId="{6E120D57-F0B0-4031-A567-4EE625DD0F0C}">
      <dgm:prSet/>
      <dgm:spPr/>
      <dgm:t>
        <a:bodyPr/>
        <a:lstStyle/>
        <a:p>
          <a:pPr rtl="1"/>
          <a:endParaRPr lang="ar-EG"/>
        </a:p>
      </dgm:t>
    </dgm:pt>
    <dgm:pt modelId="{7A80749A-FA17-4501-9A5A-17FC927BB570}" type="sibTrans" cxnId="{6E120D57-F0B0-4031-A567-4EE625DD0F0C}">
      <dgm:prSet/>
      <dgm:spPr/>
      <dgm:t>
        <a:bodyPr/>
        <a:lstStyle/>
        <a:p>
          <a:pPr rtl="1"/>
          <a:endParaRPr lang="ar-EG"/>
        </a:p>
      </dgm:t>
    </dgm:pt>
    <dgm:pt modelId="{600EB6E1-44E8-4C53-8204-7199FB33870E}" type="pres">
      <dgm:prSet presAssocID="{A471BC7A-1FFC-4066-B3AD-94374264BFE9}" presName="CompostProcess" presStyleCnt="0">
        <dgm:presLayoutVars>
          <dgm:dir val="rev"/>
          <dgm:resizeHandles val="exact"/>
        </dgm:presLayoutVars>
      </dgm:prSet>
      <dgm:spPr/>
    </dgm:pt>
    <dgm:pt modelId="{8A0D72AC-6779-42B5-A6CC-044BAC0D1DC7}" type="pres">
      <dgm:prSet presAssocID="{A471BC7A-1FFC-4066-B3AD-94374264BFE9}" presName="arrow" presStyleLbl="bgShp" presStyleIdx="0" presStyleCnt="1" custScaleX="115675"/>
      <dgm:spPr>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6D707FE4-E663-49F7-B5E1-74DAFA30E389}" type="pres">
      <dgm:prSet presAssocID="{A471BC7A-1FFC-4066-B3AD-94374264BFE9}" presName="linearProcess" presStyleCnt="0"/>
      <dgm:spPr/>
    </dgm:pt>
    <dgm:pt modelId="{FFE7B537-98A1-4FEC-AEAF-0321497BC0F8}" type="pres">
      <dgm:prSet presAssocID="{95757238-9388-41DD-A3A2-22FA34F6E57A}" presName="textNode" presStyleLbl="node1" presStyleIdx="0" presStyleCnt="3" custScaleX="67493" custLinFactX="17952" custLinFactNeighborX="100000" custLinFactNeighborY="5031">
        <dgm:presLayoutVars>
          <dgm:bulletEnabled val="1"/>
        </dgm:presLayoutVars>
      </dgm:prSet>
      <dgm:spPr/>
    </dgm:pt>
    <dgm:pt modelId="{67E36293-10D7-4513-9471-C8FC7ED97EDE}" type="pres">
      <dgm:prSet presAssocID="{DBB1E5D7-EF4D-4B7D-956B-3A78C4E23EE8}" presName="sibTrans" presStyleCnt="0"/>
      <dgm:spPr/>
    </dgm:pt>
    <dgm:pt modelId="{C954B2A7-AE41-4977-8912-AA6BFABB74CA}" type="pres">
      <dgm:prSet presAssocID="{A18E8238-01BE-4B15-9017-F1ECDCBF0C7D}" presName="textNode" presStyleLbl="node1" presStyleIdx="1" presStyleCnt="3" custScaleX="68220" custLinFactX="19774" custLinFactNeighborX="100000" custLinFactNeighborY="3082">
        <dgm:presLayoutVars>
          <dgm:bulletEnabled val="1"/>
        </dgm:presLayoutVars>
      </dgm:prSet>
      <dgm:spPr/>
    </dgm:pt>
    <dgm:pt modelId="{06575030-3881-4CBA-A335-F09A023348B0}" type="pres">
      <dgm:prSet presAssocID="{003DC3CF-07E1-4BE2-A228-116F4D4A3050}" presName="sibTrans" presStyleCnt="0"/>
      <dgm:spPr/>
    </dgm:pt>
    <dgm:pt modelId="{C61DB254-9009-478A-8E82-1D16A8B163FC}" type="pres">
      <dgm:prSet presAssocID="{99B68E44-23FC-4DF1-9A16-910BDCBF2BEA}" presName="textNode" presStyleLbl="node1" presStyleIdx="2" presStyleCnt="3" custScaleX="70353" custLinFactX="20183" custLinFactNeighborX="100000" custLinFactNeighborY="4770">
        <dgm:presLayoutVars>
          <dgm:bulletEnabled val="1"/>
        </dgm:presLayoutVars>
      </dgm:prSet>
      <dgm:spPr/>
    </dgm:pt>
  </dgm:ptLst>
  <dgm:cxnLst>
    <dgm:cxn modelId="{AF20A520-6D03-4C79-A494-E60B83250F3E}" srcId="{A471BC7A-1FFC-4066-B3AD-94374264BFE9}" destId="{A18E8238-01BE-4B15-9017-F1ECDCBF0C7D}" srcOrd="1" destOrd="0" parTransId="{A411C30B-78F0-47E5-A50B-6E35719FB1ED}" sibTransId="{003DC3CF-07E1-4BE2-A228-116F4D4A3050}"/>
    <dgm:cxn modelId="{1238EC32-9264-480F-8F30-B2A64A541F9E}" type="presOf" srcId="{A471BC7A-1FFC-4066-B3AD-94374264BFE9}" destId="{600EB6E1-44E8-4C53-8204-7199FB33870E}" srcOrd="0" destOrd="0" presId="urn:microsoft.com/office/officeart/2005/8/layout/hProcess9"/>
    <dgm:cxn modelId="{6E120D57-F0B0-4031-A567-4EE625DD0F0C}" srcId="{A471BC7A-1FFC-4066-B3AD-94374264BFE9}" destId="{99B68E44-23FC-4DF1-9A16-910BDCBF2BEA}" srcOrd="2" destOrd="0" parTransId="{0328FF81-2243-42E5-9829-C74CEA3C6CEA}" sibTransId="{7A80749A-FA17-4501-9A5A-17FC927BB570}"/>
    <dgm:cxn modelId="{28597B7B-110F-4BE9-93C7-6E6F1BA935FE}" type="presOf" srcId="{A18E8238-01BE-4B15-9017-F1ECDCBF0C7D}" destId="{C954B2A7-AE41-4977-8912-AA6BFABB74CA}" srcOrd="0" destOrd="0" presId="urn:microsoft.com/office/officeart/2005/8/layout/hProcess9"/>
    <dgm:cxn modelId="{71AFEB9A-0CB0-4028-825C-3A074C871DE7}" type="presOf" srcId="{95757238-9388-41DD-A3A2-22FA34F6E57A}" destId="{FFE7B537-98A1-4FEC-AEAF-0321497BC0F8}" srcOrd="0" destOrd="0" presId="urn:microsoft.com/office/officeart/2005/8/layout/hProcess9"/>
    <dgm:cxn modelId="{A97B1CAC-43AD-457A-87EA-F62FC86590CD}" srcId="{A471BC7A-1FFC-4066-B3AD-94374264BFE9}" destId="{95757238-9388-41DD-A3A2-22FA34F6E57A}" srcOrd="0" destOrd="0" parTransId="{5CBCBAE8-6EE8-4B4E-97B8-2D866F2B61DC}" sibTransId="{DBB1E5D7-EF4D-4B7D-956B-3A78C4E23EE8}"/>
    <dgm:cxn modelId="{A22357B1-E75C-4C2A-BB44-1501AD18D9A9}" type="presOf" srcId="{99B68E44-23FC-4DF1-9A16-910BDCBF2BEA}" destId="{C61DB254-9009-478A-8E82-1D16A8B163FC}" srcOrd="0" destOrd="0" presId="urn:microsoft.com/office/officeart/2005/8/layout/hProcess9"/>
    <dgm:cxn modelId="{2F73B8FF-8817-43C7-9369-6CDBED464468}" type="presParOf" srcId="{600EB6E1-44E8-4C53-8204-7199FB33870E}" destId="{8A0D72AC-6779-42B5-A6CC-044BAC0D1DC7}" srcOrd="0" destOrd="0" presId="urn:microsoft.com/office/officeart/2005/8/layout/hProcess9"/>
    <dgm:cxn modelId="{A3FF6AEF-561F-49F0-BB62-833C57FA8580}" type="presParOf" srcId="{600EB6E1-44E8-4C53-8204-7199FB33870E}" destId="{6D707FE4-E663-49F7-B5E1-74DAFA30E389}" srcOrd="1" destOrd="0" presId="urn:microsoft.com/office/officeart/2005/8/layout/hProcess9"/>
    <dgm:cxn modelId="{BFE9C1A7-97FE-4983-8234-85C1947C8B63}" type="presParOf" srcId="{6D707FE4-E663-49F7-B5E1-74DAFA30E389}" destId="{FFE7B537-98A1-4FEC-AEAF-0321497BC0F8}" srcOrd="0" destOrd="0" presId="urn:microsoft.com/office/officeart/2005/8/layout/hProcess9"/>
    <dgm:cxn modelId="{81D39240-85F5-4916-9001-9273E05C0861}" type="presParOf" srcId="{6D707FE4-E663-49F7-B5E1-74DAFA30E389}" destId="{67E36293-10D7-4513-9471-C8FC7ED97EDE}" srcOrd="1" destOrd="0" presId="urn:microsoft.com/office/officeart/2005/8/layout/hProcess9"/>
    <dgm:cxn modelId="{0D6EA708-7903-4167-A2E3-2A3AA8859C1D}" type="presParOf" srcId="{6D707FE4-E663-49F7-B5E1-74DAFA30E389}" destId="{C954B2A7-AE41-4977-8912-AA6BFABB74CA}" srcOrd="2" destOrd="0" presId="urn:microsoft.com/office/officeart/2005/8/layout/hProcess9"/>
    <dgm:cxn modelId="{B93DDB0D-268B-4A7B-A2CA-2302E1B61B28}" type="presParOf" srcId="{6D707FE4-E663-49F7-B5E1-74DAFA30E389}" destId="{06575030-3881-4CBA-A335-F09A023348B0}" srcOrd="3" destOrd="0" presId="urn:microsoft.com/office/officeart/2005/8/layout/hProcess9"/>
    <dgm:cxn modelId="{950546EC-8D95-4ECC-A208-D071AF738E63}" type="presParOf" srcId="{6D707FE4-E663-49F7-B5E1-74DAFA30E389}" destId="{C61DB254-9009-478A-8E82-1D16A8B163F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9C9EE1AB-E458-4324-99BC-220BBEE3FB5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rtl="1"/>
          <a:endParaRPr lang="ar-EG"/>
        </a:p>
      </dgm:t>
    </dgm:pt>
    <dgm:pt modelId="{BB256D44-A717-43D7-82CE-DA5132834072}">
      <dgm:prSet phldrT="[Text]" custT="1"/>
      <dgm:spPr>
        <a:solidFill>
          <a:schemeClr val="accent5">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يتعرف على الطلبة ذوي القلق المرتفع منذ بداية العام الدراسي ويساعدهم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1227DA6-9EEF-4760-A2C9-9115823A133F}" type="parTrans" cxnId="{C177BBEB-3EF0-43C0-9038-BCD8A06280EC}">
      <dgm:prSet/>
      <dgm:spPr/>
      <dgm:t>
        <a:bodyPr/>
        <a:lstStyle/>
        <a:p>
          <a:pPr rtl="1"/>
          <a:endParaRPr lang="ar-EG"/>
        </a:p>
      </dgm:t>
    </dgm:pt>
    <dgm:pt modelId="{0E0AEFBB-6D12-449A-923C-09AD4A9FE966}" type="sibTrans" cxnId="{C177BBEB-3EF0-43C0-9038-BCD8A06280EC}">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EA81D82E-EEBB-4A62-BDEA-0115B9AB87FE}">
      <dgm:prSet phldrT="[Text]" custT="1"/>
      <dgm:spPr>
        <a:solidFill>
          <a:srgbClr val="6600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القيام بعملية الإرشاد الفردي والجماعي وإعداد النشرات والمطويات وعقد ندوات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DA18488-419C-4382-ABD4-38A317F33576}" type="parTrans" cxnId="{ED26C561-057D-49A2-B573-7B915F01ECF8}">
      <dgm:prSet/>
      <dgm:spPr/>
      <dgm:t>
        <a:bodyPr/>
        <a:lstStyle/>
        <a:p>
          <a:pPr rtl="1"/>
          <a:endParaRPr lang="ar-EG"/>
        </a:p>
      </dgm:t>
    </dgm:pt>
    <dgm:pt modelId="{F534C71A-9626-4FB1-B731-7D40B28697CB}" type="sibTrans" cxnId="{ED26C561-057D-49A2-B573-7B915F01ECF8}">
      <dgm:prSet/>
      <dgm:spPr/>
      <dgm:t>
        <a:bodyPr/>
        <a:lstStyle/>
        <a:p>
          <a:pPr rtl="1"/>
          <a:endParaRPr lang="ar-EG"/>
        </a:p>
      </dgm:t>
    </dgm:pt>
    <dgm:pt modelId="{4137E63A-9318-4379-948B-B0C04EA25159}">
      <dgm:prSet phldrT="[Text]" custT="1"/>
      <dgm:spPr>
        <a:solidFill>
          <a:schemeClr val="accent4">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يعمل المرشد على مساعدة الطلاب قبل الامتحان وأثناءه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3AD322A-FFEC-4CE8-B048-99A852C21832}" type="sibTrans" cxnId="{FAA46C0F-99E2-43A6-962E-0A5A9F95070F}">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B781BFF2-B2E8-4270-8ADC-955E3F8E487E}" type="parTrans" cxnId="{FAA46C0F-99E2-43A6-962E-0A5A9F95070F}">
      <dgm:prSet/>
      <dgm:spPr/>
      <dgm:t>
        <a:bodyPr/>
        <a:lstStyle/>
        <a:p>
          <a:pPr rtl="1"/>
          <a:endParaRPr lang="ar-EG"/>
        </a:p>
      </dgm:t>
    </dgm:pt>
    <dgm:pt modelId="{9BA00F0A-BD86-4BA7-9B90-C40D9D1566F6}">
      <dgm:prSet phldrT="[Text]" custT="1"/>
      <dgm:spPr>
        <a:solidFill>
          <a:srgbClr val="834D8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يعمل المرشد على التخفيف من قلق الامتحان لدى الطلبة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35A59A9-675C-402B-95D0-13A18D146EB4}" type="sibTrans" cxnId="{AB97311C-C147-4A61-8403-5F8122826659}">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5B72BE83-3286-47FF-848F-D809B57ED43A}" type="parTrans" cxnId="{AB97311C-C147-4A61-8403-5F8122826659}">
      <dgm:prSet/>
      <dgm:spPr/>
      <dgm:t>
        <a:bodyPr/>
        <a:lstStyle/>
        <a:p>
          <a:pPr rtl="1"/>
          <a:endParaRPr lang="ar-EG"/>
        </a:p>
      </dgm:t>
    </dgm:pt>
    <dgm:pt modelId="{DC93071C-9813-4D7E-A120-1613936E52E1}" type="pres">
      <dgm:prSet presAssocID="{9C9EE1AB-E458-4324-99BC-220BBEE3FB53}" presName="outerComposite" presStyleCnt="0">
        <dgm:presLayoutVars>
          <dgm:chMax val="5"/>
          <dgm:dir/>
          <dgm:resizeHandles val="exact"/>
        </dgm:presLayoutVars>
      </dgm:prSet>
      <dgm:spPr/>
    </dgm:pt>
    <dgm:pt modelId="{05702992-E2EC-42F4-91FD-24F52F4D2DBE}" type="pres">
      <dgm:prSet presAssocID="{9C9EE1AB-E458-4324-99BC-220BBEE3FB53}" presName="dummyMaxCanvas" presStyleCnt="0">
        <dgm:presLayoutVars/>
      </dgm:prSet>
      <dgm:spPr/>
    </dgm:pt>
    <dgm:pt modelId="{940267AD-3F57-4033-8037-370319EA7B92}" type="pres">
      <dgm:prSet presAssocID="{9C9EE1AB-E458-4324-99BC-220BBEE3FB53}" presName="FourNodes_1" presStyleLbl="node1" presStyleIdx="0" presStyleCnt="4">
        <dgm:presLayoutVars>
          <dgm:bulletEnabled val="1"/>
        </dgm:presLayoutVars>
      </dgm:prSet>
      <dgm:spPr/>
    </dgm:pt>
    <dgm:pt modelId="{4EE6DE79-6451-4440-B751-93880D8CDFE2}" type="pres">
      <dgm:prSet presAssocID="{9C9EE1AB-E458-4324-99BC-220BBEE3FB53}" presName="FourNodes_2" presStyleLbl="node1" presStyleIdx="1" presStyleCnt="4">
        <dgm:presLayoutVars>
          <dgm:bulletEnabled val="1"/>
        </dgm:presLayoutVars>
      </dgm:prSet>
      <dgm:spPr/>
    </dgm:pt>
    <dgm:pt modelId="{96C808AB-495F-4C30-AC4A-B5107F3839BA}" type="pres">
      <dgm:prSet presAssocID="{9C9EE1AB-E458-4324-99BC-220BBEE3FB53}" presName="FourNodes_3" presStyleLbl="node1" presStyleIdx="2" presStyleCnt="4">
        <dgm:presLayoutVars>
          <dgm:bulletEnabled val="1"/>
        </dgm:presLayoutVars>
      </dgm:prSet>
      <dgm:spPr/>
    </dgm:pt>
    <dgm:pt modelId="{4CA4A4FC-ED66-4EE9-B0AA-62E8A7A0EDC2}" type="pres">
      <dgm:prSet presAssocID="{9C9EE1AB-E458-4324-99BC-220BBEE3FB53}" presName="FourNodes_4" presStyleLbl="node1" presStyleIdx="3" presStyleCnt="4">
        <dgm:presLayoutVars>
          <dgm:bulletEnabled val="1"/>
        </dgm:presLayoutVars>
      </dgm:prSet>
      <dgm:spPr/>
    </dgm:pt>
    <dgm:pt modelId="{B7D633C3-BB20-4FE1-99C3-D824998B52FB}" type="pres">
      <dgm:prSet presAssocID="{9C9EE1AB-E458-4324-99BC-220BBEE3FB53}" presName="FourConn_1-2" presStyleLbl="fgAccFollowNode1" presStyleIdx="0" presStyleCnt="3">
        <dgm:presLayoutVars>
          <dgm:bulletEnabled val="1"/>
        </dgm:presLayoutVars>
      </dgm:prSet>
      <dgm:spPr/>
    </dgm:pt>
    <dgm:pt modelId="{0AD90AA0-059A-433A-8397-63FD0637B559}" type="pres">
      <dgm:prSet presAssocID="{9C9EE1AB-E458-4324-99BC-220BBEE3FB53}" presName="FourConn_2-3" presStyleLbl="fgAccFollowNode1" presStyleIdx="1" presStyleCnt="3">
        <dgm:presLayoutVars>
          <dgm:bulletEnabled val="1"/>
        </dgm:presLayoutVars>
      </dgm:prSet>
      <dgm:spPr/>
    </dgm:pt>
    <dgm:pt modelId="{EA247828-E3CE-4835-82E3-760ACDC86C48}" type="pres">
      <dgm:prSet presAssocID="{9C9EE1AB-E458-4324-99BC-220BBEE3FB53}" presName="FourConn_3-4" presStyleLbl="fgAccFollowNode1" presStyleIdx="2" presStyleCnt="3">
        <dgm:presLayoutVars>
          <dgm:bulletEnabled val="1"/>
        </dgm:presLayoutVars>
      </dgm:prSet>
      <dgm:spPr/>
    </dgm:pt>
    <dgm:pt modelId="{BE5ECB88-8D91-43AC-8E75-1B8CE4782547}" type="pres">
      <dgm:prSet presAssocID="{9C9EE1AB-E458-4324-99BC-220BBEE3FB53}" presName="FourNodes_1_text" presStyleLbl="node1" presStyleIdx="3" presStyleCnt="4">
        <dgm:presLayoutVars>
          <dgm:bulletEnabled val="1"/>
        </dgm:presLayoutVars>
      </dgm:prSet>
      <dgm:spPr/>
    </dgm:pt>
    <dgm:pt modelId="{3A702E18-11F3-4C4A-80A2-7F3F31AC6E64}" type="pres">
      <dgm:prSet presAssocID="{9C9EE1AB-E458-4324-99BC-220BBEE3FB53}" presName="FourNodes_2_text" presStyleLbl="node1" presStyleIdx="3" presStyleCnt="4">
        <dgm:presLayoutVars>
          <dgm:bulletEnabled val="1"/>
        </dgm:presLayoutVars>
      </dgm:prSet>
      <dgm:spPr/>
    </dgm:pt>
    <dgm:pt modelId="{7D735E75-357C-4D0F-A4FE-B48C0D798CE8}" type="pres">
      <dgm:prSet presAssocID="{9C9EE1AB-E458-4324-99BC-220BBEE3FB53}" presName="FourNodes_3_text" presStyleLbl="node1" presStyleIdx="3" presStyleCnt="4">
        <dgm:presLayoutVars>
          <dgm:bulletEnabled val="1"/>
        </dgm:presLayoutVars>
      </dgm:prSet>
      <dgm:spPr/>
    </dgm:pt>
    <dgm:pt modelId="{A9540CE6-0321-46E8-84EB-98AD0A7AE944}" type="pres">
      <dgm:prSet presAssocID="{9C9EE1AB-E458-4324-99BC-220BBEE3FB53}" presName="FourNodes_4_text" presStyleLbl="node1" presStyleIdx="3" presStyleCnt="4">
        <dgm:presLayoutVars>
          <dgm:bulletEnabled val="1"/>
        </dgm:presLayoutVars>
      </dgm:prSet>
      <dgm:spPr/>
    </dgm:pt>
  </dgm:ptLst>
  <dgm:cxnLst>
    <dgm:cxn modelId="{FAA46C0F-99E2-43A6-962E-0A5A9F95070F}" srcId="{9C9EE1AB-E458-4324-99BC-220BBEE3FB53}" destId="{4137E63A-9318-4379-948B-B0C04EA25159}" srcOrd="1" destOrd="0" parTransId="{B781BFF2-B2E8-4270-8ADC-955E3F8E487E}" sibTransId="{33AD322A-FFEC-4CE8-B048-99A852C21832}"/>
    <dgm:cxn modelId="{3100F815-4F2D-4B7A-9F81-D35DF01CA656}" type="presOf" srcId="{33AD322A-FFEC-4CE8-B048-99A852C21832}" destId="{0AD90AA0-059A-433A-8397-63FD0637B559}" srcOrd="0" destOrd="0" presId="urn:microsoft.com/office/officeart/2005/8/layout/vProcess5"/>
    <dgm:cxn modelId="{AB97311C-C147-4A61-8403-5F8122826659}" srcId="{9C9EE1AB-E458-4324-99BC-220BBEE3FB53}" destId="{9BA00F0A-BD86-4BA7-9B90-C40D9D1566F6}" srcOrd="2" destOrd="0" parTransId="{5B72BE83-3286-47FF-848F-D809B57ED43A}" sibTransId="{435A59A9-675C-402B-95D0-13A18D146EB4}"/>
    <dgm:cxn modelId="{FD438C34-D3F4-407D-893D-B9E08AC900F3}" type="presOf" srcId="{9BA00F0A-BD86-4BA7-9B90-C40D9D1566F6}" destId="{96C808AB-495F-4C30-AC4A-B5107F3839BA}" srcOrd="0" destOrd="0" presId="urn:microsoft.com/office/officeart/2005/8/layout/vProcess5"/>
    <dgm:cxn modelId="{ED26C561-057D-49A2-B573-7B915F01ECF8}" srcId="{9C9EE1AB-E458-4324-99BC-220BBEE3FB53}" destId="{EA81D82E-EEBB-4A62-BDEA-0115B9AB87FE}" srcOrd="3" destOrd="0" parTransId="{2DA18488-419C-4382-ABD4-38A317F33576}" sibTransId="{F534C71A-9626-4FB1-B731-7D40B28697CB}"/>
    <dgm:cxn modelId="{5F585263-0D73-4554-AC48-3D57390DABD3}" type="presOf" srcId="{EA81D82E-EEBB-4A62-BDEA-0115B9AB87FE}" destId="{A9540CE6-0321-46E8-84EB-98AD0A7AE944}" srcOrd="1" destOrd="0" presId="urn:microsoft.com/office/officeart/2005/8/layout/vProcess5"/>
    <dgm:cxn modelId="{7954C14E-11D3-4426-81C3-6B3BDE446313}" type="presOf" srcId="{9C9EE1AB-E458-4324-99BC-220BBEE3FB53}" destId="{DC93071C-9813-4D7E-A120-1613936E52E1}" srcOrd="0" destOrd="0" presId="urn:microsoft.com/office/officeart/2005/8/layout/vProcess5"/>
    <dgm:cxn modelId="{1C429151-BF88-4F76-ACAC-7A96EA6FD5C9}" type="presOf" srcId="{0E0AEFBB-6D12-449A-923C-09AD4A9FE966}" destId="{B7D633C3-BB20-4FE1-99C3-D824998B52FB}" srcOrd="0" destOrd="0" presId="urn:microsoft.com/office/officeart/2005/8/layout/vProcess5"/>
    <dgm:cxn modelId="{A1FC868B-CD03-4B85-BAFD-B9205790CE82}" type="presOf" srcId="{4137E63A-9318-4379-948B-B0C04EA25159}" destId="{3A702E18-11F3-4C4A-80A2-7F3F31AC6E64}" srcOrd="1" destOrd="0" presId="urn:microsoft.com/office/officeart/2005/8/layout/vProcess5"/>
    <dgm:cxn modelId="{A77EB5AF-3D54-40F9-98C9-EFD32BA42960}" type="presOf" srcId="{BB256D44-A717-43D7-82CE-DA5132834072}" destId="{940267AD-3F57-4033-8037-370319EA7B92}" srcOrd="0" destOrd="0" presId="urn:microsoft.com/office/officeart/2005/8/layout/vProcess5"/>
    <dgm:cxn modelId="{809280B7-BFF1-4EFA-A3B2-46BB008476E1}" type="presOf" srcId="{BB256D44-A717-43D7-82CE-DA5132834072}" destId="{BE5ECB88-8D91-43AC-8E75-1B8CE4782547}" srcOrd="1" destOrd="0" presId="urn:microsoft.com/office/officeart/2005/8/layout/vProcess5"/>
    <dgm:cxn modelId="{8A98E0CB-0881-4C4C-83DF-973A0F72B226}" type="presOf" srcId="{4137E63A-9318-4379-948B-B0C04EA25159}" destId="{4EE6DE79-6451-4440-B751-93880D8CDFE2}" srcOrd="0" destOrd="0" presId="urn:microsoft.com/office/officeart/2005/8/layout/vProcess5"/>
    <dgm:cxn modelId="{4B0EEBE7-33C6-4585-8D4F-E5946543CA2C}" type="presOf" srcId="{EA81D82E-EEBB-4A62-BDEA-0115B9AB87FE}" destId="{4CA4A4FC-ED66-4EE9-B0AA-62E8A7A0EDC2}" srcOrd="0" destOrd="0" presId="urn:microsoft.com/office/officeart/2005/8/layout/vProcess5"/>
    <dgm:cxn modelId="{160428EA-B526-48A1-8DEE-DF04018C3B52}" type="presOf" srcId="{435A59A9-675C-402B-95D0-13A18D146EB4}" destId="{EA247828-E3CE-4835-82E3-760ACDC86C48}" srcOrd="0" destOrd="0" presId="urn:microsoft.com/office/officeart/2005/8/layout/vProcess5"/>
    <dgm:cxn modelId="{C177BBEB-3EF0-43C0-9038-BCD8A06280EC}" srcId="{9C9EE1AB-E458-4324-99BC-220BBEE3FB53}" destId="{BB256D44-A717-43D7-82CE-DA5132834072}" srcOrd="0" destOrd="0" parTransId="{51227DA6-9EEF-4760-A2C9-9115823A133F}" sibTransId="{0E0AEFBB-6D12-449A-923C-09AD4A9FE966}"/>
    <dgm:cxn modelId="{E88DD3F6-8778-47C0-B38C-AFE92FE4CC21}" type="presOf" srcId="{9BA00F0A-BD86-4BA7-9B90-C40D9D1566F6}" destId="{7D735E75-357C-4D0F-A4FE-B48C0D798CE8}" srcOrd="1" destOrd="0" presId="urn:microsoft.com/office/officeart/2005/8/layout/vProcess5"/>
    <dgm:cxn modelId="{A2137C03-D2DD-42D1-9519-4832DADA67B3}" type="presParOf" srcId="{DC93071C-9813-4D7E-A120-1613936E52E1}" destId="{05702992-E2EC-42F4-91FD-24F52F4D2DBE}" srcOrd="0" destOrd="0" presId="urn:microsoft.com/office/officeart/2005/8/layout/vProcess5"/>
    <dgm:cxn modelId="{0F90B25E-DB76-4FAD-A895-5969DFC97C45}" type="presParOf" srcId="{DC93071C-9813-4D7E-A120-1613936E52E1}" destId="{940267AD-3F57-4033-8037-370319EA7B92}" srcOrd="1" destOrd="0" presId="urn:microsoft.com/office/officeart/2005/8/layout/vProcess5"/>
    <dgm:cxn modelId="{26381980-52B6-4BA2-8D17-CBCCC37BB3CE}" type="presParOf" srcId="{DC93071C-9813-4D7E-A120-1613936E52E1}" destId="{4EE6DE79-6451-4440-B751-93880D8CDFE2}" srcOrd="2" destOrd="0" presId="urn:microsoft.com/office/officeart/2005/8/layout/vProcess5"/>
    <dgm:cxn modelId="{4496ADDA-8712-4383-BBC9-0A8DFC802806}" type="presParOf" srcId="{DC93071C-9813-4D7E-A120-1613936E52E1}" destId="{96C808AB-495F-4C30-AC4A-B5107F3839BA}" srcOrd="3" destOrd="0" presId="urn:microsoft.com/office/officeart/2005/8/layout/vProcess5"/>
    <dgm:cxn modelId="{265F9A6B-79F7-43C5-8959-560503763C96}" type="presParOf" srcId="{DC93071C-9813-4D7E-A120-1613936E52E1}" destId="{4CA4A4FC-ED66-4EE9-B0AA-62E8A7A0EDC2}" srcOrd="4" destOrd="0" presId="urn:microsoft.com/office/officeart/2005/8/layout/vProcess5"/>
    <dgm:cxn modelId="{831E5738-A5A7-42AA-BD61-E0FC8B8829F0}" type="presParOf" srcId="{DC93071C-9813-4D7E-A120-1613936E52E1}" destId="{B7D633C3-BB20-4FE1-99C3-D824998B52FB}" srcOrd="5" destOrd="0" presId="urn:microsoft.com/office/officeart/2005/8/layout/vProcess5"/>
    <dgm:cxn modelId="{DCDA2069-1AED-4204-8EDC-8D56D22D5D22}" type="presParOf" srcId="{DC93071C-9813-4D7E-A120-1613936E52E1}" destId="{0AD90AA0-059A-433A-8397-63FD0637B559}" srcOrd="6" destOrd="0" presId="urn:microsoft.com/office/officeart/2005/8/layout/vProcess5"/>
    <dgm:cxn modelId="{083EDD1E-D96F-4AC2-9924-280FB653C57B}" type="presParOf" srcId="{DC93071C-9813-4D7E-A120-1613936E52E1}" destId="{EA247828-E3CE-4835-82E3-760ACDC86C48}" srcOrd="7" destOrd="0" presId="urn:microsoft.com/office/officeart/2005/8/layout/vProcess5"/>
    <dgm:cxn modelId="{0BD65216-4702-45C1-B60A-F61AD988F8FD}" type="presParOf" srcId="{DC93071C-9813-4D7E-A120-1613936E52E1}" destId="{BE5ECB88-8D91-43AC-8E75-1B8CE4782547}" srcOrd="8" destOrd="0" presId="urn:microsoft.com/office/officeart/2005/8/layout/vProcess5"/>
    <dgm:cxn modelId="{53384EF3-5DAB-4D62-A18F-D5A435D90FD1}" type="presParOf" srcId="{DC93071C-9813-4D7E-A120-1613936E52E1}" destId="{3A702E18-11F3-4C4A-80A2-7F3F31AC6E64}" srcOrd="9" destOrd="0" presId="urn:microsoft.com/office/officeart/2005/8/layout/vProcess5"/>
    <dgm:cxn modelId="{9902BAFE-9500-43B7-A8F5-86666F9AD3BD}" type="presParOf" srcId="{DC93071C-9813-4D7E-A120-1613936E52E1}" destId="{7D735E75-357C-4D0F-A4FE-B48C0D798CE8}" srcOrd="10" destOrd="0" presId="urn:microsoft.com/office/officeart/2005/8/layout/vProcess5"/>
    <dgm:cxn modelId="{F3C2205A-E04A-4FEC-84D9-610D16A95CAC}" type="presParOf" srcId="{DC93071C-9813-4D7E-A120-1613936E52E1}" destId="{A9540CE6-0321-46E8-84EB-98AD0A7AE944}"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B0F02D3E-2021-48AB-A004-2F42E856AC64}" type="doc">
      <dgm:prSet loTypeId="urn:microsoft.com/office/officeart/2005/8/layout/cycle2" loCatId="cycle" qsTypeId="urn:microsoft.com/office/officeart/2005/8/quickstyle/simple1" qsCatId="simple" csTypeId="urn:microsoft.com/office/officeart/2005/8/colors/accent1_2" csCatId="accent1" phldr="1"/>
      <dgm:spPr/>
      <dgm:t>
        <a:bodyPr/>
        <a:lstStyle/>
        <a:p>
          <a:pPr rtl="1"/>
          <a:endParaRPr lang="ar-EG"/>
        </a:p>
      </dgm:t>
    </dgm:pt>
    <dgm:pt modelId="{E8684345-F831-4157-97D2-64EF16680909}">
      <dgm:prSet phldrT="[Text]" custT="1"/>
      <dgm:spPr>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الطالب نفسه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11E84AB-738A-42FD-B11A-A09302232F59}" type="parTrans" cxnId="{6C8DDA96-557E-4E80-881C-7F4844917F12}">
      <dgm:prSet/>
      <dgm:spPr/>
      <dgm:t>
        <a:bodyPr/>
        <a:lstStyle/>
        <a:p>
          <a:pPr rtl="1"/>
          <a:endParaRPr lang="ar-EG"/>
        </a:p>
      </dgm:t>
    </dgm:pt>
    <dgm:pt modelId="{44374B4E-3216-4DD0-B4D9-1CE992CD5ED1}" type="sibTrans" cxnId="{6C8DDA96-557E-4E80-881C-7F4844917F12}">
      <dgm:prSet/>
      <dgm:spPr/>
      <dgm:t>
        <a:bodyPr/>
        <a:lstStyle/>
        <a:p>
          <a:pPr rtl="1"/>
          <a:endParaRPr lang="ar-EG"/>
        </a:p>
      </dgm:t>
    </dgm:pt>
    <dgm:pt modelId="{6C0D07C2-98B5-43F0-A3D3-5D3BF608CBE0}">
      <dgm:prSet phldrT="[Text]" custT="1"/>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المرشد الطلابي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2C3CEE9-E702-40D7-BF49-9D5FBAD30308}" type="parTrans" cxnId="{66816467-A2F6-4DAA-B380-DA4A0C66E69A}">
      <dgm:prSet/>
      <dgm:spPr/>
      <dgm:t>
        <a:bodyPr/>
        <a:lstStyle/>
        <a:p>
          <a:pPr rtl="1"/>
          <a:endParaRPr lang="ar-EG"/>
        </a:p>
      </dgm:t>
    </dgm:pt>
    <dgm:pt modelId="{A0DC05C9-0EC1-4B99-BD90-02A5CBF4E65B}" type="sibTrans" cxnId="{66816467-A2F6-4DAA-B380-DA4A0C66E69A}">
      <dgm:prSet/>
      <dgm:spPr/>
      <dgm:t>
        <a:bodyPr/>
        <a:lstStyle/>
        <a:p>
          <a:pPr rtl="1"/>
          <a:endParaRPr lang="ar-EG"/>
        </a:p>
      </dgm:t>
    </dgm:pt>
    <dgm:pt modelId="{03445DDA-B634-47B3-A18F-02D23D0512CD}">
      <dgm:prSet phldrT="[Text]" custT="1"/>
      <dgm:spPr>
        <a:solidFill>
          <a:srgbClr val="6666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المواقف اليومية الطارئة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395D6FB-2232-4452-A9B7-398C0F0D4752}" type="parTrans" cxnId="{F533E879-DCC4-45B9-9E9C-A2B72FEDFC9C}">
      <dgm:prSet/>
      <dgm:spPr/>
      <dgm:t>
        <a:bodyPr/>
        <a:lstStyle/>
        <a:p>
          <a:pPr rtl="1"/>
          <a:endParaRPr lang="ar-EG"/>
        </a:p>
      </dgm:t>
    </dgm:pt>
    <dgm:pt modelId="{89EBE7F4-9AEB-4864-A45A-719E60C7012F}" type="sibTrans" cxnId="{F533E879-DCC4-45B9-9E9C-A2B72FEDFC9C}">
      <dgm:prSet/>
      <dgm:spPr/>
      <dgm:t>
        <a:bodyPr/>
        <a:lstStyle/>
        <a:p>
          <a:pPr rtl="1"/>
          <a:endParaRPr lang="ar-EG"/>
        </a:p>
      </dgm:t>
    </dgm:pt>
    <dgm:pt modelId="{19D54CBB-7217-472E-AC84-9005870960F5}">
      <dgm:prSet phldrT="[Text]" custT="1"/>
      <dgm:spPr>
        <a:solidFill>
          <a:schemeClr val="accent1">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إدارة المدرسة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31E2FF6-0B5E-4700-B8E1-3238C0B430C9}" type="parTrans" cxnId="{20AF9E61-02CF-443B-96AC-1E4CD9D9D4A7}">
      <dgm:prSet/>
      <dgm:spPr/>
      <dgm:t>
        <a:bodyPr/>
        <a:lstStyle/>
        <a:p>
          <a:pPr rtl="1"/>
          <a:endParaRPr lang="ar-EG"/>
        </a:p>
      </dgm:t>
    </dgm:pt>
    <dgm:pt modelId="{A9793114-8DD9-42CA-9528-CDC7A6DADEE8}" type="sibTrans" cxnId="{20AF9E61-02CF-443B-96AC-1E4CD9D9D4A7}">
      <dgm:prSet/>
      <dgm:spPr/>
      <dgm:t>
        <a:bodyPr/>
        <a:lstStyle/>
        <a:p>
          <a:pPr rtl="1"/>
          <a:endParaRPr lang="ar-EG"/>
        </a:p>
      </dgm:t>
    </dgm:pt>
    <dgm:pt modelId="{30EA0D54-FA5A-4849-B762-7EB63F2F28F9}">
      <dgm:prSet phldrT="[Text]" custT="1"/>
      <dgm:spPr>
        <a:solidFill>
          <a:srgbClr val="CC0066"/>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المعلمون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00C0B32-8E18-4207-8A91-C04C4360EA2D}" type="parTrans" cxnId="{C13025AA-8049-4CD7-BA18-D1A9A8277179}">
      <dgm:prSet/>
      <dgm:spPr/>
      <dgm:t>
        <a:bodyPr/>
        <a:lstStyle/>
        <a:p>
          <a:pPr rtl="1"/>
          <a:endParaRPr lang="ar-EG"/>
        </a:p>
      </dgm:t>
    </dgm:pt>
    <dgm:pt modelId="{97CC34BF-B4E3-4E53-97BC-10BB0B8B797C}" type="sibTrans" cxnId="{C13025AA-8049-4CD7-BA18-D1A9A8277179}">
      <dgm:prSet/>
      <dgm:spPr/>
      <dgm:t>
        <a:bodyPr/>
        <a:lstStyle/>
        <a:p>
          <a:pPr rtl="1"/>
          <a:endParaRPr lang="ar-EG"/>
        </a:p>
      </dgm:t>
    </dgm:pt>
    <dgm:pt modelId="{68A7F19E-B74E-4840-8C0B-2719B8949221}">
      <dgm:prSet phldrT="[Text]" custT="1"/>
      <dgm:spPr>
        <a:solidFill>
          <a:srgbClr val="00808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الأسرة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3AC2768-0B9C-4CC7-A365-603FC53C1D31}" type="parTrans" cxnId="{81B1909A-26D4-4799-825F-B3AF3F69FD9B}">
      <dgm:prSet/>
      <dgm:spPr/>
      <dgm:t>
        <a:bodyPr/>
        <a:lstStyle/>
        <a:p>
          <a:pPr rtl="1"/>
          <a:endParaRPr lang="ar-EG"/>
        </a:p>
      </dgm:t>
    </dgm:pt>
    <dgm:pt modelId="{D4ED6A7C-866E-4EEB-87A6-05451836AEA4}" type="sibTrans" cxnId="{81B1909A-26D4-4799-825F-B3AF3F69FD9B}">
      <dgm:prSet/>
      <dgm:spPr/>
      <dgm:t>
        <a:bodyPr/>
        <a:lstStyle/>
        <a:p>
          <a:pPr rtl="1"/>
          <a:endParaRPr lang="ar-EG"/>
        </a:p>
      </dgm:t>
    </dgm:pt>
    <dgm:pt modelId="{BA71F642-B043-4D58-B790-9D59532B0497}">
      <dgm:prSet phldrT="[Text]" custT="1"/>
      <dgm:spPr>
        <a:solidFill>
          <a:srgbClr val="660066"/>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800" b="1" dirty="0">
              <a:effectLst>
                <a:outerShdw blurRad="38100" dist="38100" dir="2700000" algn="tl">
                  <a:srgbClr val="000000">
                    <a:alpha val="43137"/>
                  </a:srgbClr>
                </a:outerShdw>
              </a:effectLst>
              <a:latin typeface="Traditional Arabic" pitchFamily="18" charset="-78"/>
              <a:cs typeface="Traditional Arabic" pitchFamily="18" charset="-78"/>
            </a:rPr>
            <a:t>أعضاء جماعة الإرشاد</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7BE6052-0E56-4133-BBF0-6E6F26C8CFC1}" type="sibTrans" cxnId="{59D40DC6-63FE-4272-9356-4E7AFC83C114}">
      <dgm:prSet/>
      <dgm:spPr/>
      <dgm:t>
        <a:bodyPr/>
        <a:lstStyle/>
        <a:p>
          <a:pPr rtl="1"/>
          <a:endParaRPr lang="ar-EG"/>
        </a:p>
      </dgm:t>
    </dgm:pt>
    <dgm:pt modelId="{BEADEEE5-2517-48E2-B9D2-E01041F464C6}" type="parTrans" cxnId="{59D40DC6-63FE-4272-9356-4E7AFC83C114}">
      <dgm:prSet/>
      <dgm:spPr/>
      <dgm:t>
        <a:bodyPr/>
        <a:lstStyle/>
        <a:p>
          <a:pPr rtl="1"/>
          <a:endParaRPr lang="ar-EG"/>
        </a:p>
      </dgm:t>
    </dgm:pt>
    <dgm:pt modelId="{457B2944-B902-4451-B8CA-D695C5177F2E}" type="pres">
      <dgm:prSet presAssocID="{B0F02D3E-2021-48AB-A004-2F42E856AC64}" presName="cycle" presStyleCnt="0">
        <dgm:presLayoutVars>
          <dgm:dir/>
          <dgm:resizeHandles val="exact"/>
        </dgm:presLayoutVars>
      </dgm:prSet>
      <dgm:spPr/>
    </dgm:pt>
    <dgm:pt modelId="{DF207E28-8E74-4D90-B3D7-077BD70DD097}" type="pres">
      <dgm:prSet presAssocID="{E8684345-F831-4157-97D2-64EF16680909}" presName="node" presStyleLbl="node1" presStyleIdx="0" presStyleCnt="7" custScaleX="123480" custScaleY="111018">
        <dgm:presLayoutVars>
          <dgm:bulletEnabled val="1"/>
        </dgm:presLayoutVars>
      </dgm:prSet>
      <dgm:spPr/>
    </dgm:pt>
    <dgm:pt modelId="{B09C9138-0BFB-4131-9E14-61FC9590F8EF}" type="pres">
      <dgm:prSet presAssocID="{44374B4E-3216-4DD0-B4D9-1CE992CD5ED1}" presName="sibTrans" presStyleLbl="sibTrans2D1" presStyleIdx="0" presStyleCnt="7"/>
      <dgm:spPr/>
    </dgm:pt>
    <dgm:pt modelId="{647DF1D4-0967-40B5-8695-33DDC931DB6A}" type="pres">
      <dgm:prSet presAssocID="{44374B4E-3216-4DD0-B4D9-1CE992CD5ED1}" presName="connectorText" presStyleLbl="sibTrans2D1" presStyleIdx="0" presStyleCnt="7"/>
      <dgm:spPr/>
    </dgm:pt>
    <dgm:pt modelId="{57FA645C-1ECC-4341-81ED-435378BDBA7B}" type="pres">
      <dgm:prSet presAssocID="{6C0D07C2-98B5-43F0-A3D3-5D3BF608CBE0}" presName="node" presStyleLbl="node1" presStyleIdx="1" presStyleCnt="7" custScaleX="123480" custScaleY="111018">
        <dgm:presLayoutVars>
          <dgm:bulletEnabled val="1"/>
        </dgm:presLayoutVars>
      </dgm:prSet>
      <dgm:spPr/>
    </dgm:pt>
    <dgm:pt modelId="{AE71BDA4-483E-4612-AABF-6D13BCAFA248}" type="pres">
      <dgm:prSet presAssocID="{A0DC05C9-0EC1-4B99-BD90-02A5CBF4E65B}" presName="sibTrans" presStyleLbl="sibTrans2D1" presStyleIdx="1" presStyleCnt="7"/>
      <dgm:spPr/>
    </dgm:pt>
    <dgm:pt modelId="{5A7084F3-DE7E-4741-8672-05D4DDD851E8}" type="pres">
      <dgm:prSet presAssocID="{A0DC05C9-0EC1-4B99-BD90-02A5CBF4E65B}" presName="connectorText" presStyleLbl="sibTrans2D1" presStyleIdx="1" presStyleCnt="7"/>
      <dgm:spPr/>
    </dgm:pt>
    <dgm:pt modelId="{7E00D7C7-4536-41D9-8771-CB55F63A784E}" type="pres">
      <dgm:prSet presAssocID="{03445DDA-B634-47B3-A18F-02D23D0512CD}" presName="node" presStyleLbl="node1" presStyleIdx="2" presStyleCnt="7" custScaleX="123480" custScaleY="111018">
        <dgm:presLayoutVars>
          <dgm:bulletEnabled val="1"/>
        </dgm:presLayoutVars>
      </dgm:prSet>
      <dgm:spPr/>
    </dgm:pt>
    <dgm:pt modelId="{C835D8F5-0F1C-4D01-B415-D61017082809}" type="pres">
      <dgm:prSet presAssocID="{89EBE7F4-9AEB-4864-A45A-719E60C7012F}" presName="sibTrans" presStyleLbl="sibTrans2D1" presStyleIdx="2" presStyleCnt="7"/>
      <dgm:spPr/>
    </dgm:pt>
    <dgm:pt modelId="{830513F1-56F2-4365-ACDB-2083672BB7D0}" type="pres">
      <dgm:prSet presAssocID="{89EBE7F4-9AEB-4864-A45A-719E60C7012F}" presName="connectorText" presStyleLbl="sibTrans2D1" presStyleIdx="2" presStyleCnt="7"/>
      <dgm:spPr/>
    </dgm:pt>
    <dgm:pt modelId="{8BEADE32-8358-4146-B6A8-BE08A75F2339}" type="pres">
      <dgm:prSet presAssocID="{19D54CBB-7217-472E-AC84-9005870960F5}" presName="node" presStyleLbl="node1" presStyleIdx="3" presStyleCnt="7" custScaleX="123480" custScaleY="111018">
        <dgm:presLayoutVars>
          <dgm:bulletEnabled val="1"/>
        </dgm:presLayoutVars>
      </dgm:prSet>
      <dgm:spPr/>
    </dgm:pt>
    <dgm:pt modelId="{D4063F1E-894A-495C-B076-80D144930C52}" type="pres">
      <dgm:prSet presAssocID="{A9793114-8DD9-42CA-9528-CDC7A6DADEE8}" presName="sibTrans" presStyleLbl="sibTrans2D1" presStyleIdx="3" presStyleCnt="7"/>
      <dgm:spPr/>
    </dgm:pt>
    <dgm:pt modelId="{CF7EC432-AAF9-4577-89A2-48000959D602}" type="pres">
      <dgm:prSet presAssocID="{A9793114-8DD9-42CA-9528-CDC7A6DADEE8}" presName="connectorText" presStyleLbl="sibTrans2D1" presStyleIdx="3" presStyleCnt="7"/>
      <dgm:spPr/>
    </dgm:pt>
    <dgm:pt modelId="{22162821-C1C4-4D7A-8C60-13FFB354F52E}" type="pres">
      <dgm:prSet presAssocID="{30EA0D54-FA5A-4849-B762-7EB63F2F28F9}" presName="node" presStyleLbl="node1" presStyleIdx="4" presStyleCnt="7" custScaleX="123480" custScaleY="111018">
        <dgm:presLayoutVars>
          <dgm:bulletEnabled val="1"/>
        </dgm:presLayoutVars>
      </dgm:prSet>
      <dgm:spPr/>
    </dgm:pt>
    <dgm:pt modelId="{0258AD30-441D-445C-AC74-40F4A1AAD002}" type="pres">
      <dgm:prSet presAssocID="{97CC34BF-B4E3-4E53-97BC-10BB0B8B797C}" presName="sibTrans" presStyleLbl="sibTrans2D1" presStyleIdx="4" presStyleCnt="7"/>
      <dgm:spPr/>
    </dgm:pt>
    <dgm:pt modelId="{CEA0D768-305B-4B09-A89F-1DC4F6AB807D}" type="pres">
      <dgm:prSet presAssocID="{97CC34BF-B4E3-4E53-97BC-10BB0B8B797C}" presName="connectorText" presStyleLbl="sibTrans2D1" presStyleIdx="4" presStyleCnt="7"/>
      <dgm:spPr/>
    </dgm:pt>
    <dgm:pt modelId="{A76F5B88-0511-4212-BB06-9282D343E7C6}" type="pres">
      <dgm:prSet presAssocID="{68A7F19E-B74E-4840-8C0B-2719B8949221}" presName="node" presStyleLbl="node1" presStyleIdx="5" presStyleCnt="7" custScaleX="123480" custScaleY="111018">
        <dgm:presLayoutVars>
          <dgm:bulletEnabled val="1"/>
        </dgm:presLayoutVars>
      </dgm:prSet>
      <dgm:spPr/>
    </dgm:pt>
    <dgm:pt modelId="{DA66B2C4-1E96-40F2-BC29-242215C70823}" type="pres">
      <dgm:prSet presAssocID="{D4ED6A7C-866E-4EEB-87A6-05451836AEA4}" presName="sibTrans" presStyleLbl="sibTrans2D1" presStyleIdx="5" presStyleCnt="7"/>
      <dgm:spPr/>
    </dgm:pt>
    <dgm:pt modelId="{4A25C659-B4F3-446E-9321-3AAAD8946A33}" type="pres">
      <dgm:prSet presAssocID="{D4ED6A7C-866E-4EEB-87A6-05451836AEA4}" presName="connectorText" presStyleLbl="sibTrans2D1" presStyleIdx="5" presStyleCnt="7"/>
      <dgm:spPr/>
    </dgm:pt>
    <dgm:pt modelId="{42FEF0D9-DF8B-4CB9-BEDD-415020C1F81A}" type="pres">
      <dgm:prSet presAssocID="{BA71F642-B043-4D58-B790-9D59532B0497}" presName="node" presStyleLbl="node1" presStyleIdx="6" presStyleCnt="7" custScaleX="123480" custScaleY="111018">
        <dgm:presLayoutVars>
          <dgm:bulletEnabled val="1"/>
        </dgm:presLayoutVars>
      </dgm:prSet>
      <dgm:spPr/>
    </dgm:pt>
    <dgm:pt modelId="{93F6C18F-45DD-4633-B59A-24CA93A0F299}" type="pres">
      <dgm:prSet presAssocID="{97BE6052-0E56-4133-BBF0-6E6F26C8CFC1}" presName="sibTrans" presStyleLbl="sibTrans2D1" presStyleIdx="6" presStyleCnt="7"/>
      <dgm:spPr/>
    </dgm:pt>
    <dgm:pt modelId="{F5CC86C8-9FD0-45F5-A649-AEDCD273FFEA}" type="pres">
      <dgm:prSet presAssocID="{97BE6052-0E56-4133-BBF0-6E6F26C8CFC1}" presName="connectorText" presStyleLbl="sibTrans2D1" presStyleIdx="6" presStyleCnt="7"/>
      <dgm:spPr/>
    </dgm:pt>
  </dgm:ptLst>
  <dgm:cxnLst>
    <dgm:cxn modelId="{768F8012-B96C-4F9A-AAC5-930CD856C727}" type="presOf" srcId="{97BE6052-0E56-4133-BBF0-6E6F26C8CFC1}" destId="{F5CC86C8-9FD0-45F5-A649-AEDCD273FFEA}" srcOrd="1" destOrd="0" presId="urn:microsoft.com/office/officeart/2005/8/layout/cycle2"/>
    <dgm:cxn modelId="{6A9A3013-8293-46B5-B5D1-C6D043D51E37}" type="presOf" srcId="{19D54CBB-7217-472E-AC84-9005870960F5}" destId="{8BEADE32-8358-4146-B6A8-BE08A75F2339}" srcOrd="0" destOrd="0" presId="urn:microsoft.com/office/officeart/2005/8/layout/cycle2"/>
    <dgm:cxn modelId="{5387AF1D-A4B3-47D0-918C-93A4B23759BE}" type="presOf" srcId="{D4ED6A7C-866E-4EEB-87A6-05451836AEA4}" destId="{4A25C659-B4F3-446E-9321-3AAAD8946A33}" srcOrd="1" destOrd="0" presId="urn:microsoft.com/office/officeart/2005/8/layout/cycle2"/>
    <dgm:cxn modelId="{C7D78120-A339-41A3-9920-B694724A1CD2}" type="presOf" srcId="{6C0D07C2-98B5-43F0-A3D3-5D3BF608CBE0}" destId="{57FA645C-1ECC-4341-81ED-435378BDBA7B}" srcOrd="0" destOrd="0" presId="urn:microsoft.com/office/officeart/2005/8/layout/cycle2"/>
    <dgm:cxn modelId="{44B5E837-B250-48DE-8BD2-2361BAED5574}" type="presOf" srcId="{44374B4E-3216-4DD0-B4D9-1CE992CD5ED1}" destId="{B09C9138-0BFB-4131-9E14-61FC9590F8EF}" srcOrd="0" destOrd="0" presId="urn:microsoft.com/office/officeart/2005/8/layout/cycle2"/>
    <dgm:cxn modelId="{1C876940-3FB9-4CE7-92E3-936F6CE56922}" type="presOf" srcId="{BA71F642-B043-4D58-B790-9D59532B0497}" destId="{42FEF0D9-DF8B-4CB9-BEDD-415020C1F81A}" srcOrd="0" destOrd="0" presId="urn:microsoft.com/office/officeart/2005/8/layout/cycle2"/>
    <dgm:cxn modelId="{3596195E-85DF-460D-9920-3A21F9A80764}" type="presOf" srcId="{89EBE7F4-9AEB-4864-A45A-719E60C7012F}" destId="{C835D8F5-0F1C-4D01-B415-D61017082809}" srcOrd="0" destOrd="0" presId="urn:microsoft.com/office/officeart/2005/8/layout/cycle2"/>
    <dgm:cxn modelId="{20AF9E61-02CF-443B-96AC-1E4CD9D9D4A7}" srcId="{B0F02D3E-2021-48AB-A004-2F42E856AC64}" destId="{19D54CBB-7217-472E-AC84-9005870960F5}" srcOrd="3" destOrd="0" parTransId="{A31E2FF6-0B5E-4700-B8E1-3238C0B430C9}" sibTransId="{A9793114-8DD9-42CA-9528-CDC7A6DADEE8}"/>
    <dgm:cxn modelId="{C46DBE63-CB87-4C2D-9448-898C44D8B01E}" type="presOf" srcId="{03445DDA-B634-47B3-A18F-02D23D0512CD}" destId="{7E00D7C7-4536-41D9-8771-CB55F63A784E}" srcOrd="0" destOrd="0" presId="urn:microsoft.com/office/officeart/2005/8/layout/cycle2"/>
    <dgm:cxn modelId="{29D0A445-3818-426B-B753-FB2B1E517762}" type="presOf" srcId="{68A7F19E-B74E-4840-8C0B-2719B8949221}" destId="{A76F5B88-0511-4212-BB06-9282D343E7C6}" srcOrd="0" destOrd="0" presId="urn:microsoft.com/office/officeart/2005/8/layout/cycle2"/>
    <dgm:cxn modelId="{9E0FFD66-AD2C-4F69-BEC8-6ADC6B74EFB0}" type="presOf" srcId="{D4ED6A7C-866E-4EEB-87A6-05451836AEA4}" destId="{DA66B2C4-1E96-40F2-BC29-242215C70823}" srcOrd="0" destOrd="0" presId="urn:microsoft.com/office/officeart/2005/8/layout/cycle2"/>
    <dgm:cxn modelId="{66816467-A2F6-4DAA-B380-DA4A0C66E69A}" srcId="{B0F02D3E-2021-48AB-A004-2F42E856AC64}" destId="{6C0D07C2-98B5-43F0-A3D3-5D3BF608CBE0}" srcOrd="1" destOrd="0" parTransId="{E2C3CEE9-E702-40D7-BF49-9D5FBAD30308}" sibTransId="{A0DC05C9-0EC1-4B99-BD90-02A5CBF4E65B}"/>
    <dgm:cxn modelId="{F618414B-832D-4EA0-8DCA-F16161653E8A}" type="presOf" srcId="{A9793114-8DD9-42CA-9528-CDC7A6DADEE8}" destId="{CF7EC432-AAF9-4577-89A2-48000959D602}" srcOrd="1" destOrd="0" presId="urn:microsoft.com/office/officeart/2005/8/layout/cycle2"/>
    <dgm:cxn modelId="{9E5DDA6B-C62F-4C4E-A997-0E427AA20D3E}" type="presOf" srcId="{97CC34BF-B4E3-4E53-97BC-10BB0B8B797C}" destId="{CEA0D768-305B-4B09-A89F-1DC4F6AB807D}" srcOrd="1" destOrd="0" presId="urn:microsoft.com/office/officeart/2005/8/layout/cycle2"/>
    <dgm:cxn modelId="{5D2DC279-D5C0-4414-ACCF-3927BAEEEEC1}" type="presOf" srcId="{89EBE7F4-9AEB-4864-A45A-719E60C7012F}" destId="{830513F1-56F2-4365-ACDB-2083672BB7D0}" srcOrd="1" destOrd="0" presId="urn:microsoft.com/office/officeart/2005/8/layout/cycle2"/>
    <dgm:cxn modelId="{F533E879-DCC4-45B9-9E9C-A2B72FEDFC9C}" srcId="{B0F02D3E-2021-48AB-A004-2F42E856AC64}" destId="{03445DDA-B634-47B3-A18F-02D23D0512CD}" srcOrd="2" destOrd="0" parTransId="{3395D6FB-2232-4452-A9B7-398C0F0D4752}" sibTransId="{89EBE7F4-9AEB-4864-A45A-719E60C7012F}"/>
    <dgm:cxn modelId="{A05CA07B-F617-4EDF-9C59-84B41E8AA518}" type="presOf" srcId="{97BE6052-0E56-4133-BBF0-6E6F26C8CFC1}" destId="{93F6C18F-45DD-4633-B59A-24CA93A0F299}" srcOrd="0" destOrd="0" presId="urn:microsoft.com/office/officeart/2005/8/layout/cycle2"/>
    <dgm:cxn modelId="{6C8DDA96-557E-4E80-881C-7F4844917F12}" srcId="{B0F02D3E-2021-48AB-A004-2F42E856AC64}" destId="{E8684345-F831-4157-97D2-64EF16680909}" srcOrd="0" destOrd="0" parTransId="{011E84AB-738A-42FD-B11A-A09302232F59}" sibTransId="{44374B4E-3216-4DD0-B4D9-1CE992CD5ED1}"/>
    <dgm:cxn modelId="{8797169A-3F0A-4C01-8250-9C6E2B5E1865}" type="presOf" srcId="{A0DC05C9-0EC1-4B99-BD90-02A5CBF4E65B}" destId="{AE71BDA4-483E-4612-AABF-6D13BCAFA248}" srcOrd="0" destOrd="0" presId="urn:microsoft.com/office/officeart/2005/8/layout/cycle2"/>
    <dgm:cxn modelId="{81B1909A-26D4-4799-825F-B3AF3F69FD9B}" srcId="{B0F02D3E-2021-48AB-A004-2F42E856AC64}" destId="{68A7F19E-B74E-4840-8C0B-2719B8949221}" srcOrd="5" destOrd="0" parTransId="{A3AC2768-0B9C-4CC7-A365-603FC53C1D31}" sibTransId="{D4ED6A7C-866E-4EEB-87A6-05451836AEA4}"/>
    <dgm:cxn modelId="{7B4C099E-B10E-4D62-AE97-5FB92D886983}" type="presOf" srcId="{44374B4E-3216-4DD0-B4D9-1CE992CD5ED1}" destId="{647DF1D4-0967-40B5-8695-33DDC931DB6A}" srcOrd="1" destOrd="0" presId="urn:microsoft.com/office/officeart/2005/8/layout/cycle2"/>
    <dgm:cxn modelId="{7A2520A6-43B6-4FEF-99FD-DA460EFC6F4A}" type="presOf" srcId="{E8684345-F831-4157-97D2-64EF16680909}" destId="{DF207E28-8E74-4D90-B3D7-077BD70DD097}" srcOrd="0" destOrd="0" presId="urn:microsoft.com/office/officeart/2005/8/layout/cycle2"/>
    <dgm:cxn modelId="{7D5EDAA8-3FF7-4D09-81AD-3740D987EDF1}" type="presOf" srcId="{A0DC05C9-0EC1-4B99-BD90-02A5CBF4E65B}" destId="{5A7084F3-DE7E-4741-8672-05D4DDD851E8}" srcOrd="1" destOrd="0" presId="urn:microsoft.com/office/officeart/2005/8/layout/cycle2"/>
    <dgm:cxn modelId="{C13025AA-8049-4CD7-BA18-D1A9A8277179}" srcId="{B0F02D3E-2021-48AB-A004-2F42E856AC64}" destId="{30EA0D54-FA5A-4849-B762-7EB63F2F28F9}" srcOrd="4" destOrd="0" parTransId="{D00C0B32-8E18-4207-8A91-C04C4360EA2D}" sibTransId="{97CC34BF-B4E3-4E53-97BC-10BB0B8B797C}"/>
    <dgm:cxn modelId="{9D0375B3-9179-4EB3-93FF-BFEF0269187C}" type="presOf" srcId="{B0F02D3E-2021-48AB-A004-2F42E856AC64}" destId="{457B2944-B902-4451-B8CA-D695C5177F2E}" srcOrd="0" destOrd="0" presId="urn:microsoft.com/office/officeart/2005/8/layout/cycle2"/>
    <dgm:cxn modelId="{59D40DC6-63FE-4272-9356-4E7AFC83C114}" srcId="{B0F02D3E-2021-48AB-A004-2F42E856AC64}" destId="{BA71F642-B043-4D58-B790-9D59532B0497}" srcOrd="6" destOrd="0" parTransId="{BEADEEE5-2517-48E2-B9D2-E01041F464C6}" sibTransId="{97BE6052-0E56-4133-BBF0-6E6F26C8CFC1}"/>
    <dgm:cxn modelId="{E97292E6-FDAF-4E72-BED3-DFAE3718FA09}" type="presOf" srcId="{30EA0D54-FA5A-4849-B762-7EB63F2F28F9}" destId="{22162821-C1C4-4D7A-8C60-13FFB354F52E}" srcOrd="0" destOrd="0" presId="urn:microsoft.com/office/officeart/2005/8/layout/cycle2"/>
    <dgm:cxn modelId="{242F4AFC-E87B-4550-8A67-10DF485333D7}" type="presOf" srcId="{A9793114-8DD9-42CA-9528-CDC7A6DADEE8}" destId="{D4063F1E-894A-495C-B076-80D144930C52}" srcOrd="0" destOrd="0" presId="urn:microsoft.com/office/officeart/2005/8/layout/cycle2"/>
    <dgm:cxn modelId="{622D1FFF-7330-4455-8FEA-179083552DB2}" type="presOf" srcId="{97CC34BF-B4E3-4E53-97BC-10BB0B8B797C}" destId="{0258AD30-441D-445C-AC74-40F4A1AAD002}" srcOrd="0" destOrd="0" presId="urn:microsoft.com/office/officeart/2005/8/layout/cycle2"/>
    <dgm:cxn modelId="{B68B2E13-F351-4D0C-ADF2-317166D68D02}" type="presParOf" srcId="{457B2944-B902-4451-B8CA-D695C5177F2E}" destId="{DF207E28-8E74-4D90-B3D7-077BD70DD097}" srcOrd="0" destOrd="0" presId="urn:microsoft.com/office/officeart/2005/8/layout/cycle2"/>
    <dgm:cxn modelId="{C6124AB7-CCE7-4EBE-9884-071155FDA37C}" type="presParOf" srcId="{457B2944-B902-4451-B8CA-D695C5177F2E}" destId="{B09C9138-0BFB-4131-9E14-61FC9590F8EF}" srcOrd="1" destOrd="0" presId="urn:microsoft.com/office/officeart/2005/8/layout/cycle2"/>
    <dgm:cxn modelId="{E80FD070-9073-4FE8-9617-B14FB5D67BDE}" type="presParOf" srcId="{B09C9138-0BFB-4131-9E14-61FC9590F8EF}" destId="{647DF1D4-0967-40B5-8695-33DDC931DB6A}" srcOrd="0" destOrd="0" presId="urn:microsoft.com/office/officeart/2005/8/layout/cycle2"/>
    <dgm:cxn modelId="{8AA6F4F3-9FB7-43BF-AC3B-0AD45E438DCF}" type="presParOf" srcId="{457B2944-B902-4451-B8CA-D695C5177F2E}" destId="{57FA645C-1ECC-4341-81ED-435378BDBA7B}" srcOrd="2" destOrd="0" presId="urn:microsoft.com/office/officeart/2005/8/layout/cycle2"/>
    <dgm:cxn modelId="{F3F0F88B-1B7C-4F6B-B17E-25963B737AB4}" type="presParOf" srcId="{457B2944-B902-4451-B8CA-D695C5177F2E}" destId="{AE71BDA4-483E-4612-AABF-6D13BCAFA248}" srcOrd="3" destOrd="0" presId="urn:microsoft.com/office/officeart/2005/8/layout/cycle2"/>
    <dgm:cxn modelId="{380C45A9-845E-4F87-B51A-13B8E165058D}" type="presParOf" srcId="{AE71BDA4-483E-4612-AABF-6D13BCAFA248}" destId="{5A7084F3-DE7E-4741-8672-05D4DDD851E8}" srcOrd="0" destOrd="0" presId="urn:microsoft.com/office/officeart/2005/8/layout/cycle2"/>
    <dgm:cxn modelId="{955EB64A-8DF4-4D88-905E-A3005D1ED81B}" type="presParOf" srcId="{457B2944-B902-4451-B8CA-D695C5177F2E}" destId="{7E00D7C7-4536-41D9-8771-CB55F63A784E}" srcOrd="4" destOrd="0" presId="urn:microsoft.com/office/officeart/2005/8/layout/cycle2"/>
    <dgm:cxn modelId="{07763953-C448-4A45-94E7-D1B13626C6A7}" type="presParOf" srcId="{457B2944-B902-4451-B8CA-D695C5177F2E}" destId="{C835D8F5-0F1C-4D01-B415-D61017082809}" srcOrd="5" destOrd="0" presId="urn:microsoft.com/office/officeart/2005/8/layout/cycle2"/>
    <dgm:cxn modelId="{9F11DB43-64E9-4EC0-B318-ADF7A43064CC}" type="presParOf" srcId="{C835D8F5-0F1C-4D01-B415-D61017082809}" destId="{830513F1-56F2-4365-ACDB-2083672BB7D0}" srcOrd="0" destOrd="0" presId="urn:microsoft.com/office/officeart/2005/8/layout/cycle2"/>
    <dgm:cxn modelId="{9B65505F-BC24-4B76-BAEC-98B8BF922FD2}" type="presParOf" srcId="{457B2944-B902-4451-B8CA-D695C5177F2E}" destId="{8BEADE32-8358-4146-B6A8-BE08A75F2339}" srcOrd="6" destOrd="0" presId="urn:microsoft.com/office/officeart/2005/8/layout/cycle2"/>
    <dgm:cxn modelId="{A64F9CD7-D9F8-4EDF-9EB9-B6CA786FE672}" type="presParOf" srcId="{457B2944-B902-4451-B8CA-D695C5177F2E}" destId="{D4063F1E-894A-495C-B076-80D144930C52}" srcOrd="7" destOrd="0" presId="urn:microsoft.com/office/officeart/2005/8/layout/cycle2"/>
    <dgm:cxn modelId="{FF50E4CE-B57B-4C41-9885-0363471A5BD0}" type="presParOf" srcId="{D4063F1E-894A-495C-B076-80D144930C52}" destId="{CF7EC432-AAF9-4577-89A2-48000959D602}" srcOrd="0" destOrd="0" presId="urn:microsoft.com/office/officeart/2005/8/layout/cycle2"/>
    <dgm:cxn modelId="{0B749C5C-4ACE-4C77-8A74-4D8C7A0FDE00}" type="presParOf" srcId="{457B2944-B902-4451-B8CA-D695C5177F2E}" destId="{22162821-C1C4-4D7A-8C60-13FFB354F52E}" srcOrd="8" destOrd="0" presId="urn:microsoft.com/office/officeart/2005/8/layout/cycle2"/>
    <dgm:cxn modelId="{8AE2700F-F09C-40F0-999D-E0EF9DED4B8D}" type="presParOf" srcId="{457B2944-B902-4451-B8CA-D695C5177F2E}" destId="{0258AD30-441D-445C-AC74-40F4A1AAD002}" srcOrd="9" destOrd="0" presId="urn:microsoft.com/office/officeart/2005/8/layout/cycle2"/>
    <dgm:cxn modelId="{772E030A-9707-4AF1-A4C2-2E10B6B73E8E}" type="presParOf" srcId="{0258AD30-441D-445C-AC74-40F4A1AAD002}" destId="{CEA0D768-305B-4B09-A89F-1DC4F6AB807D}" srcOrd="0" destOrd="0" presId="urn:microsoft.com/office/officeart/2005/8/layout/cycle2"/>
    <dgm:cxn modelId="{0591E1F9-C772-4545-ADEC-728B42DCE92E}" type="presParOf" srcId="{457B2944-B902-4451-B8CA-D695C5177F2E}" destId="{A76F5B88-0511-4212-BB06-9282D343E7C6}" srcOrd="10" destOrd="0" presId="urn:microsoft.com/office/officeart/2005/8/layout/cycle2"/>
    <dgm:cxn modelId="{EBCF8A15-759B-49FE-B7BB-524882B7ECC7}" type="presParOf" srcId="{457B2944-B902-4451-B8CA-D695C5177F2E}" destId="{DA66B2C4-1E96-40F2-BC29-242215C70823}" srcOrd="11" destOrd="0" presId="urn:microsoft.com/office/officeart/2005/8/layout/cycle2"/>
    <dgm:cxn modelId="{7AEB01CA-5E5C-4F20-BE63-216AE0050740}" type="presParOf" srcId="{DA66B2C4-1E96-40F2-BC29-242215C70823}" destId="{4A25C659-B4F3-446E-9321-3AAAD8946A33}" srcOrd="0" destOrd="0" presId="urn:microsoft.com/office/officeart/2005/8/layout/cycle2"/>
    <dgm:cxn modelId="{A7553E05-956A-41B7-AFED-B25121D64A52}" type="presParOf" srcId="{457B2944-B902-4451-B8CA-D695C5177F2E}" destId="{42FEF0D9-DF8B-4CB9-BEDD-415020C1F81A}" srcOrd="12" destOrd="0" presId="urn:microsoft.com/office/officeart/2005/8/layout/cycle2"/>
    <dgm:cxn modelId="{1E18E664-89E3-4D00-B437-51D904B2D738}" type="presParOf" srcId="{457B2944-B902-4451-B8CA-D695C5177F2E}" destId="{93F6C18F-45DD-4633-B59A-24CA93A0F299}" srcOrd="13" destOrd="0" presId="urn:microsoft.com/office/officeart/2005/8/layout/cycle2"/>
    <dgm:cxn modelId="{F853E9D7-C032-4418-A55D-410D7AC5E1DD}" type="presParOf" srcId="{93F6C18F-45DD-4633-B59A-24CA93A0F299}" destId="{F5CC86C8-9FD0-45F5-A649-AEDCD273FFE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0B5CBF34-ECAC-4904-AC86-F84C8EB6E16D}" type="doc">
      <dgm:prSet loTypeId="urn:microsoft.com/office/officeart/2005/8/layout/vList2" loCatId="list"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3B4D4FF2-0C5C-432B-94E3-24EA11AB2DC6}">
      <dgm:prSet phldrT="[Text]" custT="1"/>
      <dgm:spPr>
        <a:solidFill>
          <a:srgbClr val="990033"/>
        </a:solidFill>
        <a:scene3d>
          <a:camera prst="orthographicFront">
            <a:rot lat="0" lon="0" rev="0"/>
          </a:camera>
          <a:lightRig rig="glow" dir="t">
            <a:rot lat="0" lon="0" rev="4800000"/>
          </a:lightRig>
        </a:scene3d>
        <a:sp3d prstMaterial="matte">
          <a:bevelT w="127000" h="63500"/>
        </a:sp3d>
      </dgm:spPr>
      <dgm:t>
        <a:bodyPr/>
        <a:lstStyle/>
        <a:p>
          <a:pPr algn="ct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تحقيق الصحة النفسية للمسترشد وتحقيق التوافق النفسي والاجتماعي له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8AB2F66-12C3-4B80-AA30-DC087A93269B}" type="parTrans" cxnId="{BF151C58-2542-43F5-BF97-773C8917A6D5}">
      <dgm:prSet/>
      <dgm:spPr/>
      <dgm:t>
        <a:bodyPr/>
        <a:lstStyle/>
        <a:p>
          <a:pPr rtl="1"/>
          <a:endParaRPr lang="ar-EG" sz="2800">
            <a:latin typeface="Traditional Arabic" pitchFamily="18" charset="-78"/>
            <a:cs typeface="Traditional Arabic" pitchFamily="18" charset="-78"/>
          </a:endParaRPr>
        </a:p>
      </dgm:t>
    </dgm:pt>
    <dgm:pt modelId="{CD653774-788C-4179-8DEA-5EB9F4E854D9}" type="sibTrans" cxnId="{BF151C58-2542-43F5-BF97-773C8917A6D5}">
      <dgm:prSet/>
      <dgm:spPr/>
      <dgm:t>
        <a:bodyPr/>
        <a:lstStyle/>
        <a:p>
          <a:pPr rtl="1"/>
          <a:endParaRPr lang="ar-EG" sz="2800">
            <a:latin typeface="Traditional Arabic" pitchFamily="18" charset="-78"/>
            <a:cs typeface="Traditional Arabic" pitchFamily="18" charset="-78"/>
          </a:endParaRPr>
        </a:p>
      </dgm:t>
    </dgm:pt>
    <dgm:pt modelId="{7AD205F4-AEF5-4373-B55B-CBB46B295056}">
      <dgm:prSet phldrT="[Text]" custT="1"/>
      <dgm:spPr>
        <a:solidFill>
          <a:srgbClr val="008080"/>
        </a:solidFill>
        <a:scene3d>
          <a:camera prst="orthographicFront">
            <a:rot lat="0" lon="0" rev="0"/>
          </a:camera>
          <a:lightRig rig="glow" dir="t">
            <a:rot lat="0" lon="0" rev="4800000"/>
          </a:lightRig>
        </a:scene3d>
        <a:sp3d prstMaterial="matte">
          <a:bevelT w="127000" h="63500"/>
        </a:sp3d>
      </dgm:spPr>
      <dgm:t>
        <a:bodyPr/>
        <a:lstStyle/>
        <a:p>
          <a:pPr algn="ct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إزالة ما يعترض سبيل المسترشد من عقبات وصعوبات ومساعدته في التغلب عليها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6E35F61-D158-4BA9-8CA3-E90A9A14D75E}" type="parTrans" cxnId="{4FD53251-1F67-4D6E-A331-65E68B8F70B8}">
      <dgm:prSet/>
      <dgm:spPr/>
      <dgm:t>
        <a:bodyPr/>
        <a:lstStyle/>
        <a:p>
          <a:pPr rtl="1"/>
          <a:endParaRPr lang="ar-EG" sz="2800">
            <a:latin typeface="Traditional Arabic" pitchFamily="18" charset="-78"/>
            <a:cs typeface="Traditional Arabic" pitchFamily="18" charset="-78"/>
          </a:endParaRPr>
        </a:p>
      </dgm:t>
    </dgm:pt>
    <dgm:pt modelId="{1695377B-87CB-4BF6-907E-BCCB7C1CC734}" type="sibTrans" cxnId="{4FD53251-1F67-4D6E-A331-65E68B8F70B8}">
      <dgm:prSet/>
      <dgm:spPr/>
      <dgm:t>
        <a:bodyPr/>
        <a:lstStyle/>
        <a:p>
          <a:pPr rtl="1"/>
          <a:endParaRPr lang="ar-EG" sz="2800">
            <a:latin typeface="Traditional Arabic" pitchFamily="18" charset="-78"/>
            <a:cs typeface="Traditional Arabic" pitchFamily="18" charset="-78"/>
          </a:endParaRPr>
        </a:p>
      </dgm:t>
    </dgm:pt>
    <dgm:pt modelId="{59F7FD75-1D3B-40F6-8903-81C81EC8C141}">
      <dgm:prSet phldrT="[Text]" custT="1"/>
      <dgm:spPr>
        <a:solidFill>
          <a:schemeClr val="accent4">
            <a:lumMod val="75000"/>
          </a:schemeClr>
        </a:solidFill>
        <a:scene3d>
          <a:camera prst="orthographicFront">
            <a:rot lat="0" lon="0" rev="0"/>
          </a:camera>
          <a:lightRig rig="glow" dir="t">
            <a:rot lat="0" lon="0" rev="4800000"/>
          </a:lightRig>
        </a:scene3d>
        <a:sp3d prstMaterial="matte">
          <a:bevelT w="127000" h="63500"/>
        </a:sp3d>
      </dgm:spPr>
      <dgm:t>
        <a:bodyPr/>
        <a:lstStyle/>
        <a:p>
          <a:pPr algn="ct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تعديل سلوك الطالب إلى الأفضل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41E9219-2780-4BA8-8D02-9C0818E63354}" type="parTrans" cxnId="{536EE7FB-56C5-45CA-9C5B-69883E6B0FA6}">
      <dgm:prSet/>
      <dgm:spPr/>
      <dgm:t>
        <a:bodyPr/>
        <a:lstStyle/>
        <a:p>
          <a:pPr rtl="1"/>
          <a:endParaRPr lang="ar-EG" sz="2800"/>
        </a:p>
      </dgm:t>
    </dgm:pt>
    <dgm:pt modelId="{C7797830-2584-4587-8BB7-6180A0000846}" type="sibTrans" cxnId="{536EE7FB-56C5-45CA-9C5B-69883E6B0FA6}">
      <dgm:prSet/>
      <dgm:spPr/>
      <dgm:t>
        <a:bodyPr/>
        <a:lstStyle/>
        <a:p>
          <a:pPr rtl="1"/>
          <a:endParaRPr lang="ar-EG" sz="2800"/>
        </a:p>
      </dgm:t>
    </dgm:pt>
    <dgm:pt modelId="{5CB313F6-DB0B-4DCC-940B-AA12772E8286}">
      <dgm:prSet phldrT="[Text]" custT="1"/>
      <dgm:spPr>
        <a:solidFill>
          <a:srgbClr val="006699"/>
        </a:solidFill>
        <a:scene3d>
          <a:camera prst="orthographicFront">
            <a:rot lat="0" lon="0" rev="0"/>
          </a:camera>
          <a:lightRig rig="glow" dir="t">
            <a:rot lat="0" lon="0" rev="4800000"/>
          </a:lightRig>
        </a:scene3d>
        <a:sp3d prstMaterial="matte">
          <a:bevelT w="127000" h="63500"/>
        </a:sp3d>
      </dgm:spPr>
      <dgm:t>
        <a:bodyPr/>
        <a:lstStyle/>
        <a:p>
          <a:pPr algn="ctr" rtl="1"/>
          <a:r>
            <a:rPr lang="ar-SA" sz="3200" b="1" dirty="0">
              <a:effectLst>
                <a:outerShdw blurRad="38100" dist="38100" dir="2700000" algn="tl">
                  <a:srgbClr val="000000">
                    <a:alpha val="43137"/>
                  </a:srgbClr>
                </a:outerShdw>
              </a:effectLst>
              <a:latin typeface="Traditional Arabic" pitchFamily="18" charset="-78"/>
              <a:cs typeface="Traditional Arabic" pitchFamily="18" charset="-78"/>
            </a:rPr>
            <a:t>تعليم الطالب كيف يحل مشكلاته ويصنع قراراته بنفسه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B8E07E7-7765-40F5-AC4E-43FD1CAB6546}" type="parTrans" cxnId="{A45148B8-65E9-4E77-9046-7F1C47F18102}">
      <dgm:prSet/>
      <dgm:spPr/>
      <dgm:t>
        <a:bodyPr/>
        <a:lstStyle/>
        <a:p>
          <a:pPr rtl="1"/>
          <a:endParaRPr lang="ar-EG"/>
        </a:p>
      </dgm:t>
    </dgm:pt>
    <dgm:pt modelId="{1F25D10F-A27E-4200-9AF9-F4599DFA924B}" type="sibTrans" cxnId="{A45148B8-65E9-4E77-9046-7F1C47F18102}">
      <dgm:prSet/>
      <dgm:spPr/>
      <dgm:t>
        <a:bodyPr/>
        <a:lstStyle/>
        <a:p>
          <a:pPr rtl="1"/>
          <a:endParaRPr lang="ar-EG"/>
        </a:p>
      </dgm:t>
    </dgm:pt>
    <dgm:pt modelId="{129BD7EB-24A0-472B-8B5D-C98383190452}" type="pres">
      <dgm:prSet presAssocID="{0B5CBF34-ECAC-4904-AC86-F84C8EB6E16D}" presName="linear" presStyleCnt="0">
        <dgm:presLayoutVars>
          <dgm:animLvl val="lvl"/>
          <dgm:resizeHandles val="exact"/>
        </dgm:presLayoutVars>
      </dgm:prSet>
      <dgm:spPr/>
    </dgm:pt>
    <dgm:pt modelId="{B44075C5-3105-4666-999C-887ACAC224F2}" type="pres">
      <dgm:prSet presAssocID="{3B4D4FF2-0C5C-432B-94E3-24EA11AB2DC6}" presName="parentText" presStyleLbl="node1" presStyleIdx="0" presStyleCnt="4" custScaleY="88201">
        <dgm:presLayoutVars>
          <dgm:chMax val="0"/>
          <dgm:bulletEnabled val="1"/>
        </dgm:presLayoutVars>
      </dgm:prSet>
      <dgm:spPr/>
    </dgm:pt>
    <dgm:pt modelId="{08848E5F-A97E-41C4-B168-E325BD974F7B}" type="pres">
      <dgm:prSet presAssocID="{CD653774-788C-4179-8DEA-5EB9F4E854D9}" presName="spacer" presStyleCnt="0"/>
      <dgm:spPr>
        <a:scene3d>
          <a:camera prst="orthographicFront">
            <a:rot lat="0" lon="0" rev="0"/>
          </a:camera>
          <a:lightRig rig="glow" dir="t">
            <a:rot lat="0" lon="0" rev="4800000"/>
          </a:lightRig>
        </a:scene3d>
        <a:sp3d prstMaterial="matte">
          <a:bevelT w="127000" h="63500"/>
        </a:sp3d>
      </dgm:spPr>
    </dgm:pt>
    <dgm:pt modelId="{9D62F2FF-E151-4323-9C96-BFD165E386C1}" type="pres">
      <dgm:prSet presAssocID="{7AD205F4-AEF5-4373-B55B-CBB46B295056}" presName="parentText" presStyleLbl="node1" presStyleIdx="1" presStyleCnt="4" custScaleY="88201">
        <dgm:presLayoutVars>
          <dgm:chMax val="0"/>
          <dgm:bulletEnabled val="1"/>
        </dgm:presLayoutVars>
      </dgm:prSet>
      <dgm:spPr/>
    </dgm:pt>
    <dgm:pt modelId="{638F0E7C-4B12-4999-90BF-18A867D8604B}" type="pres">
      <dgm:prSet presAssocID="{1695377B-87CB-4BF6-907E-BCCB7C1CC734}" presName="spacer" presStyleCnt="0"/>
      <dgm:spPr/>
    </dgm:pt>
    <dgm:pt modelId="{F7FD5314-6E37-4AAC-8336-B01B5D557635}" type="pres">
      <dgm:prSet presAssocID="{59F7FD75-1D3B-40F6-8903-81C81EC8C141}" presName="parentText" presStyleLbl="node1" presStyleIdx="2" presStyleCnt="4" custScaleY="88201">
        <dgm:presLayoutVars>
          <dgm:chMax val="0"/>
          <dgm:bulletEnabled val="1"/>
        </dgm:presLayoutVars>
      </dgm:prSet>
      <dgm:spPr/>
    </dgm:pt>
    <dgm:pt modelId="{A1873D81-81CC-4EB3-93E3-AB2D80009657}" type="pres">
      <dgm:prSet presAssocID="{C7797830-2584-4587-8BB7-6180A0000846}" presName="spacer" presStyleCnt="0"/>
      <dgm:spPr/>
    </dgm:pt>
    <dgm:pt modelId="{CA36CF99-00FA-4482-81BA-7638EA06FD8B}" type="pres">
      <dgm:prSet presAssocID="{5CB313F6-DB0B-4DCC-940B-AA12772E8286}" presName="parentText" presStyleLbl="node1" presStyleIdx="3" presStyleCnt="4" custScaleY="88201">
        <dgm:presLayoutVars>
          <dgm:chMax val="0"/>
          <dgm:bulletEnabled val="1"/>
        </dgm:presLayoutVars>
      </dgm:prSet>
      <dgm:spPr/>
    </dgm:pt>
  </dgm:ptLst>
  <dgm:cxnLst>
    <dgm:cxn modelId="{57EA2D07-2186-4374-83D0-94B38D047353}" type="presOf" srcId="{59F7FD75-1D3B-40F6-8903-81C81EC8C141}" destId="{F7FD5314-6E37-4AAC-8336-B01B5D557635}" srcOrd="0" destOrd="0" presId="urn:microsoft.com/office/officeart/2005/8/layout/vList2"/>
    <dgm:cxn modelId="{97E65738-D1F3-4598-A54B-D311030B6DA0}" type="presOf" srcId="{0B5CBF34-ECAC-4904-AC86-F84C8EB6E16D}" destId="{129BD7EB-24A0-472B-8B5D-C98383190452}" srcOrd="0" destOrd="0" presId="urn:microsoft.com/office/officeart/2005/8/layout/vList2"/>
    <dgm:cxn modelId="{EFCAB744-0908-4943-B155-48FDCCD5848E}" type="presOf" srcId="{5CB313F6-DB0B-4DCC-940B-AA12772E8286}" destId="{CA36CF99-00FA-4482-81BA-7638EA06FD8B}" srcOrd="0" destOrd="0" presId="urn:microsoft.com/office/officeart/2005/8/layout/vList2"/>
    <dgm:cxn modelId="{4FD53251-1F67-4D6E-A331-65E68B8F70B8}" srcId="{0B5CBF34-ECAC-4904-AC86-F84C8EB6E16D}" destId="{7AD205F4-AEF5-4373-B55B-CBB46B295056}" srcOrd="1" destOrd="0" parTransId="{56E35F61-D158-4BA9-8CA3-E90A9A14D75E}" sibTransId="{1695377B-87CB-4BF6-907E-BCCB7C1CC734}"/>
    <dgm:cxn modelId="{BF151C58-2542-43F5-BF97-773C8917A6D5}" srcId="{0B5CBF34-ECAC-4904-AC86-F84C8EB6E16D}" destId="{3B4D4FF2-0C5C-432B-94E3-24EA11AB2DC6}" srcOrd="0" destOrd="0" parTransId="{C8AB2F66-12C3-4B80-AA30-DC087A93269B}" sibTransId="{CD653774-788C-4179-8DEA-5EB9F4E854D9}"/>
    <dgm:cxn modelId="{A16643AA-2613-44D0-858A-AA35FCE05853}" type="presOf" srcId="{7AD205F4-AEF5-4373-B55B-CBB46B295056}" destId="{9D62F2FF-E151-4323-9C96-BFD165E386C1}" srcOrd="0" destOrd="0" presId="urn:microsoft.com/office/officeart/2005/8/layout/vList2"/>
    <dgm:cxn modelId="{64E9FDAC-9C9D-4108-9C2C-5FFFAF6B8F6A}" type="presOf" srcId="{3B4D4FF2-0C5C-432B-94E3-24EA11AB2DC6}" destId="{B44075C5-3105-4666-999C-887ACAC224F2}" srcOrd="0" destOrd="0" presId="urn:microsoft.com/office/officeart/2005/8/layout/vList2"/>
    <dgm:cxn modelId="{A45148B8-65E9-4E77-9046-7F1C47F18102}" srcId="{0B5CBF34-ECAC-4904-AC86-F84C8EB6E16D}" destId="{5CB313F6-DB0B-4DCC-940B-AA12772E8286}" srcOrd="3" destOrd="0" parTransId="{FB8E07E7-7765-40F5-AC4E-43FD1CAB6546}" sibTransId="{1F25D10F-A27E-4200-9AF9-F4599DFA924B}"/>
    <dgm:cxn modelId="{536EE7FB-56C5-45CA-9C5B-69883E6B0FA6}" srcId="{0B5CBF34-ECAC-4904-AC86-F84C8EB6E16D}" destId="{59F7FD75-1D3B-40F6-8903-81C81EC8C141}" srcOrd="2" destOrd="0" parTransId="{841E9219-2780-4BA8-8D02-9C0818E63354}" sibTransId="{C7797830-2584-4587-8BB7-6180A0000846}"/>
    <dgm:cxn modelId="{3D66D422-2E13-45A3-A69D-9E3E5A18FBA8}" type="presParOf" srcId="{129BD7EB-24A0-472B-8B5D-C98383190452}" destId="{B44075C5-3105-4666-999C-887ACAC224F2}" srcOrd="0" destOrd="0" presId="urn:microsoft.com/office/officeart/2005/8/layout/vList2"/>
    <dgm:cxn modelId="{60259666-3154-48CF-9AD6-2F833C5CCE42}" type="presParOf" srcId="{129BD7EB-24A0-472B-8B5D-C98383190452}" destId="{08848E5F-A97E-41C4-B168-E325BD974F7B}" srcOrd="1" destOrd="0" presId="urn:microsoft.com/office/officeart/2005/8/layout/vList2"/>
    <dgm:cxn modelId="{38B5141F-B7A6-4240-8881-EB87F9B9E5F8}" type="presParOf" srcId="{129BD7EB-24A0-472B-8B5D-C98383190452}" destId="{9D62F2FF-E151-4323-9C96-BFD165E386C1}" srcOrd="2" destOrd="0" presId="urn:microsoft.com/office/officeart/2005/8/layout/vList2"/>
    <dgm:cxn modelId="{75982692-DDDF-442D-84A5-DC837AEF04D9}" type="presParOf" srcId="{129BD7EB-24A0-472B-8B5D-C98383190452}" destId="{638F0E7C-4B12-4999-90BF-18A867D8604B}" srcOrd="3" destOrd="0" presId="urn:microsoft.com/office/officeart/2005/8/layout/vList2"/>
    <dgm:cxn modelId="{8A850962-FA42-4926-AB5A-2C15D51B3A88}" type="presParOf" srcId="{129BD7EB-24A0-472B-8B5D-C98383190452}" destId="{F7FD5314-6E37-4AAC-8336-B01B5D557635}" srcOrd="4" destOrd="0" presId="urn:microsoft.com/office/officeart/2005/8/layout/vList2"/>
    <dgm:cxn modelId="{A3479C07-77F8-4FDE-845B-5E5599B34020}" type="presParOf" srcId="{129BD7EB-24A0-472B-8B5D-C98383190452}" destId="{A1873D81-81CC-4EB3-93E3-AB2D80009657}" srcOrd="5" destOrd="0" presId="urn:microsoft.com/office/officeart/2005/8/layout/vList2"/>
    <dgm:cxn modelId="{62320710-14FA-45C7-94A5-ECB1FDFABBE2}" type="presParOf" srcId="{129BD7EB-24A0-472B-8B5D-C98383190452}" destId="{CA36CF99-00FA-4482-81BA-7638EA06FD8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D5E48B7A-4C42-4932-9E70-E1D9B5DFDF04}" type="doc">
      <dgm:prSet loTypeId="urn:microsoft.com/office/officeart/2008/layout/HexagonCluster" loCatId="relationship" qsTypeId="urn:microsoft.com/office/officeart/2005/8/quickstyle/3d1" qsCatId="3D" csTypeId="urn:microsoft.com/office/officeart/2005/8/colors/colorful3" csCatId="colorful" phldr="1"/>
      <dgm:spPr/>
      <dgm:t>
        <a:bodyPr/>
        <a:lstStyle/>
        <a:p>
          <a:pPr rtl="1"/>
          <a:endParaRPr lang="ar-EG"/>
        </a:p>
      </dgm:t>
    </dgm:pt>
    <dgm:pt modelId="{0D9989C9-9722-4B60-8986-D880CC5AA47F}">
      <dgm:prSet phldrT="[Text]"/>
      <dgm:spPr/>
      <dgm:t>
        <a:bodyPr/>
        <a:lstStyle/>
        <a:p>
          <a:pPr rtl="1"/>
          <a:r>
            <a:rPr lang="ar-SA" b="1" dirty="0"/>
            <a:t>السيرة الذاتية </a:t>
          </a:r>
          <a:endParaRPr lang="ar-EG" dirty="0"/>
        </a:p>
      </dgm:t>
    </dgm:pt>
    <dgm:pt modelId="{679C7250-2969-4B05-979E-8D0085F88E5C}" type="parTrans" cxnId="{38CF1E3B-FBAE-4D1F-A065-41E3FD3F6DEC}">
      <dgm:prSet/>
      <dgm:spPr/>
      <dgm:t>
        <a:bodyPr/>
        <a:lstStyle/>
        <a:p>
          <a:pPr rtl="1"/>
          <a:endParaRPr lang="ar-EG"/>
        </a:p>
      </dgm:t>
    </dgm:pt>
    <dgm:pt modelId="{C8BDF956-09F6-479B-8EFD-33321D04D6D8}" type="sibTrans" cxnId="{38CF1E3B-FBAE-4D1F-A065-41E3FD3F6DEC}">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t>
        <a:bodyPr/>
        <a:lstStyle/>
        <a:p>
          <a:pPr rtl="1"/>
          <a:endParaRPr lang="ar-EG"/>
        </a:p>
      </dgm:t>
    </dgm:pt>
    <dgm:pt modelId="{9A4FF8B4-CD59-41C3-81D8-560998AFFCF2}">
      <dgm:prSet phldrT="[Text]"/>
      <dgm:spPr/>
      <dgm:t>
        <a:bodyPr/>
        <a:lstStyle/>
        <a:p>
          <a:pPr rtl="1"/>
          <a:r>
            <a:rPr lang="ar-SA" b="1" dirty="0"/>
            <a:t>الملاحظة </a:t>
          </a:r>
          <a:endParaRPr lang="ar-EG" dirty="0"/>
        </a:p>
      </dgm:t>
    </dgm:pt>
    <dgm:pt modelId="{5B92C944-0157-42C6-A164-C5C27BB5D665}" type="parTrans" cxnId="{AA0B6648-0C44-42C6-989A-D4DB74712251}">
      <dgm:prSet/>
      <dgm:spPr/>
      <dgm:t>
        <a:bodyPr/>
        <a:lstStyle/>
        <a:p>
          <a:pPr rtl="1"/>
          <a:endParaRPr lang="ar-EG"/>
        </a:p>
      </dgm:t>
    </dgm:pt>
    <dgm:pt modelId="{03F6B62C-8490-49B5-81AF-C268B52F986D}" type="sibTrans" cxnId="{AA0B6648-0C44-42C6-989A-D4DB74712251}">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32000" r="-32000"/>
          </a:stretch>
        </a:blipFill>
      </dgm:spPr>
      <dgm:t>
        <a:bodyPr/>
        <a:lstStyle/>
        <a:p>
          <a:pPr rtl="1"/>
          <a:endParaRPr lang="ar-EG"/>
        </a:p>
      </dgm:t>
    </dgm:pt>
    <dgm:pt modelId="{AB0EABAB-59FD-4447-B856-2ADE86643916}">
      <dgm:prSet phldrT="[Text]"/>
      <dgm:spPr/>
      <dgm:t>
        <a:bodyPr/>
        <a:lstStyle/>
        <a:p>
          <a:pPr rtl="1"/>
          <a:r>
            <a:rPr lang="ar-SA" b="1" dirty="0"/>
            <a:t>المقابلة في الإرشاد النفسي </a:t>
          </a:r>
          <a:endParaRPr lang="ar-EG" dirty="0"/>
        </a:p>
      </dgm:t>
    </dgm:pt>
    <dgm:pt modelId="{6E71FF0B-8F54-454B-A425-D3D80444C40E}" type="parTrans" cxnId="{845DB3FB-D5F8-46E7-BAD5-E7CE69FD0838}">
      <dgm:prSet/>
      <dgm:spPr/>
      <dgm:t>
        <a:bodyPr/>
        <a:lstStyle/>
        <a:p>
          <a:pPr rtl="1"/>
          <a:endParaRPr lang="ar-EG"/>
        </a:p>
      </dgm:t>
    </dgm:pt>
    <dgm:pt modelId="{3E94A074-47F5-4B9B-9B51-720D9F15B460}" type="sibTrans" cxnId="{845DB3FB-D5F8-46E7-BAD5-E7CE69FD0838}">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dgm:spPr>
      <dgm:t>
        <a:bodyPr/>
        <a:lstStyle/>
        <a:p>
          <a:pPr rtl="1"/>
          <a:endParaRPr lang="ar-EG"/>
        </a:p>
      </dgm:t>
    </dgm:pt>
    <dgm:pt modelId="{95B9B8A9-7B95-4285-9F64-FDA45935E1D1}" type="pres">
      <dgm:prSet presAssocID="{D5E48B7A-4C42-4932-9E70-E1D9B5DFDF04}" presName="Name0" presStyleCnt="0">
        <dgm:presLayoutVars>
          <dgm:chMax val="21"/>
          <dgm:chPref val="21"/>
        </dgm:presLayoutVars>
      </dgm:prSet>
      <dgm:spPr/>
    </dgm:pt>
    <dgm:pt modelId="{5BEE95BD-E54C-481E-AD6B-7F50AC62ACAE}" type="pres">
      <dgm:prSet presAssocID="{0D9989C9-9722-4B60-8986-D880CC5AA47F}" presName="text1" presStyleCnt="0"/>
      <dgm:spPr/>
    </dgm:pt>
    <dgm:pt modelId="{6D94ABA2-C44C-4A14-B62C-7BC181154E06}" type="pres">
      <dgm:prSet presAssocID="{0D9989C9-9722-4B60-8986-D880CC5AA47F}" presName="textRepeatNode" presStyleLbl="alignNode1" presStyleIdx="0" presStyleCnt="3">
        <dgm:presLayoutVars>
          <dgm:chMax val="0"/>
          <dgm:chPref val="0"/>
          <dgm:bulletEnabled val="1"/>
        </dgm:presLayoutVars>
      </dgm:prSet>
      <dgm:spPr/>
    </dgm:pt>
    <dgm:pt modelId="{A8C65266-78C7-40EF-9D79-CEBAD32E6147}" type="pres">
      <dgm:prSet presAssocID="{0D9989C9-9722-4B60-8986-D880CC5AA47F}" presName="textaccent1" presStyleCnt="0"/>
      <dgm:spPr/>
    </dgm:pt>
    <dgm:pt modelId="{4535B577-EB80-422C-A771-1875656DC6EC}" type="pres">
      <dgm:prSet presAssocID="{0D9989C9-9722-4B60-8986-D880CC5AA47F}" presName="accentRepeatNode" presStyleLbl="solidAlignAcc1" presStyleIdx="0" presStyleCnt="6"/>
      <dgm:spPr/>
    </dgm:pt>
    <dgm:pt modelId="{F8276DA8-97DE-4353-9718-61F0D24ABA5C}" type="pres">
      <dgm:prSet presAssocID="{C8BDF956-09F6-479B-8EFD-33321D04D6D8}" presName="image1" presStyleCnt="0"/>
      <dgm:spPr/>
    </dgm:pt>
    <dgm:pt modelId="{2450846A-332C-4EF3-AF64-B1D43E6E4626}" type="pres">
      <dgm:prSet presAssocID="{C8BDF956-09F6-479B-8EFD-33321D04D6D8}" presName="imageRepeatNode" presStyleLbl="alignAcc1" presStyleIdx="0" presStyleCnt="3"/>
      <dgm:spPr/>
    </dgm:pt>
    <dgm:pt modelId="{09372317-984C-49F4-9725-056CFC5C2A45}" type="pres">
      <dgm:prSet presAssocID="{C8BDF956-09F6-479B-8EFD-33321D04D6D8}" presName="imageaccent1" presStyleCnt="0"/>
      <dgm:spPr/>
    </dgm:pt>
    <dgm:pt modelId="{D0422D7F-8556-4BC2-AE79-F8D203DAA021}" type="pres">
      <dgm:prSet presAssocID="{C8BDF956-09F6-479B-8EFD-33321D04D6D8}" presName="accentRepeatNode" presStyleLbl="solidAlignAcc1" presStyleIdx="1" presStyleCnt="6"/>
      <dgm:spPr/>
    </dgm:pt>
    <dgm:pt modelId="{D9F70693-0807-4191-81BE-1A57711B1DCC}" type="pres">
      <dgm:prSet presAssocID="{9A4FF8B4-CD59-41C3-81D8-560998AFFCF2}" presName="text2" presStyleCnt="0"/>
      <dgm:spPr/>
    </dgm:pt>
    <dgm:pt modelId="{EE50EC59-18D8-436B-942A-24E1E6C2068C}" type="pres">
      <dgm:prSet presAssocID="{9A4FF8B4-CD59-41C3-81D8-560998AFFCF2}" presName="textRepeatNode" presStyleLbl="alignNode1" presStyleIdx="1" presStyleCnt="3">
        <dgm:presLayoutVars>
          <dgm:chMax val="0"/>
          <dgm:chPref val="0"/>
          <dgm:bulletEnabled val="1"/>
        </dgm:presLayoutVars>
      </dgm:prSet>
      <dgm:spPr/>
    </dgm:pt>
    <dgm:pt modelId="{197331B8-130E-47B2-A003-56228208CCC9}" type="pres">
      <dgm:prSet presAssocID="{9A4FF8B4-CD59-41C3-81D8-560998AFFCF2}" presName="textaccent2" presStyleCnt="0"/>
      <dgm:spPr/>
    </dgm:pt>
    <dgm:pt modelId="{542E4D61-B510-4EDA-B28E-C9F5C6CA2E41}" type="pres">
      <dgm:prSet presAssocID="{9A4FF8B4-CD59-41C3-81D8-560998AFFCF2}" presName="accentRepeatNode" presStyleLbl="solidAlignAcc1" presStyleIdx="2" presStyleCnt="6"/>
      <dgm:spPr/>
    </dgm:pt>
    <dgm:pt modelId="{FF6DE58A-5407-45EF-8536-83204A1367AD}" type="pres">
      <dgm:prSet presAssocID="{03F6B62C-8490-49B5-81AF-C268B52F986D}" presName="image2" presStyleCnt="0"/>
      <dgm:spPr/>
    </dgm:pt>
    <dgm:pt modelId="{B4E49800-57A1-44EA-B289-F50698365C38}" type="pres">
      <dgm:prSet presAssocID="{03F6B62C-8490-49B5-81AF-C268B52F986D}" presName="imageRepeatNode" presStyleLbl="alignAcc1" presStyleIdx="1" presStyleCnt="3"/>
      <dgm:spPr/>
    </dgm:pt>
    <dgm:pt modelId="{5BFF1F81-3C2D-4D1A-AA7E-3C89C7712CBF}" type="pres">
      <dgm:prSet presAssocID="{03F6B62C-8490-49B5-81AF-C268B52F986D}" presName="imageaccent2" presStyleCnt="0"/>
      <dgm:spPr/>
    </dgm:pt>
    <dgm:pt modelId="{9654E438-7301-466A-8422-F43A1E8CAACC}" type="pres">
      <dgm:prSet presAssocID="{03F6B62C-8490-49B5-81AF-C268B52F986D}" presName="accentRepeatNode" presStyleLbl="solidAlignAcc1" presStyleIdx="3" presStyleCnt="6"/>
      <dgm:spPr/>
    </dgm:pt>
    <dgm:pt modelId="{303ADD22-A242-4AF3-84C0-A2054AFC9B71}" type="pres">
      <dgm:prSet presAssocID="{AB0EABAB-59FD-4447-B856-2ADE86643916}" presName="text3" presStyleCnt="0"/>
      <dgm:spPr/>
    </dgm:pt>
    <dgm:pt modelId="{8FB47A27-9106-4138-80BC-96B1CE6EC6C3}" type="pres">
      <dgm:prSet presAssocID="{AB0EABAB-59FD-4447-B856-2ADE86643916}" presName="textRepeatNode" presStyleLbl="alignNode1" presStyleIdx="2" presStyleCnt="3">
        <dgm:presLayoutVars>
          <dgm:chMax val="0"/>
          <dgm:chPref val="0"/>
          <dgm:bulletEnabled val="1"/>
        </dgm:presLayoutVars>
      </dgm:prSet>
      <dgm:spPr/>
    </dgm:pt>
    <dgm:pt modelId="{C0D4BF72-F62E-47AC-BBED-3310206EF5BB}" type="pres">
      <dgm:prSet presAssocID="{AB0EABAB-59FD-4447-B856-2ADE86643916}" presName="textaccent3" presStyleCnt="0"/>
      <dgm:spPr/>
    </dgm:pt>
    <dgm:pt modelId="{BBD055F2-3583-45E1-AB60-85A14DA050AD}" type="pres">
      <dgm:prSet presAssocID="{AB0EABAB-59FD-4447-B856-2ADE86643916}" presName="accentRepeatNode" presStyleLbl="solidAlignAcc1" presStyleIdx="4" presStyleCnt="6"/>
      <dgm:spPr/>
    </dgm:pt>
    <dgm:pt modelId="{815D291D-C089-4B6E-82B4-8C9FEEBC3187}" type="pres">
      <dgm:prSet presAssocID="{3E94A074-47F5-4B9B-9B51-720D9F15B460}" presName="image3" presStyleCnt="0"/>
      <dgm:spPr/>
    </dgm:pt>
    <dgm:pt modelId="{88AA3F87-6DF0-4DE7-B7A4-CB830C9231AD}" type="pres">
      <dgm:prSet presAssocID="{3E94A074-47F5-4B9B-9B51-720D9F15B460}" presName="imageRepeatNode" presStyleLbl="alignAcc1" presStyleIdx="2" presStyleCnt="3"/>
      <dgm:spPr/>
    </dgm:pt>
    <dgm:pt modelId="{B0EB077A-ED45-441F-A6C3-CCFF752F60C4}" type="pres">
      <dgm:prSet presAssocID="{3E94A074-47F5-4B9B-9B51-720D9F15B460}" presName="imageaccent3" presStyleCnt="0"/>
      <dgm:spPr/>
    </dgm:pt>
    <dgm:pt modelId="{C0B5C1CB-A2AA-45C1-8045-716427415A3C}" type="pres">
      <dgm:prSet presAssocID="{3E94A074-47F5-4B9B-9B51-720D9F15B460}" presName="accentRepeatNode" presStyleLbl="solidAlignAcc1" presStyleIdx="5" presStyleCnt="6"/>
      <dgm:spPr/>
    </dgm:pt>
  </dgm:ptLst>
  <dgm:cxnLst>
    <dgm:cxn modelId="{E1296327-C6B0-4A35-8AF9-5FCAD2C67555}" type="presOf" srcId="{3E94A074-47F5-4B9B-9B51-720D9F15B460}" destId="{88AA3F87-6DF0-4DE7-B7A4-CB830C9231AD}" srcOrd="0" destOrd="0" presId="urn:microsoft.com/office/officeart/2008/layout/HexagonCluster"/>
    <dgm:cxn modelId="{38CF1E3B-FBAE-4D1F-A065-41E3FD3F6DEC}" srcId="{D5E48B7A-4C42-4932-9E70-E1D9B5DFDF04}" destId="{0D9989C9-9722-4B60-8986-D880CC5AA47F}" srcOrd="0" destOrd="0" parTransId="{679C7250-2969-4B05-979E-8D0085F88E5C}" sibTransId="{C8BDF956-09F6-479B-8EFD-33321D04D6D8}"/>
    <dgm:cxn modelId="{34663C5D-A7C1-4C73-A6E2-71C464D79ECA}" type="presOf" srcId="{03F6B62C-8490-49B5-81AF-C268B52F986D}" destId="{B4E49800-57A1-44EA-B289-F50698365C38}" srcOrd="0" destOrd="0" presId="urn:microsoft.com/office/officeart/2008/layout/HexagonCluster"/>
    <dgm:cxn modelId="{AA0B6648-0C44-42C6-989A-D4DB74712251}" srcId="{D5E48B7A-4C42-4932-9E70-E1D9B5DFDF04}" destId="{9A4FF8B4-CD59-41C3-81D8-560998AFFCF2}" srcOrd="1" destOrd="0" parTransId="{5B92C944-0157-42C6-A164-C5C27BB5D665}" sibTransId="{03F6B62C-8490-49B5-81AF-C268B52F986D}"/>
    <dgm:cxn modelId="{F885497D-64A4-4761-B2F5-5E63F8869D85}" type="presOf" srcId="{AB0EABAB-59FD-4447-B856-2ADE86643916}" destId="{8FB47A27-9106-4138-80BC-96B1CE6EC6C3}" srcOrd="0" destOrd="0" presId="urn:microsoft.com/office/officeart/2008/layout/HexagonCluster"/>
    <dgm:cxn modelId="{FE58D0BD-59B7-4B81-B780-E6AF898BCEFF}" type="presOf" srcId="{9A4FF8B4-CD59-41C3-81D8-560998AFFCF2}" destId="{EE50EC59-18D8-436B-942A-24E1E6C2068C}" srcOrd="0" destOrd="0" presId="urn:microsoft.com/office/officeart/2008/layout/HexagonCluster"/>
    <dgm:cxn modelId="{F06E55D0-56C9-493A-A6CF-E518DEFCE32A}" type="presOf" srcId="{D5E48B7A-4C42-4932-9E70-E1D9B5DFDF04}" destId="{95B9B8A9-7B95-4285-9F64-FDA45935E1D1}" srcOrd="0" destOrd="0" presId="urn:microsoft.com/office/officeart/2008/layout/HexagonCluster"/>
    <dgm:cxn modelId="{957E15DB-734C-4806-A524-5228F326C8C4}" type="presOf" srcId="{C8BDF956-09F6-479B-8EFD-33321D04D6D8}" destId="{2450846A-332C-4EF3-AF64-B1D43E6E4626}" srcOrd="0" destOrd="0" presId="urn:microsoft.com/office/officeart/2008/layout/HexagonCluster"/>
    <dgm:cxn modelId="{7A19DAED-B909-432A-A4FF-2C8BE0533961}" type="presOf" srcId="{0D9989C9-9722-4B60-8986-D880CC5AA47F}" destId="{6D94ABA2-C44C-4A14-B62C-7BC181154E06}" srcOrd="0" destOrd="0" presId="urn:microsoft.com/office/officeart/2008/layout/HexagonCluster"/>
    <dgm:cxn modelId="{845DB3FB-D5F8-46E7-BAD5-E7CE69FD0838}" srcId="{D5E48B7A-4C42-4932-9E70-E1D9B5DFDF04}" destId="{AB0EABAB-59FD-4447-B856-2ADE86643916}" srcOrd="2" destOrd="0" parTransId="{6E71FF0B-8F54-454B-A425-D3D80444C40E}" sibTransId="{3E94A074-47F5-4B9B-9B51-720D9F15B460}"/>
    <dgm:cxn modelId="{B2FF1930-6930-4E14-A75A-530DE8F199A0}" type="presParOf" srcId="{95B9B8A9-7B95-4285-9F64-FDA45935E1D1}" destId="{5BEE95BD-E54C-481E-AD6B-7F50AC62ACAE}" srcOrd="0" destOrd="0" presId="urn:microsoft.com/office/officeart/2008/layout/HexagonCluster"/>
    <dgm:cxn modelId="{A0B983BB-E405-4436-AB76-1D5599B28B58}" type="presParOf" srcId="{5BEE95BD-E54C-481E-AD6B-7F50AC62ACAE}" destId="{6D94ABA2-C44C-4A14-B62C-7BC181154E06}" srcOrd="0" destOrd="0" presId="urn:microsoft.com/office/officeart/2008/layout/HexagonCluster"/>
    <dgm:cxn modelId="{5DA762F8-CFFA-454E-A681-11F632EFBC2B}" type="presParOf" srcId="{95B9B8A9-7B95-4285-9F64-FDA45935E1D1}" destId="{A8C65266-78C7-40EF-9D79-CEBAD32E6147}" srcOrd="1" destOrd="0" presId="urn:microsoft.com/office/officeart/2008/layout/HexagonCluster"/>
    <dgm:cxn modelId="{F247EB79-B4D5-4A3F-B3CF-038B0640AE05}" type="presParOf" srcId="{A8C65266-78C7-40EF-9D79-CEBAD32E6147}" destId="{4535B577-EB80-422C-A771-1875656DC6EC}" srcOrd="0" destOrd="0" presId="urn:microsoft.com/office/officeart/2008/layout/HexagonCluster"/>
    <dgm:cxn modelId="{37609425-8EDF-4748-8052-F8F55959CFFA}" type="presParOf" srcId="{95B9B8A9-7B95-4285-9F64-FDA45935E1D1}" destId="{F8276DA8-97DE-4353-9718-61F0D24ABA5C}" srcOrd="2" destOrd="0" presId="urn:microsoft.com/office/officeart/2008/layout/HexagonCluster"/>
    <dgm:cxn modelId="{5477C021-9B53-4A4C-B3DF-F706F49C7EC5}" type="presParOf" srcId="{F8276DA8-97DE-4353-9718-61F0D24ABA5C}" destId="{2450846A-332C-4EF3-AF64-B1D43E6E4626}" srcOrd="0" destOrd="0" presId="urn:microsoft.com/office/officeart/2008/layout/HexagonCluster"/>
    <dgm:cxn modelId="{209710B6-3517-4DAD-AF0E-60E8FC7199A3}" type="presParOf" srcId="{95B9B8A9-7B95-4285-9F64-FDA45935E1D1}" destId="{09372317-984C-49F4-9725-056CFC5C2A45}" srcOrd="3" destOrd="0" presId="urn:microsoft.com/office/officeart/2008/layout/HexagonCluster"/>
    <dgm:cxn modelId="{C40F9873-DF43-4B2B-80C6-45F9B459F44A}" type="presParOf" srcId="{09372317-984C-49F4-9725-056CFC5C2A45}" destId="{D0422D7F-8556-4BC2-AE79-F8D203DAA021}" srcOrd="0" destOrd="0" presId="urn:microsoft.com/office/officeart/2008/layout/HexagonCluster"/>
    <dgm:cxn modelId="{79DB9BE4-57B0-41E7-BCFC-1AFFD8C2AAC9}" type="presParOf" srcId="{95B9B8A9-7B95-4285-9F64-FDA45935E1D1}" destId="{D9F70693-0807-4191-81BE-1A57711B1DCC}" srcOrd="4" destOrd="0" presId="urn:microsoft.com/office/officeart/2008/layout/HexagonCluster"/>
    <dgm:cxn modelId="{F647801F-93DE-4F81-B386-A63FE68D731E}" type="presParOf" srcId="{D9F70693-0807-4191-81BE-1A57711B1DCC}" destId="{EE50EC59-18D8-436B-942A-24E1E6C2068C}" srcOrd="0" destOrd="0" presId="urn:microsoft.com/office/officeart/2008/layout/HexagonCluster"/>
    <dgm:cxn modelId="{1CA08F7D-2627-4D24-8BC3-928CA0DE5001}" type="presParOf" srcId="{95B9B8A9-7B95-4285-9F64-FDA45935E1D1}" destId="{197331B8-130E-47B2-A003-56228208CCC9}" srcOrd="5" destOrd="0" presId="urn:microsoft.com/office/officeart/2008/layout/HexagonCluster"/>
    <dgm:cxn modelId="{AC876567-5616-4A44-B56F-1832084DF6C2}" type="presParOf" srcId="{197331B8-130E-47B2-A003-56228208CCC9}" destId="{542E4D61-B510-4EDA-B28E-C9F5C6CA2E41}" srcOrd="0" destOrd="0" presId="urn:microsoft.com/office/officeart/2008/layout/HexagonCluster"/>
    <dgm:cxn modelId="{CDA5E488-67EA-404A-8E1E-975CDB9099A0}" type="presParOf" srcId="{95B9B8A9-7B95-4285-9F64-FDA45935E1D1}" destId="{FF6DE58A-5407-45EF-8536-83204A1367AD}" srcOrd="6" destOrd="0" presId="urn:microsoft.com/office/officeart/2008/layout/HexagonCluster"/>
    <dgm:cxn modelId="{B62885C0-8AD8-48F4-A294-5D3FE58FFD44}" type="presParOf" srcId="{FF6DE58A-5407-45EF-8536-83204A1367AD}" destId="{B4E49800-57A1-44EA-B289-F50698365C38}" srcOrd="0" destOrd="0" presId="urn:microsoft.com/office/officeart/2008/layout/HexagonCluster"/>
    <dgm:cxn modelId="{CF9EC8FA-0450-4152-ACDD-E868735A051B}" type="presParOf" srcId="{95B9B8A9-7B95-4285-9F64-FDA45935E1D1}" destId="{5BFF1F81-3C2D-4D1A-AA7E-3C89C7712CBF}" srcOrd="7" destOrd="0" presId="urn:microsoft.com/office/officeart/2008/layout/HexagonCluster"/>
    <dgm:cxn modelId="{E263459C-D743-40D3-93CA-7376BB6755F1}" type="presParOf" srcId="{5BFF1F81-3C2D-4D1A-AA7E-3C89C7712CBF}" destId="{9654E438-7301-466A-8422-F43A1E8CAACC}" srcOrd="0" destOrd="0" presId="urn:microsoft.com/office/officeart/2008/layout/HexagonCluster"/>
    <dgm:cxn modelId="{CE54AB4D-3FA6-4271-B0DD-EB1E416626BC}" type="presParOf" srcId="{95B9B8A9-7B95-4285-9F64-FDA45935E1D1}" destId="{303ADD22-A242-4AF3-84C0-A2054AFC9B71}" srcOrd="8" destOrd="0" presId="urn:microsoft.com/office/officeart/2008/layout/HexagonCluster"/>
    <dgm:cxn modelId="{5AB48775-8530-4BF7-A459-34C513212D2F}" type="presParOf" srcId="{303ADD22-A242-4AF3-84C0-A2054AFC9B71}" destId="{8FB47A27-9106-4138-80BC-96B1CE6EC6C3}" srcOrd="0" destOrd="0" presId="urn:microsoft.com/office/officeart/2008/layout/HexagonCluster"/>
    <dgm:cxn modelId="{3F3EC455-73DC-4741-AA0B-D6CB93F181B3}" type="presParOf" srcId="{95B9B8A9-7B95-4285-9F64-FDA45935E1D1}" destId="{C0D4BF72-F62E-47AC-BBED-3310206EF5BB}" srcOrd="9" destOrd="0" presId="urn:microsoft.com/office/officeart/2008/layout/HexagonCluster"/>
    <dgm:cxn modelId="{44511802-50CF-4396-A3F5-7A45BCBE00E5}" type="presParOf" srcId="{C0D4BF72-F62E-47AC-BBED-3310206EF5BB}" destId="{BBD055F2-3583-45E1-AB60-85A14DA050AD}" srcOrd="0" destOrd="0" presId="urn:microsoft.com/office/officeart/2008/layout/HexagonCluster"/>
    <dgm:cxn modelId="{7EF31979-A68B-4745-8E7A-CCC5034F388F}" type="presParOf" srcId="{95B9B8A9-7B95-4285-9F64-FDA45935E1D1}" destId="{815D291D-C089-4B6E-82B4-8C9FEEBC3187}" srcOrd="10" destOrd="0" presId="urn:microsoft.com/office/officeart/2008/layout/HexagonCluster"/>
    <dgm:cxn modelId="{CE625E6D-0CA2-4E1C-A702-7936D66EE3FB}" type="presParOf" srcId="{815D291D-C089-4B6E-82B4-8C9FEEBC3187}" destId="{88AA3F87-6DF0-4DE7-B7A4-CB830C9231AD}" srcOrd="0" destOrd="0" presId="urn:microsoft.com/office/officeart/2008/layout/HexagonCluster"/>
    <dgm:cxn modelId="{ACB6CDC9-C40E-4F7C-A0F6-C70A2A66BB6C}" type="presParOf" srcId="{95B9B8A9-7B95-4285-9F64-FDA45935E1D1}" destId="{B0EB077A-ED45-441F-A6C3-CCFF752F60C4}" srcOrd="11" destOrd="0" presId="urn:microsoft.com/office/officeart/2008/layout/HexagonCluster"/>
    <dgm:cxn modelId="{DEC2AFC1-98AA-41BD-8693-A7C52883C4E3}" type="presParOf" srcId="{B0EB077A-ED45-441F-A6C3-CCFF752F60C4}" destId="{C0B5C1CB-A2AA-45C1-8045-716427415A3C}"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87866D-ACFD-4D38-9255-D0946C83FB38}" type="doc">
      <dgm:prSet loTypeId="urn:microsoft.com/office/officeart/2008/layout/AscendingPictureAccentProcess" loCatId="picture" qsTypeId="urn:microsoft.com/office/officeart/2005/8/quickstyle/3d1" qsCatId="3D" csTypeId="urn:microsoft.com/office/officeart/2005/8/colors/colorful4" csCatId="colorful" phldr="1"/>
      <dgm:spPr/>
      <dgm:t>
        <a:bodyPr/>
        <a:lstStyle/>
        <a:p>
          <a:pPr rtl="1"/>
          <a:endParaRPr lang="ar-EG"/>
        </a:p>
      </dgm:t>
    </dgm:pt>
    <dgm:pt modelId="{8B484194-222E-493D-A420-4CA7B62DE10D}">
      <dgm:prSet phldrT="[Text]" custT="1"/>
      <dgm:spPr>
        <a:solidFill>
          <a:schemeClr val="accent2">
            <a:lumMod val="60000"/>
            <a:lumOff val="40000"/>
          </a:schemeClr>
        </a:solidFill>
      </dgm:spPr>
      <dgm:t>
        <a:bodyPr/>
        <a:lstStyle/>
        <a:p>
          <a:pPr algn="ctr" rtl="1"/>
          <a:r>
            <a:rPr lang="ar-EG" sz="3200" b="1" dirty="0">
              <a:effectLst/>
              <a:latin typeface="Calibri"/>
              <a:ea typeface="Calibri"/>
              <a:cs typeface="Traditional Arabic"/>
            </a:rPr>
            <a:t>أخلاقيات مهنة التوجيه والإرشاد  </a:t>
          </a:r>
          <a:endParaRPr lang="ar-EG"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gm:t>
    </dgm:pt>
    <dgm:pt modelId="{28690B70-7EA2-4B44-8082-B02451A7202B}" type="parTrans" cxnId="{CC559401-9706-4709-899D-B5659ADF5BF1}">
      <dgm:prSet/>
      <dgm:spPr/>
      <dgm:t>
        <a:bodyPr/>
        <a:lstStyle/>
        <a:p>
          <a:pPr rtl="1"/>
          <a:endParaRPr lang="ar-EG"/>
        </a:p>
      </dgm:t>
    </dgm:pt>
    <dgm:pt modelId="{0D92AC4C-F005-4007-9A37-B1E318761245}" type="sibTrans" cxnId="{CC559401-9706-4709-899D-B5659ADF5BF1}">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dgm:spPr>
      <dgm:t>
        <a:bodyPr/>
        <a:lstStyle/>
        <a:p>
          <a:pPr rtl="1"/>
          <a:endParaRPr lang="ar-EG"/>
        </a:p>
      </dgm:t>
    </dgm:pt>
    <dgm:pt modelId="{B62CF0BF-ED5F-4FE1-8D76-D9EB64C7E08F}">
      <dgm:prSet phldrT="[Text]" custT="1"/>
      <dgm:spPr>
        <a:solidFill>
          <a:schemeClr val="accent1">
            <a:lumMod val="60000"/>
            <a:lumOff val="40000"/>
          </a:schemeClr>
        </a:solidFill>
      </dgm:spPr>
      <dgm:t>
        <a:bodyPr/>
        <a:lstStyle/>
        <a:p>
          <a:pPr algn="ctr" rtl="1"/>
          <a:r>
            <a:rPr lang="ar-EG" sz="4400" b="1" dirty="0">
              <a:effectLst/>
              <a:latin typeface="Calibri"/>
              <a:ea typeface="Calibri"/>
              <a:cs typeface="Traditional Arabic"/>
            </a:rPr>
            <a:t>الإرشاد الفردي  </a:t>
          </a:r>
          <a:r>
            <a:rPr lang="ar-SA" sz="4400" b="1" dirty="0">
              <a:effectLst>
                <a:outerShdw blurRad="38100" dist="38100" dir="2700000" algn="tl">
                  <a:srgbClr val="000000">
                    <a:alpha val="43137"/>
                  </a:srgbClr>
                </a:outerShdw>
              </a:effectLst>
              <a:latin typeface="Calibri"/>
              <a:ea typeface="Calibri"/>
              <a:cs typeface="Traditional Arabic"/>
            </a:rPr>
            <a:t> </a:t>
          </a:r>
          <a:endParaRPr lang="ar-EG" sz="4400" b="1"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gm:t>
    </dgm:pt>
    <dgm:pt modelId="{080A7779-9493-47CF-8DF8-18BF1915F58D}" type="parTrans" cxnId="{C2F2E546-A025-442F-B9D0-7DFCA3E5B6B4}">
      <dgm:prSet/>
      <dgm:spPr/>
      <dgm:t>
        <a:bodyPr/>
        <a:lstStyle/>
        <a:p>
          <a:pPr rtl="1"/>
          <a:endParaRPr lang="ar-EG"/>
        </a:p>
      </dgm:t>
    </dgm:pt>
    <dgm:pt modelId="{06101329-71D2-4743-94E4-9EDAFC189E7B}" type="sibTrans" cxnId="{C2F2E546-A025-442F-B9D0-7DFCA3E5B6B4}">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48000" r="-48000"/>
          </a:stretch>
        </a:blipFill>
      </dgm:spPr>
      <dgm:t>
        <a:bodyPr/>
        <a:lstStyle/>
        <a:p>
          <a:pPr rtl="1"/>
          <a:endParaRPr lang="ar-EG"/>
        </a:p>
      </dgm:t>
    </dgm:pt>
    <dgm:pt modelId="{751F78CA-FAAC-4CAD-B119-EA4DF330A01E}" type="pres">
      <dgm:prSet presAssocID="{9E87866D-ACFD-4D38-9255-D0946C83FB38}" presName="Name0" presStyleCnt="0">
        <dgm:presLayoutVars>
          <dgm:chMax val="7"/>
          <dgm:chPref val="7"/>
          <dgm:dir/>
        </dgm:presLayoutVars>
      </dgm:prSet>
      <dgm:spPr/>
    </dgm:pt>
    <dgm:pt modelId="{7AD1376B-E0B0-4A80-8EA0-D962ADFD9A70}" type="pres">
      <dgm:prSet presAssocID="{9E87866D-ACFD-4D38-9255-D0946C83FB38}" presName="dot1" presStyleLbl="alignNode1" presStyleIdx="0" presStyleCnt="10" custLinFactX="-265287" custLinFactY="100000" custLinFactNeighborX="-300000" custLinFactNeighborY="108345"/>
      <dgm:spPr/>
    </dgm:pt>
    <dgm:pt modelId="{47E228D0-576A-4C1A-98CE-CB40CCEC09E5}" type="pres">
      <dgm:prSet presAssocID="{9E87866D-ACFD-4D38-9255-D0946C83FB38}" presName="dot2" presStyleLbl="alignNode1" presStyleIdx="1" presStyleCnt="10" custLinFactX="-325681" custLinFactY="100000" custLinFactNeighborX="-400000" custLinFactNeighborY="165957"/>
      <dgm:spPr/>
    </dgm:pt>
    <dgm:pt modelId="{75ED8DC7-2C83-413B-8311-6C51A3A3E2FE}" type="pres">
      <dgm:prSet presAssocID="{9E87866D-ACFD-4D38-9255-D0946C83FB38}" presName="dot3" presStyleLbl="alignNode1" presStyleIdx="2" presStyleCnt="10" custLinFactX="-401274" custLinFactY="142410" custLinFactNeighborX="-500000" custLinFactNeighborY="200000"/>
      <dgm:spPr/>
    </dgm:pt>
    <dgm:pt modelId="{0EA68E7D-01CB-4E7A-8085-16C8BF055C60}" type="pres">
      <dgm:prSet presAssocID="{9E87866D-ACFD-4D38-9255-D0946C83FB38}" presName="dotArrow1" presStyleLbl="alignNode1" presStyleIdx="3" presStyleCnt="10"/>
      <dgm:spPr/>
    </dgm:pt>
    <dgm:pt modelId="{99C72C0E-6DCB-4F6C-B109-4AB7EAD9597C}" type="pres">
      <dgm:prSet presAssocID="{9E87866D-ACFD-4D38-9255-D0946C83FB38}" presName="dotArrow2" presStyleLbl="alignNode1" presStyleIdx="4" presStyleCnt="10"/>
      <dgm:spPr/>
    </dgm:pt>
    <dgm:pt modelId="{5730C116-8AB7-463A-AA65-498ACF055992}" type="pres">
      <dgm:prSet presAssocID="{9E87866D-ACFD-4D38-9255-D0946C83FB38}" presName="dotArrow3" presStyleLbl="alignNode1" presStyleIdx="5" presStyleCnt="10"/>
      <dgm:spPr/>
    </dgm:pt>
    <dgm:pt modelId="{DE8CEBAD-0465-4553-B721-528017DBF76B}" type="pres">
      <dgm:prSet presAssocID="{9E87866D-ACFD-4D38-9255-D0946C83FB38}" presName="dotArrow4" presStyleLbl="alignNode1" presStyleIdx="6" presStyleCnt="10"/>
      <dgm:spPr/>
    </dgm:pt>
    <dgm:pt modelId="{0D065CA4-3B41-4CC3-80A2-776E7A604D38}" type="pres">
      <dgm:prSet presAssocID="{9E87866D-ACFD-4D38-9255-D0946C83FB38}" presName="dotArrow5" presStyleLbl="alignNode1" presStyleIdx="7" presStyleCnt="10"/>
      <dgm:spPr/>
    </dgm:pt>
    <dgm:pt modelId="{D6B1ED11-184A-4F33-A456-477FFFEE7480}" type="pres">
      <dgm:prSet presAssocID="{9E87866D-ACFD-4D38-9255-D0946C83FB38}" presName="dotArrow6" presStyleLbl="alignNode1" presStyleIdx="8" presStyleCnt="10"/>
      <dgm:spPr/>
    </dgm:pt>
    <dgm:pt modelId="{2F6AC83D-B4B8-4597-AF4B-867B1AEF2A2A}" type="pres">
      <dgm:prSet presAssocID="{9E87866D-ACFD-4D38-9255-D0946C83FB38}" presName="dotArrow7" presStyleLbl="alignNode1" presStyleIdx="9" presStyleCnt="10"/>
      <dgm:spPr/>
    </dgm:pt>
    <dgm:pt modelId="{118C5208-E60F-4577-9AF1-3A1F5B18DB79}" type="pres">
      <dgm:prSet presAssocID="{8B484194-222E-493D-A420-4CA7B62DE10D}" presName="parTx1" presStyleLbl="node1" presStyleIdx="0" presStyleCnt="2" custScaleX="181287" custScaleY="156689" custLinFactNeighborX="3122" custLinFactNeighborY="58618"/>
      <dgm:spPr/>
    </dgm:pt>
    <dgm:pt modelId="{51677C50-3497-4989-A2E7-F8C1CA4DA8C9}" type="pres">
      <dgm:prSet presAssocID="{0D92AC4C-F005-4007-9A37-B1E318761245}" presName="picture1" presStyleCnt="0"/>
      <dgm:spPr/>
    </dgm:pt>
    <dgm:pt modelId="{BF02EB4D-1EEA-4980-8C34-AF2806584B6E}" type="pres">
      <dgm:prSet presAssocID="{0D92AC4C-F005-4007-9A37-B1E318761245}" presName="imageRepeatNode" presStyleLbl="fgImgPlace1" presStyleIdx="0" presStyleCnt="2" custScaleX="137594" custScaleY="139602" custLinFactX="-56801" custLinFactNeighborX="-100000" custLinFactNeighborY="-17857"/>
      <dgm:spPr/>
    </dgm:pt>
    <dgm:pt modelId="{998AA9ED-586E-41DE-8B3C-22721B4D6025}" type="pres">
      <dgm:prSet presAssocID="{B62CF0BF-ED5F-4FE1-8D76-D9EB64C7E08F}" presName="parTx2" presStyleLbl="node1" presStyleIdx="1" presStyleCnt="2" custScaleX="156710" custScaleY="137550" custLinFactNeighborX="-8282" custLinFactNeighborY="-39966"/>
      <dgm:spPr/>
    </dgm:pt>
    <dgm:pt modelId="{60380C3D-2500-42DA-9E87-72861C985AAB}" type="pres">
      <dgm:prSet presAssocID="{06101329-71D2-4743-94E4-9EDAFC189E7B}" presName="picture2" presStyleCnt="0"/>
      <dgm:spPr/>
    </dgm:pt>
    <dgm:pt modelId="{3EB3F97B-1DC0-4EAE-B493-47AF5139412D}" type="pres">
      <dgm:prSet presAssocID="{06101329-71D2-4743-94E4-9EDAFC189E7B}" presName="imageRepeatNode" presStyleLbl="fgImgPlace1" presStyleIdx="1" presStyleCnt="2" custLinFactX="-15580" custLinFactNeighborX="-100000" custLinFactNeighborY="-63101"/>
      <dgm:spPr/>
    </dgm:pt>
  </dgm:ptLst>
  <dgm:cxnLst>
    <dgm:cxn modelId="{CC559401-9706-4709-899D-B5659ADF5BF1}" srcId="{9E87866D-ACFD-4D38-9255-D0946C83FB38}" destId="{8B484194-222E-493D-A420-4CA7B62DE10D}" srcOrd="0" destOrd="0" parTransId="{28690B70-7EA2-4B44-8082-B02451A7202B}" sibTransId="{0D92AC4C-F005-4007-9A37-B1E318761245}"/>
    <dgm:cxn modelId="{FECE5C3A-E8EA-4C37-9389-ABAFEE567170}" type="presOf" srcId="{B62CF0BF-ED5F-4FE1-8D76-D9EB64C7E08F}" destId="{998AA9ED-586E-41DE-8B3C-22721B4D6025}" srcOrd="0" destOrd="0" presId="urn:microsoft.com/office/officeart/2008/layout/AscendingPictureAccentProcess"/>
    <dgm:cxn modelId="{C2F2E546-A025-442F-B9D0-7DFCA3E5B6B4}" srcId="{9E87866D-ACFD-4D38-9255-D0946C83FB38}" destId="{B62CF0BF-ED5F-4FE1-8D76-D9EB64C7E08F}" srcOrd="1" destOrd="0" parTransId="{080A7779-9493-47CF-8DF8-18BF1915F58D}" sibTransId="{06101329-71D2-4743-94E4-9EDAFC189E7B}"/>
    <dgm:cxn modelId="{2D2ACE99-23DD-4212-963D-34802ADFD5E6}" type="presOf" srcId="{06101329-71D2-4743-94E4-9EDAFC189E7B}" destId="{3EB3F97B-1DC0-4EAE-B493-47AF5139412D}" srcOrd="0" destOrd="0" presId="urn:microsoft.com/office/officeart/2008/layout/AscendingPictureAccentProcess"/>
    <dgm:cxn modelId="{BB06B1CA-CDBC-49DC-AE11-E80E94767047}" type="presOf" srcId="{8B484194-222E-493D-A420-4CA7B62DE10D}" destId="{118C5208-E60F-4577-9AF1-3A1F5B18DB79}" srcOrd="0" destOrd="0" presId="urn:microsoft.com/office/officeart/2008/layout/AscendingPictureAccentProcess"/>
    <dgm:cxn modelId="{06BB75E5-50E1-42C8-AD25-970D5A2115DE}" type="presOf" srcId="{9E87866D-ACFD-4D38-9255-D0946C83FB38}" destId="{751F78CA-FAAC-4CAD-B119-EA4DF330A01E}" srcOrd="0" destOrd="0" presId="urn:microsoft.com/office/officeart/2008/layout/AscendingPictureAccentProcess"/>
    <dgm:cxn modelId="{467D0EF6-9FDF-4269-A53D-F73364DA6754}" type="presOf" srcId="{0D92AC4C-F005-4007-9A37-B1E318761245}" destId="{BF02EB4D-1EEA-4980-8C34-AF2806584B6E}" srcOrd="0" destOrd="0" presId="urn:microsoft.com/office/officeart/2008/layout/AscendingPictureAccentProcess"/>
    <dgm:cxn modelId="{D5765ED4-39C4-46A9-9896-7A9FC77F7E80}" type="presParOf" srcId="{751F78CA-FAAC-4CAD-B119-EA4DF330A01E}" destId="{7AD1376B-E0B0-4A80-8EA0-D962ADFD9A70}" srcOrd="0" destOrd="0" presId="urn:microsoft.com/office/officeart/2008/layout/AscendingPictureAccentProcess"/>
    <dgm:cxn modelId="{3578078E-1E67-42AA-89EC-99D0C301FBD0}" type="presParOf" srcId="{751F78CA-FAAC-4CAD-B119-EA4DF330A01E}" destId="{47E228D0-576A-4C1A-98CE-CB40CCEC09E5}" srcOrd="1" destOrd="0" presId="urn:microsoft.com/office/officeart/2008/layout/AscendingPictureAccentProcess"/>
    <dgm:cxn modelId="{177F9090-FAD8-445E-9504-735AAF38D333}" type="presParOf" srcId="{751F78CA-FAAC-4CAD-B119-EA4DF330A01E}" destId="{75ED8DC7-2C83-413B-8311-6C51A3A3E2FE}" srcOrd="2" destOrd="0" presId="urn:microsoft.com/office/officeart/2008/layout/AscendingPictureAccentProcess"/>
    <dgm:cxn modelId="{4959D91D-4051-461A-A339-7E8AC1309454}" type="presParOf" srcId="{751F78CA-FAAC-4CAD-B119-EA4DF330A01E}" destId="{0EA68E7D-01CB-4E7A-8085-16C8BF055C60}" srcOrd="3" destOrd="0" presId="urn:microsoft.com/office/officeart/2008/layout/AscendingPictureAccentProcess"/>
    <dgm:cxn modelId="{B535F8AC-4F10-4D46-801F-D82DDA625CF9}" type="presParOf" srcId="{751F78CA-FAAC-4CAD-B119-EA4DF330A01E}" destId="{99C72C0E-6DCB-4F6C-B109-4AB7EAD9597C}" srcOrd="4" destOrd="0" presId="urn:microsoft.com/office/officeart/2008/layout/AscendingPictureAccentProcess"/>
    <dgm:cxn modelId="{E1A44EE6-F6A4-4B1F-91AD-0A706BE20EAD}" type="presParOf" srcId="{751F78CA-FAAC-4CAD-B119-EA4DF330A01E}" destId="{5730C116-8AB7-463A-AA65-498ACF055992}" srcOrd="5" destOrd="0" presId="urn:microsoft.com/office/officeart/2008/layout/AscendingPictureAccentProcess"/>
    <dgm:cxn modelId="{A4044E23-01E9-402C-9D84-96D5C47D0C1D}" type="presParOf" srcId="{751F78CA-FAAC-4CAD-B119-EA4DF330A01E}" destId="{DE8CEBAD-0465-4553-B721-528017DBF76B}" srcOrd="6" destOrd="0" presId="urn:microsoft.com/office/officeart/2008/layout/AscendingPictureAccentProcess"/>
    <dgm:cxn modelId="{1CA6F70D-E448-42D8-BF26-9D8C333B2A84}" type="presParOf" srcId="{751F78CA-FAAC-4CAD-B119-EA4DF330A01E}" destId="{0D065CA4-3B41-4CC3-80A2-776E7A604D38}" srcOrd="7" destOrd="0" presId="urn:microsoft.com/office/officeart/2008/layout/AscendingPictureAccentProcess"/>
    <dgm:cxn modelId="{5EF42967-DFD9-4BE5-AF2D-CF1BC1FD99A4}" type="presParOf" srcId="{751F78CA-FAAC-4CAD-B119-EA4DF330A01E}" destId="{D6B1ED11-184A-4F33-A456-477FFFEE7480}" srcOrd="8" destOrd="0" presId="urn:microsoft.com/office/officeart/2008/layout/AscendingPictureAccentProcess"/>
    <dgm:cxn modelId="{C276E7C7-1682-4D6D-906D-68DD1DC616CE}" type="presParOf" srcId="{751F78CA-FAAC-4CAD-B119-EA4DF330A01E}" destId="{2F6AC83D-B4B8-4597-AF4B-867B1AEF2A2A}" srcOrd="9" destOrd="0" presId="urn:microsoft.com/office/officeart/2008/layout/AscendingPictureAccentProcess"/>
    <dgm:cxn modelId="{3E579757-33AD-4D01-A705-E96153F83E65}" type="presParOf" srcId="{751F78CA-FAAC-4CAD-B119-EA4DF330A01E}" destId="{118C5208-E60F-4577-9AF1-3A1F5B18DB79}" srcOrd="10" destOrd="0" presId="urn:microsoft.com/office/officeart/2008/layout/AscendingPictureAccentProcess"/>
    <dgm:cxn modelId="{C0090A23-09C2-44EF-9500-30DB2043B6C2}" type="presParOf" srcId="{751F78CA-FAAC-4CAD-B119-EA4DF330A01E}" destId="{51677C50-3497-4989-A2E7-F8C1CA4DA8C9}" srcOrd="11" destOrd="0" presId="urn:microsoft.com/office/officeart/2008/layout/AscendingPictureAccentProcess"/>
    <dgm:cxn modelId="{B21AB281-1593-4B86-A358-00FAD09C00AA}" type="presParOf" srcId="{51677C50-3497-4989-A2E7-F8C1CA4DA8C9}" destId="{BF02EB4D-1EEA-4980-8C34-AF2806584B6E}" srcOrd="0" destOrd="0" presId="urn:microsoft.com/office/officeart/2008/layout/AscendingPictureAccentProcess"/>
    <dgm:cxn modelId="{596D4704-52A5-47E2-9B28-192233856B56}" type="presParOf" srcId="{751F78CA-FAAC-4CAD-B119-EA4DF330A01E}" destId="{998AA9ED-586E-41DE-8B3C-22721B4D6025}" srcOrd="12" destOrd="0" presId="urn:microsoft.com/office/officeart/2008/layout/AscendingPictureAccentProcess"/>
    <dgm:cxn modelId="{5114649B-9345-42E9-899E-252353244E9F}" type="presParOf" srcId="{751F78CA-FAAC-4CAD-B119-EA4DF330A01E}" destId="{60380C3D-2500-42DA-9E87-72861C985AAB}" srcOrd="13" destOrd="0" presId="urn:microsoft.com/office/officeart/2008/layout/AscendingPictureAccentProcess"/>
    <dgm:cxn modelId="{29896F67-04DC-4244-BB69-A836AB3C49D1}" type="presParOf" srcId="{60380C3D-2500-42DA-9E87-72861C985AAB}" destId="{3EB3F97B-1DC0-4EAE-B493-47AF5139412D}"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1876D8-0491-4B00-AC40-F59FEC3658CE}" type="doc">
      <dgm:prSet loTypeId="urn:microsoft.com/office/officeart/2008/layout/VerticalAccentList" loCatId="list" qsTypeId="urn:microsoft.com/office/officeart/2005/8/quickstyle/3d1" qsCatId="3D" csTypeId="urn:microsoft.com/office/officeart/2005/8/colors/colorful1" csCatId="colorful" phldr="1"/>
      <dgm:spPr/>
      <dgm:t>
        <a:bodyPr/>
        <a:lstStyle/>
        <a:p>
          <a:pPr rtl="1"/>
          <a:endParaRPr lang="ar-EG"/>
        </a:p>
      </dgm:t>
    </dgm:pt>
    <dgm:pt modelId="{13CFCE93-570D-4A46-A900-B2FB4F1DB04C}">
      <dgm:prSet custT="1"/>
      <dgm:spPr/>
      <dgm:t>
        <a:bodyPr/>
        <a:lstStyle/>
        <a:p>
          <a:pPr algn="ctr" rtl="1"/>
          <a:r>
            <a:rPr lang="ar-SA" sz="2400" b="1" dirty="0">
              <a:effectLst/>
              <a:ea typeface="Calibri"/>
              <a:cs typeface="Traditional Arabic"/>
            </a:rPr>
            <a:t>إزالة ما يعترض سبيل المسترشد من عقبات وصعوبات ومساعدته في التغلب عليها</a:t>
          </a:r>
          <a:endParaRPr lang="en-US"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D1AF269-7FE9-4CE1-A5FF-2C9AB111F170}" type="parTrans" cxnId="{8173137A-3222-48FC-9C5D-377FB59E5273}">
      <dgm:prSet/>
      <dgm:spPr/>
      <dgm:t>
        <a:bodyPr/>
        <a:lstStyle/>
        <a:p>
          <a:pPr rtl="1"/>
          <a:endParaRPr lang="ar-EG"/>
        </a:p>
      </dgm:t>
    </dgm:pt>
    <dgm:pt modelId="{34ECD826-8F7F-455A-8DD7-FD65F2FD620A}" type="sibTrans" cxnId="{8173137A-3222-48FC-9C5D-377FB59E5273}">
      <dgm:prSet/>
      <dgm:spPr/>
      <dgm:t>
        <a:bodyPr/>
        <a:lstStyle/>
        <a:p>
          <a:pPr rtl="1"/>
          <a:endParaRPr lang="ar-EG"/>
        </a:p>
      </dgm:t>
    </dgm:pt>
    <dgm:pt modelId="{1B28311B-10D6-440C-8BF1-7A224A999961}">
      <dgm:prSet custT="1"/>
      <dgm:spPr/>
      <dgm:t>
        <a:bodyPr/>
        <a:lstStyle/>
        <a:p>
          <a:pPr algn="ctr" rtl="1"/>
          <a:r>
            <a:rPr lang="ar-SA" sz="2400" b="1" dirty="0">
              <a:effectLst/>
              <a:ea typeface="Calibri"/>
              <a:cs typeface="Traditional Arabic"/>
            </a:rPr>
            <a:t>تعليم المسترشد كيف يحل مشكلاته بنفسه مستقلا دون الرجوع إلى المرشد</a:t>
          </a:r>
          <a:endParaRPr lang="en-US"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BC34498-368D-44E7-869C-0C9A5ED2FFFF}" type="parTrans" cxnId="{28A95965-88B5-4CC3-8063-3C54624D20E9}">
      <dgm:prSet/>
      <dgm:spPr/>
      <dgm:t>
        <a:bodyPr/>
        <a:lstStyle/>
        <a:p>
          <a:pPr rtl="1"/>
          <a:endParaRPr lang="ar-EG"/>
        </a:p>
      </dgm:t>
    </dgm:pt>
    <dgm:pt modelId="{49C9BA56-1CE9-4F37-A9DB-5BCADEF54A3C}" type="sibTrans" cxnId="{28A95965-88B5-4CC3-8063-3C54624D20E9}">
      <dgm:prSet/>
      <dgm:spPr/>
      <dgm:t>
        <a:bodyPr/>
        <a:lstStyle/>
        <a:p>
          <a:pPr rtl="1"/>
          <a:endParaRPr lang="ar-EG"/>
        </a:p>
      </dgm:t>
    </dgm:pt>
    <dgm:pt modelId="{DBD0EAF9-3B05-4788-B163-393CFE0FFFA7}">
      <dgm:prSet custT="1"/>
      <dgm:spPr/>
      <dgm:t>
        <a:bodyPr/>
        <a:lstStyle/>
        <a:p>
          <a:pPr algn="ctr" rtl="1"/>
          <a:r>
            <a:rPr lang="ar-SA" sz="2400" b="1" dirty="0">
              <a:effectLst/>
              <a:ea typeface="Calibri"/>
              <a:cs typeface="Traditional Arabic"/>
            </a:rPr>
            <a:t>تحقيق الصحة النفسية للمسترشد طالب المساعدة ، وتحقيق التوافق النفسي والاجتماعي له</a:t>
          </a:r>
          <a:endParaRPr lang="en-US"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CBA3CB4-BB7F-4A00-B9D3-DC301E518544}" type="parTrans" cxnId="{4F8C9CB6-527D-4C1D-B56D-616E789C03DB}">
      <dgm:prSet/>
      <dgm:spPr/>
      <dgm:t>
        <a:bodyPr/>
        <a:lstStyle/>
        <a:p>
          <a:pPr rtl="1"/>
          <a:endParaRPr lang="ar-EG"/>
        </a:p>
      </dgm:t>
    </dgm:pt>
    <dgm:pt modelId="{665AA8DE-C596-4B76-9AA4-F2EA88F5617C}" type="sibTrans" cxnId="{4F8C9CB6-527D-4C1D-B56D-616E789C03DB}">
      <dgm:prSet/>
      <dgm:spPr/>
      <dgm:t>
        <a:bodyPr/>
        <a:lstStyle/>
        <a:p>
          <a:pPr rtl="1"/>
          <a:endParaRPr lang="ar-EG"/>
        </a:p>
      </dgm:t>
    </dgm:pt>
    <dgm:pt modelId="{DB3BD5F6-FF38-4293-A28E-1DE988F0FD07}">
      <dgm:prSet custT="1"/>
      <dgm:spPr/>
      <dgm:t>
        <a:bodyPr/>
        <a:lstStyle/>
        <a:p>
          <a:pPr algn="ctr" rtl="1"/>
          <a:r>
            <a:rPr lang="ar-SA" sz="2400" b="1" dirty="0">
              <a:effectLst/>
              <a:ea typeface="Calibri"/>
              <a:cs typeface="Traditional Arabic"/>
            </a:rPr>
            <a:t>تعديل السلوك غير المرغوب فيه بآخر مرغوب فيه</a:t>
          </a:r>
          <a:endParaRPr lang="en-US" sz="24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E2B04B7-1B49-428B-A34E-364F0CEBCDC6}" type="parTrans" cxnId="{277A2C0F-4FA3-4D1E-8F34-4A5BCCEBAFE0}">
      <dgm:prSet/>
      <dgm:spPr/>
      <dgm:t>
        <a:bodyPr/>
        <a:lstStyle/>
        <a:p>
          <a:pPr rtl="1"/>
          <a:endParaRPr lang="ar-EG"/>
        </a:p>
      </dgm:t>
    </dgm:pt>
    <dgm:pt modelId="{BCF95AEA-0B4A-4537-AA63-3C14C7A66AAF}" type="sibTrans" cxnId="{277A2C0F-4FA3-4D1E-8F34-4A5BCCEBAFE0}">
      <dgm:prSet/>
      <dgm:spPr/>
      <dgm:t>
        <a:bodyPr/>
        <a:lstStyle/>
        <a:p>
          <a:pPr rtl="1"/>
          <a:endParaRPr lang="ar-EG"/>
        </a:p>
      </dgm:t>
    </dgm:pt>
    <dgm:pt modelId="{6A3E469F-4C80-454D-A7FB-E6505CFDD824}" type="pres">
      <dgm:prSet presAssocID="{A11876D8-0491-4B00-AC40-F59FEC3658CE}" presName="Name0" presStyleCnt="0">
        <dgm:presLayoutVars>
          <dgm:chMax/>
          <dgm:chPref/>
          <dgm:dir/>
        </dgm:presLayoutVars>
      </dgm:prSet>
      <dgm:spPr/>
    </dgm:pt>
    <dgm:pt modelId="{6426BE26-AE6D-45AE-B32E-09E7E8229B28}" type="pres">
      <dgm:prSet presAssocID="{DBD0EAF9-3B05-4788-B163-393CFE0FFFA7}" presName="parenttextcomposite" presStyleCnt="0"/>
      <dgm:spPr/>
    </dgm:pt>
    <dgm:pt modelId="{8F3C1EE5-D95A-4958-A82D-280070963343}" type="pres">
      <dgm:prSet presAssocID="{DBD0EAF9-3B05-4788-B163-393CFE0FFFA7}" presName="parenttext" presStyleLbl="revTx" presStyleIdx="0" presStyleCnt="4" custScaleX="104216" custLinFactNeighborX="-4816" custLinFactNeighborY="-5187">
        <dgm:presLayoutVars>
          <dgm:chMax/>
          <dgm:chPref val="2"/>
          <dgm:bulletEnabled val="1"/>
        </dgm:presLayoutVars>
      </dgm:prSet>
      <dgm:spPr/>
    </dgm:pt>
    <dgm:pt modelId="{D85D6EF2-0FFD-497C-8FCF-4BC91CB6758D}" type="pres">
      <dgm:prSet presAssocID="{DBD0EAF9-3B05-4788-B163-393CFE0FFFA7}" presName="parallelogramComposite" presStyleCnt="0"/>
      <dgm:spPr/>
    </dgm:pt>
    <dgm:pt modelId="{2916E2DA-63F6-4494-8761-58E8B85F2649}" type="pres">
      <dgm:prSet presAssocID="{DBD0EAF9-3B05-4788-B163-393CFE0FFFA7}" presName="parallelogram1" presStyleLbl="alignNode1" presStyleIdx="0" presStyleCnt="28"/>
      <dgm:spPr/>
    </dgm:pt>
    <dgm:pt modelId="{5B6E6E0C-A746-4C96-8E03-9ACAF63D1264}" type="pres">
      <dgm:prSet presAssocID="{DBD0EAF9-3B05-4788-B163-393CFE0FFFA7}" presName="parallelogram2" presStyleLbl="alignNode1" presStyleIdx="1" presStyleCnt="28"/>
      <dgm:spPr/>
    </dgm:pt>
    <dgm:pt modelId="{1B15A0CA-F512-4AFB-95A8-02C69A1114A9}" type="pres">
      <dgm:prSet presAssocID="{DBD0EAF9-3B05-4788-B163-393CFE0FFFA7}" presName="parallelogram3" presStyleLbl="alignNode1" presStyleIdx="2" presStyleCnt="28"/>
      <dgm:spPr/>
    </dgm:pt>
    <dgm:pt modelId="{1494FC69-F773-49C8-898C-AF901DDA2D87}" type="pres">
      <dgm:prSet presAssocID="{DBD0EAF9-3B05-4788-B163-393CFE0FFFA7}" presName="parallelogram4" presStyleLbl="alignNode1" presStyleIdx="3" presStyleCnt="28"/>
      <dgm:spPr/>
    </dgm:pt>
    <dgm:pt modelId="{6619A571-C3F3-472A-85CC-7046C8E3CD16}" type="pres">
      <dgm:prSet presAssocID="{DBD0EAF9-3B05-4788-B163-393CFE0FFFA7}" presName="parallelogram5" presStyleLbl="alignNode1" presStyleIdx="4" presStyleCnt="28"/>
      <dgm:spPr/>
    </dgm:pt>
    <dgm:pt modelId="{203599F2-3244-408A-AE50-818ED1C08007}" type="pres">
      <dgm:prSet presAssocID="{DBD0EAF9-3B05-4788-B163-393CFE0FFFA7}" presName="parallelogram6" presStyleLbl="alignNode1" presStyleIdx="5" presStyleCnt="28"/>
      <dgm:spPr/>
    </dgm:pt>
    <dgm:pt modelId="{BEF24F74-B4AF-43D9-AF94-32C760B95DDA}" type="pres">
      <dgm:prSet presAssocID="{DBD0EAF9-3B05-4788-B163-393CFE0FFFA7}" presName="parallelogram7" presStyleLbl="alignNode1" presStyleIdx="6" presStyleCnt="28"/>
      <dgm:spPr/>
    </dgm:pt>
    <dgm:pt modelId="{4866042D-AE5C-4699-88B8-F5F0FE7E9A01}" type="pres">
      <dgm:prSet presAssocID="{665AA8DE-C596-4B76-9AA4-F2EA88F5617C}" presName="sibTrans" presStyleCnt="0"/>
      <dgm:spPr/>
    </dgm:pt>
    <dgm:pt modelId="{1BA2EB10-69CC-42C2-A8FD-D2084739DE67}" type="pres">
      <dgm:prSet presAssocID="{13CFCE93-570D-4A46-A900-B2FB4F1DB04C}" presName="parenttextcomposite" presStyleCnt="0"/>
      <dgm:spPr/>
    </dgm:pt>
    <dgm:pt modelId="{DF8E083A-DEC7-4C5B-9E77-314C9803F683}" type="pres">
      <dgm:prSet presAssocID="{13CFCE93-570D-4A46-A900-B2FB4F1DB04C}" presName="parenttext" presStyleLbl="revTx" presStyleIdx="1" presStyleCnt="4">
        <dgm:presLayoutVars>
          <dgm:chMax/>
          <dgm:chPref val="2"/>
          <dgm:bulletEnabled val="1"/>
        </dgm:presLayoutVars>
      </dgm:prSet>
      <dgm:spPr/>
    </dgm:pt>
    <dgm:pt modelId="{B475AD37-C766-4331-8231-1555AAF6C05B}" type="pres">
      <dgm:prSet presAssocID="{13CFCE93-570D-4A46-A900-B2FB4F1DB04C}" presName="parallelogramComposite" presStyleCnt="0"/>
      <dgm:spPr/>
    </dgm:pt>
    <dgm:pt modelId="{C4317D39-FAE6-46F8-94B7-FF83A00ACD36}" type="pres">
      <dgm:prSet presAssocID="{13CFCE93-570D-4A46-A900-B2FB4F1DB04C}" presName="parallelogram1" presStyleLbl="alignNode1" presStyleIdx="7" presStyleCnt="28"/>
      <dgm:spPr/>
    </dgm:pt>
    <dgm:pt modelId="{7ADCC773-5B84-4DF6-9DE1-9B48A498F5F8}" type="pres">
      <dgm:prSet presAssocID="{13CFCE93-570D-4A46-A900-B2FB4F1DB04C}" presName="parallelogram2" presStyleLbl="alignNode1" presStyleIdx="8" presStyleCnt="28"/>
      <dgm:spPr/>
    </dgm:pt>
    <dgm:pt modelId="{357A0A30-2AB9-44EC-A799-104EC55C3983}" type="pres">
      <dgm:prSet presAssocID="{13CFCE93-570D-4A46-A900-B2FB4F1DB04C}" presName="parallelogram3" presStyleLbl="alignNode1" presStyleIdx="9" presStyleCnt="28"/>
      <dgm:spPr/>
    </dgm:pt>
    <dgm:pt modelId="{E810F835-2B3B-40A1-975B-20ABE757BACD}" type="pres">
      <dgm:prSet presAssocID="{13CFCE93-570D-4A46-A900-B2FB4F1DB04C}" presName="parallelogram4" presStyleLbl="alignNode1" presStyleIdx="10" presStyleCnt="28"/>
      <dgm:spPr/>
    </dgm:pt>
    <dgm:pt modelId="{E7ED3D38-9D23-4752-9B2C-0E51AE4FEFA8}" type="pres">
      <dgm:prSet presAssocID="{13CFCE93-570D-4A46-A900-B2FB4F1DB04C}" presName="parallelogram5" presStyleLbl="alignNode1" presStyleIdx="11" presStyleCnt="28"/>
      <dgm:spPr/>
    </dgm:pt>
    <dgm:pt modelId="{6C086028-9B47-4D00-9987-DA17C886E507}" type="pres">
      <dgm:prSet presAssocID="{13CFCE93-570D-4A46-A900-B2FB4F1DB04C}" presName="parallelogram6" presStyleLbl="alignNode1" presStyleIdx="12" presStyleCnt="28"/>
      <dgm:spPr/>
    </dgm:pt>
    <dgm:pt modelId="{DD5ED6B1-545F-4808-956D-8582157A212F}" type="pres">
      <dgm:prSet presAssocID="{13CFCE93-570D-4A46-A900-B2FB4F1DB04C}" presName="parallelogram7" presStyleLbl="alignNode1" presStyleIdx="13" presStyleCnt="28"/>
      <dgm:spPr/>
    </dgm:pt>
    <dgm:pt modelId="{23F0E9FE-6205-4542-9413-A21298777E9B}" type="pres">
      <dgm:prSet presAssocID="{34ECD826-8F7F-455A-8DD7-FD65F2FD620A}" presName="sibTrans" presStyleCnt="0"/>
      <dgm:spPr/>
    </dgm:pt>
    <dgm:pt modelId="{92F25FDB-A0CD-47D6-B077-6449C80DB7BE}" type="pres">
      <dgm:prSet presAssocID="{DB3BD5F6-FF38-4293-A28E-1DE988F0FD07}" presName="parenttextcomposite" presStyleCnt="0"/>
      <dgm:spPr/>
    </dgm:pt>
    <dgm:pt modelId="{5226E61C-805D-4B8B-8818-2F7D1AC33BFE}" type="pres">
      <dgm:prSet presAssocID="{DB3BD5F6-FF38-4293-A28E-1DE988F0FD07}" presName="parenttext" presStyleLbl="revTx" presStyleIdx="2" presStyleCnt="4" custScaleX="106855" custLinFactNeighborX="-2189" custLinFactNeighborY="-2016">
        <dgm:presLayoutVars>
          <dgm:chMax/>
          <dgm:chPref val="2"/>
          <dgm:bulletEnabled val="1"/>
        </dgm:presLayoutVars>
      </dgm:prSet>
      <dgm:spPr/>
    </dgm:pt>
    <dgm:pt modelId="{FBECBEE7-FAA8-47AE-ACCF-DDE3EB6702CA}" type="pres">
      <dgm:prSet presAssocID="{DB3BD5F6-FF38-4293-A28E-1DE988F0FD07}" presName="parallelogramComposite" presStyleCnt="0"/>
      <dgm:spPr/>
    </dgm:pt>
    <dgm:pt modelId="{1AED79F0-43B8-4013-910B-44CCF0E4CD68}" type="pres">
      <dgm:prSet presAssocID="{DB3BD5F6-FF38-4293-A28E-1DE988F0FD07}" presName="parallelogram1" presStyleLbl="alignNode1" presStyleIdx="14" presStyleCnt="28"/>
      <dgm:spPr/>
    </dgm:pt>
    <dgm:pt modelId="{39E27957-1953-4F54-B3B4-4D6A4CA77C3F}" type="pres">
      <dgm:prSet presAssocID="{DB3BD5F6-FF38-4293-A28E-1DE988F0FD07}" presName="parallelogram2" presStyleLbl="alignNode1" presStyleIdx="15" presStyleCnt="28"/>
      <dgm:spPr/>
    </dgm:pt>
    <dgm:pt modelId="{A50686A2-20E0-4B6E-8DE2-640C3515912D}" type="pres">
      <dgm:prSet presAssocID="{DB3BD5F6-FF38-4293-A28E-1DE988F0FD07}" presName="parallelogram3" presStyleLbl="alignNode1" presStyleIdx="16" presStyleCnt="28"/>
      <dgm:spPr/>
    </dgm:pt>
    <dgm:pt modelId="{9E7153C0-D17C-49A8-8D95-C6F708C0CBC5}" type="pres">
      <dgm:prSet presAssocID="{DB3BD5F6-FF38-4293-A28E-1DE988F0FD07}" presName="parallelogram4" presStyleLbl="alignNode1" presStyleIdx="17" presStyleCnt="28"/>
      <dgm:spPr/>
    </dgm:pt>
    <dgm:pt modelId="{9ABD45D2-962C-40A4-BE21-2F55C327313F}" type="pres">
      <dgm:prSet presAssocID="{DB3BD5F6-FF38-4293-A28E-1DE988F0FD07}" presName="parallelogram5" presStyleLbl="alignNode1" presStyleIdx="18" presStyleCnt="28"/>
      <dgm:spPr/>
    </dgm:pt>
    <dgm:pt modelId="{812D7ABF-18A8-4203-9841-2B0A1F30517E}" type="pres">
      <dgm:prSet presAssocID="{DB3BD5F6-FF38-4293-A28E-1DE988F0FD07}" presName="parallelogram6" presStyleLbl="alignNode1" presStyleIdx="19" presStyleCnt="28"/>
      <dgm:spPr/>
    </dgm:pt>
    <dgm:pt modelId="{CA411DF1-9FB2-4238-B4BD-DAF0EA8FFFF1}" type="pres">
      <dgm:prSet presAssocID="{DB3BD5F6-FF38-4293-A28E-1DE988F0FD07}" presName="parallelogram7" presStyleLbl="alignNode1" presStyleIdx="20" presStyleCnt="28"/>
      <dgm:spPr/>
    </dgm:pt>
    <dgm:pt modelId="{0E320466-7BDA-49D4-B192-2D2C5859C5E4}" type="pres">
      <dgm:prSet presAssocID="{BCF95AEA-0B4A-4537-AA63-3C14C7A66AAF}" presName="sibTrans" presStyleCnt="0"/>
      <dgm:spPr/>
    </dgm:pt>
    <dgm:pt modelId="{3C313247-C103-4B23-AFE4-38286A05132F}" type="pres">
      <dgm:prSet presAssocID="{1B28311B-10D6-440C-8BF1-7A224A999961}" presName="parenttextcomposite" presStyleCnt="0"/>
      <dgm:spPr/>
    </dgm:pt>
    <dgm:pt modelId="{483F7D80-698B-4ADB-99B3-28A15B05F07B}" type="pres">
      <dgm:prSet presAssocID="{1B28311B-10D6-440C-8BF1-7A224A999961}" presName="parenttext" presStyleLbl="revTx" presStyleIdx="3" presStyleCnt="4">
        <dgm:presLayoutVars>
          <dgm:chMax/>
          <dgm:chPref val="2"/>
          <dgm:bulletEnabled val="1"/>
        </dgm:presLayoutVars>
      </dgm:prSet>
      <dgm:spPr/>
    </dgm:pt>
    <dgm:pt modelId="{B6B5A9C0-59B7-45FE-85C2-10631A94C4CA}" type="pres">
      <dgm:prSet presAssocID="{1B28311B-10D6-440C-8BF1-7A224A999961}" presName="parallelogramComposite" presStyleCnt="0"/>
      <dgm:spPr/>
    </dgm:pt>
    <dgm:pt modelId="{AC47420A-0ACE-41F3-80AE-AE12E8036E73}" type="pres">
      <dgm:prSet presAssocID="{1B28311B-10D6-440C-8BF1-7A224A999961}" presName="parallelogram1" presStyleLbl="alignNode1" presStyleIdx="21" presStyleCnt="28"/>
      <dgm:spPr/>
    </dgm:pt>
    <dgm:pt modelId="{8505C5AA-0765-4FA4-9265-EE486CD90C2F}" type="pres">
      <dgm:prSet presAssocID="{1B28311B-10D6-440C-8BF1-7A224A999961}" presName="parallelogram2" presStyleLbl="alignNode1" presStyleIdx="22" presStyleCnt="28"/>
      <dgm:spPr/>
    </dgm:pt>
    <dgm:pt modelId="{93252952-4480-4EA8-9578-CF95C2C4ACC1}" type="pres">
      <dgm:prSet presAssocID="{1B28311B-10D6-440C-8BF1-7A224A999961}" presName="parallelogram3" presStyleLbl="alignNode1" presStyleIdx="23" presStyleCnt="28"/>
      <dgm:spPr/>
    </dgm:pt>
    <dgm:pt modelId="{D5E76A3E-B073-4B3B-ADC9-9A3DAF79E2B1}" type="pres">
      <dgm:prSet presAssocID="{1B28311B-10D6-440C-8BF1-7A224A999961}" presName="parallelogram4" presStyleLbl="alignNode1" presStyleIdx="24" presStyleCnt="28"/>
      <dgm:spPr/>
    </dgm:pt>
    <dgm:pt modelId="{83CD41D8-1923-43C4-A17A-271112BCC166}" type="pres">
      <dgm:prSet presAssocID="{1B28311B-10D6-440C-8BF1-7A224A999961}" presName="parallelogram5" presStyleLbl="alignNode1" presStyleIdx="25" presStyleCnt="28"/>
      <dgm:spPr/>
    </dgm:pt>
    <dgm:pt modelId="{30DE655F-66DF-45C7-B406-E2744CEBE6F2}" type="pres">
      <dgm:prSet presAssocID="{1B28311B-10D6-440C-8BF1-7A224A999961}" presName="parallelogram6" presStyleLbl="alignNode1" presStyleIdx="26" presStyleCnt="28"/>
      <dgm:spPr/>
    </dgm:pt>
    <dgm:pt modelId="{DEE13745-FAF3-4A21-811E-EB9D8B1270E0}" type="pres">
      <dgm:prSet presAssocID="{1B28311B-10D6-440C-8BF1-7A224A999961}" presName="parallelogram7" presStyleLbl="alignNode1" presStyleIdx="27" presStyleCnt="28"/>
      <dgm:spPr/>
    </dgm:pt>
  </dgm:ptLst>
  <dgm:cxnLst>
    <dgm:cxn modelId="{277A2C0F-4FA3-4D1E-8F34-4A5BCCEBAFE0}" srcId="{A11876D8-0491-4B00-AC40-F59FEC3658CE}" destId="{DB3BD5F6-FF38-4293-A28E-1DE988F0FD07}" srcOrd="2" destOrd="0" parTransId="{1E2B04B7-1B49-428B-A34E-364F0CEBCDC6}" sibTransId="{BCF95AEA-0B4A-4537-AA63-3C14C7A66AAF}"/>
    <dgm:cxn modelId="{1805515E-F093-4AB7-B1F1-1066B329EDD7}" type="presOf" srcId="{1B28311B-10D6-440C-8BF1-7A224A999961}" destId="{483F7D80-698B-4ADB-99B3-28A15B05F07B}" srcOrd="0" destOrd="0" presId="urn:microsoft.com/office/officeart/2008/layout/VerticalAccentList"/>
    <dgm:cxn modelId="{28A95965-88B5-4CC3-8063-3C54624D20E9}" srcId="{A11876D8-0491-4B00-AC40-F59FEC3658CE}" destId="{1B28311B-10D6-440C-8BF1-7A224A999961}" srcOrd="3" destOrd="0" parTransId="{2BC34498-368D-44E7-869C-0C9A5ED2FFFF}" sibTransId="{49C9BA56-1CE9-4F37-A9DB-5BCADEF54A3C}"/>
    <dgm:cxn modelId="{F0099F4B-B9E9-4D12-903F-A9B1F8CC08F0}" type="presOf" srcId="{13CFCE93-570D-4A46-A900-B2FB4F1DB04C}" destId="{DF8E083A-DEC7-4C5B-9E77-314C9803F683}" srcOrd="0" destOrd="0" presId="urn:microsoft.com/office/officeart/2008/layout/VerticalAccentList"/>
    <dgm:cxn modelId="{8173137A-3222-48FC-9C5D-377FB59E5273}" srcId="{A11876D8-0491-4B00-AC40-F59FEC3658CE}" destId="{13CFCE93-570D-4A46-A900-B2FB4F1DB04C}" srcOrd="1" destOrd="0" parTransId="{8D1AF269-7FE9-4CE1-A5FF-2C9AB111F170}" sibTransId="{34ECD826-8F7F-455A-8DD7-FD65F2FD620A}"/>
    <dgm:cxn modelId="{6A520C85-900F-4AE9-8EEC-1E4248A765DE}" type="presOf" srcId="{DB3BD5F6-FF38-4293-A28E-1DE988F0FD07}" destId="{5226E61C-805D-4B8B-8818-2F7D1AC33BFE}" srcOrd="0" destOrd="0" presId="urn:microsoft.com/office/officeart/2008/layout/VerticalAccentList"/>
    <dgm:cxn modelId="{EE8AA68E-13C7-4A97-A9E5-189F1F8DC83D}" type="presOf" srcId="{DBD0EAF9-3B05-4788-B163-393CFE0FFFA7}" destId="{8F3C1EE5-D95A-4958-A82D-280070963343}" srcOrd="0" destOrd="0" presId="urn:microsoft.com/office/officeart/2008/layout/VerticalAccentList"/>
    <dgm:cxn modelId="{4F8C9CB6-527D-4C1D-B56D-616E789C03DB}" srcId="{A11876D8-0491-4B00-AC40-F59FEC3658CE}" destId="{DBD0EAF9-3B05-4788-B163-393CFE0FFFA7}" srcOrd="0" destOrd="0" parTransId="{9CBA3CB4-BB7F-4A00-B9D3-DC301E518544}" sibTransId="{665AA8DE-C596-4B76-9AA4-F2EA88F5617C}"/>
    <dgm:cxn modelId="{717FE0F5-BAFE-48F0-BAB5-714E9CFC3AF6}" type="presOf" srcId="{A11876D8-0491-4B00-AC40-F59FEC3658CE}" destId="{6A3E469F-4C80-454D-A7FB-E6505CFDD824}" srcOrd="0" destOrd="0" presId="urn:microsoft.com/office/officeart/2008/layout/VerticalAccentList"/>
    <dgm:cxn modelId="{62BC2D51-A4FE-4708-89B9-80519AD18CC8}" type="presParOf" srcId="{6A3E469F-4C80-454D-A7FB-E6505CFDD824}" destId="{6426BE26-AE6D-45AE-B32E-09E7E8229B28}" srcOrd="0" destOrd="0" presId="urn:microsoft.com/office/officeart/2008/layout/VerticalAccentList"/>
    <dgm:cxn modelId="{9A4DA066-0EC8-4AFD-A92A-56B1D2EE8CAA}" type="presParOf" srcId="{6426BE26-AE6D-45AE-B32E-09E7E8229B28}" destId="{8F3C1EE5-D95A-4958-A82D-280070963343}" srcOrd="0" destOrd="0" presId="urn:microsoft.com/office/officeart/2008/layout/VerticalAccentList"/>
    <dgm:cxn modelId="{60833FAA-44BB-4148-BCDE-4F27BD1C5D41}" type="presParOf" srcId="{6A3E469F-4C80-454D-A7FB-E6505CFDD824}" destId="{D85D6EF2-0FFD-497C-8FCF-4BC91CB6758D}" srcOrd="1" destOrd="0" presId="urn:microsoft.com/office/officeart/2008/layout/VerticalAccentList"/>
    <dgm:cxn modelId="{C9543D8C-3361-43F2-BEB9-8CB932841126}" type="presParOf" srcId="{D85D6EF2-0FFD-497C-8FCF-4BC91CB6758D}" destId="{2916E2DA-63F6-4494-8761-58E8B85F2649}" srcOrd="0" destOrd="0" presId="urn:microsoft.com/office/officeart/2008/layout/VerticalAccentList"/>
    <dgm:cxn modelId="{3F4C381C-2EEE-441E-BE98-9EEF8981AA44}" type="presParOf" srcId="{D85D6EF2-0FFD-497C-8FCF-4BC91CB6758D}" destId="{5B6E6E0C-A746-4C96-8E03-9ACAF63D1264}" srcOrd="1" destOrd="0" presId="urn:microsoft.com/office/officeart/2008/layout/VerticalAccentList"/>
    <dgm:cxn modelId="{088B75B5-8794-4581-91EC-5E644BE30FAF}" type="presParOf" srcId="{D85D6EF2-0FFD-497C-8FCF-4BC91CB6758D}" destId="{1B15A0CA-F512-4AFB-95A8-02C69A1114A9}" srcOrd="2" destOrd="0" presId="urn:microsoft.com/office/officeart/2008/layout/VerticalAccentList"/>
    <dgm:cxn modelId="{AF62A8E5-E8B5-4423-A202-3D269FE7A125}" type="presParOf" srcId="{D85D6EF2-0FFD-497C-8FCF-4BC91CB6758D}" destId="{1494FC69-F773-49C8-898C-AF901DDA2D87}" srcOrd="3" destOrd="0" presId="urn:microsoft.com/office/officeart/2008/layout/VerticalAccentList"/>
    <dgm:cxn modelId="{65F9030A-C91A-4130-9951-C1A95FF43DB8}" type="presParOf" srcId="{D85D6EF2-0FFD-497C-8FCF-4BC91CB6758D}" destId="{6619A571-C3F3-472A-85CC-7046C8E3CD16}" srcOrd="4" destOrd="0" presId="urn:microsoft.com/office/officeart/2008/layout/VerticalAccentList"/>
    <dgm:cxn modelId="{7E2C1F4B-1D8E-4B0F-9E3F-924750282AEA}" type="presParOf" srcId="{D85D6EF2-0FFD-497C-8FCF-4BC91CB6758D}" destId="{203599F2-3244-408A-AE50-818ED1C08007}" srcOrd="5" destOrd="0" presId="urn:microsoft.com/office/officeart/2008/layout/VerticalAccentList"/>
    <dgm:cxn modelId="{AB449E8E-3997-4F8E-91C0-EF51E5467BA3}" type="presParOf" srcId="{D85D6EF2-0FFD-497C-8FCF-4BC91CB6758D}" destId="{BEF24F74-B4AF-43D9-AF94-32C760B95DDA}" srcOrd="6" destOrd="0" presId="urn:microsoft.com/office/officeart/2008/layout/VerticalAccentList"/>
    <dgm:cxn modelId="{9DD82124-D4D7-4708-AC86-363CB22D246C}" type="presParOf" srcId="{6A3E469F-4C80-454D-A7FB-E6505CFDD824}" destId="{4866042D-AE5C-4699-88B8-F5F0FE7E9A01}" srcOrd="2" destOrd="0" presId="urn:microsoft.com/office/officeart/2008/layout/VerticalAccentList"/>
    <dgm:cxn modelId="{8D438845-7A6D-48B8-88C7-BA5FF2BC7734}" type="presParOf" srcId="{6A3E469F-4C80-454D-A7FB-E6505CFDD824}" destId="{1BA2EB10-69CC-42C2-A8FD-D2084739DE67}" srcOrd="3" destOrd="0" presId="urn:microsoft.com/office/officeart/2008/layout/VerticalAccentList"/>
    <dgm:cxn modelId="{A31B5BB2-F070-47A0-BED3-B7B79A9C8F21}" type="presParOf" srcId="{1BA2EB10-69CC-42C2-A8FD-D2084739DE67}" destId="{DF8E083A-DEC7-4C5B-9E77-314C9803F683}" srcOrd="0" destOrd="0" presId="urn:microsoft.com/office/officeart/2008/layout/VerticalAccentList"/>
    <dgm:cxn modelId="{623C3838-0D0B-478F-8E36-B0D0D7701EE6}" type="presParOf" srcId="{6A3E469F-4C80-454D-A7FB-E6505CFDD824}" destId="{B475AD37-C766-4331-8231-1555AAF6C05B}" srcOrd="4" destOrd="0" presId="urn:microsoft.com/office/officeart/2008/layout/VerticalAccentList"/>
    <dgm:cxn modelId="{8D6733E9-851A-4432-B8C7-0CD73EF87D9B}" type="presParOf" srcId="{B475AD37-C766-4331-8231-1555AAF6C05B}" destId="{C4317D39-FAE6-46F8-94B7-FF83A00ACD36}" srcOrd="0" destOrd="0" presId="urn:microsoft.com/office/officeart/2008/layout/VerticalAccentList"/>
    <dgm:cxn modelId="{952620EB-6900-45F8-A22B-87F9CB03B41C}" type="presParOf" srcId="{B475AD37-C766-4331-8231-1555AAF6C05B}" destId="{7ADCC773-5B84-4DF6-9DE1-9B48A498F5F8}" srcOrd="1" destOrd="0" presId="urn:microsoft.com/office/officeart/2008/layout/VerticalAccentList"/>
    <dgm:cxn modelId="{20D16A76-6FE3-44A8-A0BF-95AD04976825}" type="presParOf" srcId="{B475AD37-C766-4331-8231-1555AAF6C05B}" destId="{357A0A30-2AB9-44EC-A799-104EC55C3983}" srcOrd="2" destOrd="0" presId="urn:microsoft.com/office/officeart/2008/layout/VerticalAccentList"/>
    <dgm:cxn modelId="{4E299056-BF68-48D4-BB38-1ADA9358D950}" type="presParOf" srcId="{B475AD37-C766-4331-8231-1555AAF6C05B}" destId="{E810F835-2B3B-40A1-975B-20ABE757BACD}" srcOrd="3" destOrd="0" presId="urn:microsoft.com/office/officeart/2008/layout/VerticalAccentList"/>
    <dgm:cxn modelId="{FD1CEC6D-1771-49CC-8D26-7803B4992E59}" type="presParOf" srcId="{B475AD37-C766-4331-8231-1555AAF6C05B}" destId="{E7ED3D38-9D23-4752-9B2C-0E51AE4FEFA8}" srcOrd="4" destOrd="0" presId="urn:microsoft.com/office/officeart/2008/layout/VerticalAccentList"/>
    <dgm:cxn modelId="{6EEA0221-90B4-4209-A7B2-C380B9F0707F}" type="presParOf" srcId="{B475AD37-C766-4331-8231-1555AAF6C05B}" destId="{6C086028-9B47-4D00-9987-DA17C886E507}" srcOrd="5" destOrd="0" presId="urn:microsoft.com/office/officeart/2008/layout/VerticalAccentList"/>
    <dgm:cxn modelId="{DF312D29-B621-48E7-97DC-1AD5887FF212}" type="presParOf" srcId="{B475AD37-C766-4331-8231-1555AAF6C05B}" destId="{DD5ED6B1-545F-4808-956D-8582157A212F}" srcOrd="6" destOrd="0" presId="urn:microsoft.com/office/officeart/2008/layout/VerticalAccentList"/>
    <dgm:cxn modelId="{5175C03A-B84B-4665-A338-929B9874038B}" type="presParOf" srcId="{6A3E469F-4C80-454D-A7FB-E6505CFDD824}" destId="{23F0E9FE-6205-4542-9413-A21298777E9B}" srcOrd="5" destOrd="0" presId="urn:microsoft.com/office/officeart/2008/layout/VerticalAccentList"/>
    <dgm:cxn modelId="{40C08F2D-132B-45BA-BDA3-B684E02FF0BD}" type="presParOf" srcId="{6A3E469F-4C80-454D-A7FB-E6505CFDD824}" destId="{92F25FDB-A0CD-47D6-B077-6449C80DB7BE}" srcOrd="6" destOrd="0" presId="urn:microsoft.com/office/officeart/2008/layout/VerticalAccentList"/>
    <dgm:cxn modelId="{3ACC5D19-4878-4EEB-A655-3A324EDC2641}" type="presParOf" srcId="{92F25FDB-A0CD-47D6-B077-6449C80DB7BE}" destId="{5226E61C-805D-4B8B-8818-2F7D1AC33BFE}" srcOrd="0" destOrd="0" presId="urn:microsoft.com/office/officeart/2008/layout/VerticalAccentList"/>
    <dgm:cxn modelId="{03143491-F0C1-4DE0-B026-B15546A484A0}" type="presParOf" srcId="{6A3E469F-4C80-454D-A7FB-E6505CFDD824}" destId="{FBECBEE7-FAA8-47AE-ACCF-DDE3EB6702CA}" srcOrd="7" destOrd="0" presId="urn:microsoft.com/office/officeart/2008/layout/VerticalAccentList"/>
    <dgm:cxn modelId="{D3A76EEE-4867-4BF5-B345-B811AE002173}" type="presParOf" srcId="{FBECBEE7-FAA8-47AE-ACCF-DDE3EB6702CA}" destId="{1AED79F0-43B8-4013-910B-44CCF0E4CD68}" srcOrd="0" destOrd="0" presId="urn:microsoft.com/office/officeart/2008/layout/VerticalAccentList"/>
    <dgm:cxn modelId="{B7E3CCD2-EE33-4979-97A8-046488382567}" type="presParOf" srcId="{FBECBEE7-FAA8-47AE-ACCF-DDE3EB6702CA}" destId="{39E27957-1953-4F54-B3B4-4D6A4CA77C3F}" srcOrd="1" destOrd="0" presId="urn:microsoft.com/office/officeart/2008/layout/VerticalAccentList"/>
    <dgm:cxn modelId="{95D0DD1F-4A1F-4909-866E-AD65A1A558EC}" type="presParOf" srcId="{FBECBEE7-FAA8-47AE-ACCF-DDE3EB6702CA}" destId="{A50686A2-20E0-4B6E-8DE2-640C3515912D}" srcOrd="2" destOrd="0" presId="urn:microsoft.com/office/officeart/2008/layout/VerticalAccentList"/>
    <dgm:cxn modelId="{131827E8-F3EF-4F09-82D4-7BDCC9939634}" type="presParOf" srcId="{FBECBEE7-FAA8-47AE-ACCF-DDE3EB6702CA}" destId="{9E7153C0-D17C-49A8-8D95-C6F708C0CBC5}" srcOrd="3" destOrd="0" presId="urn:microsoft.com/office/officeart/2008/layout/VerticalAccentList"/>
    <dgm:cxn modelId="{4AE56712-ABCD-4D8A-8534-D05816F5183D}" type="presParOf" srcId="{FBECBEE7-FAA8-47AE-ACCF-DDE3EB6702CA}" destId="{9ABD45D2-962C-40A4-BE21-2F55C327313F}" srcOrd="4" destOrd="0" presId="urn:microsoft.com/office/officeart/2008/layout/VerticalAccentList"/>
    <dgm:cxn modelId="{2C0B047F-9319-46C1-8832-65E37491C209}" type="presParOf" srcId="{FBECBEE7-FAA8-47AE-ACCF-DDE3EB6702CA}" destId="{812D7ABF-18A8-4203-9841-2B0A1F30517E}" srcOrd="5" destOrd="0" presId="urn:microsoft.com/office/officeart/2008/layout/VerticalAccentList"/>
    <dgm:cxn modelId="{01C97A70-C2B7-4095-A437-E695C5FFB4EB}" type="presParOf" srcId="{FBECBEE7-FAA8-47AE-ACCF-DDE3EB6702CA}" destId="{CA411DF1-9FB2-4238-B4BD-DAF0EA8FFFF1}" srcOrd="6" destOrd="0" presId="urn:microsoft.com/office/officeart/2008/layout/VerticalAccentList"/>
    <dgm:cxn modelId="{434E4BB9-55D0-4D85-B303-0907186A4311}" type="presParOf" srcId="{6A3E469F-4C80-454D-A7FB-E6505CFDD824}" destId="{0E320466-7BDA-49D4-B192-2D2C5859C5E4}" srcOrd="8" destOrd="0" presId="urn:microsoft.com/office/officeart/2008/layout/VerticalAccentList"/>
    <dgm:cxn modelId="{676D16F0-471A-435B-BCF2-7451B46C265F}" type="presParOf" srcId="{6A3E469F-4C80-454D-A7FB-E6505CFDD824}" destId="{3C313247-C103-4B23-AFE4-38286A05132F}" srcOrd="9" destOrd="0" presId="urn:microsoft.com/office/officeart/2008/layout/VerticalAccentList"/>
    <dgm:cxn modelId="{CDC38415-014A-47BF-9624-5042358CDB20}" type="presParOf" srcId="{3C313247-C103-4B23-AFE4-38286A05132F}" destId="{483F7D80-698B-4ADB-99B3-28A15B05F07B}" srcOrd="0" destOrd="0" presId="urn:microsoft.com/office/officeart/2008/layout/VerticalAccentList"/>
    <dgm:cxn modelId="{F5A576B5-72E5-4C18-9944-95C0D7454FED}" type="presParOf" srcId="{6A3E469F-4C80-454D-A7FB-E6505CFDD824}" destId="{B6B5A9C0-59B7-45FE-85C2-10631A94C4CA}" srcOrd="10" destOrd="0" presId="urn:microsoft.com/office/officeart/2008/layout/VerticalAccentList"/>
    <dgm:cxn modelId="{D7F2A849-D374-436F-9FA7-66EA72A21970}" type="presParOf" srcId="{B6B5A9C0-59B7-45FE-85C2-10631A94C4CA}" destId="{AC47420A-0ACE-41F3-80AE-AE12E8036E73}" srcOrd="0" destOrd="0" presId="urn:microsoft.com/office/officeart/2008/layout/VerticalAccentList"/>
    <dgm:cxn modelId="{CFEDD562-4693-47B9-BD71-FBA99F8D1D22}" type="presParOf" srcId="{B6B5A9C0-59B7-45FE-85C2-10631A94C4CA}" destId="{8505C5AA-0765-4FA4-9265-EE486CD90C2F}" srcOrd="1" destOrd="0" presId="urn:microsoft.com/office/officeart/2008/layout/VerticalAccentList"/>
    <dgm:cxn modelId="{6432A808-75EA-4EFE-AE37-CE83B9321B67}" type="presParOf" srcId="{B6B5A9C0-59B7-45FE-85C2-10631A94C4CA}" destId="{93252952-4480-4EA8-9578-CF95C2C4ACC1}" srcOrd="2" destOrd="0" presId="urn:microsoft.com/office/officeart/2008/layout/VerticalAccentList"/>
    <dgm:cxn modelId="{1C5B1909-F3A2-4652-B025-CFEB812177EC}" type="presParOf" srcId="{B6B5A9C0-59B7-45FE-85C2-10631A94C4CA}" destId="{D5E76A3E-B073-4B3B-ADC9-9A3DAF79E2B1}" srcOrd="3" destOrd="0" presId="urn:microsoft.com/office/officeart/2008/layout/VerticalAccentList"/>
    <dgm:cxn modelId="{9FE24038-CF4F-4B28-9513-450E106E44D2}" type="presParOf" srcId="{B6B5A9C0-59B7-45FE-85C2-10631A94C4CA}" destId="{83CD41D8-1923-43C4-A17A-271112BCC166}" srcOrd="4" destOrd="0" presId="urn:microsoft.com/office/officeart/2008/layout/VerticalAccentList"/>
    <dgm:cxn modelId="{CD1FBCF6-E429-4304-86FE-A40D536DE39D}" type="presParOf" srcId="{B6B5A9C0-59B7-45FE-85C2-10631A94C4CA}" destId="{30DE655F-66DF-45C7-B406-E2744CEBE6F2}" srcOrd="5" destOrd="0" presId="urn:microsoft.com/office/officeart/2008/layout/VerticalAccentList"/>
    <dgm:cxn modelId="{9BF4C700-5A6E-4FAA-8F81-3BCCBCD95E83}" type="presParOf" srcId="{B6B5A9C0-59B7-45FE-85C2-10631A94C4CA}" destId="{DEE13745-FAF3-4A21-811E-EB9D8B1270E0}" srcOrd="6" destOrd="0" presId="urn:microsoft.com/office/officeart/2008/layout/VerticalAccentLis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BB05AB-9A52-4125-B799-24F4C2EE765D}" type="doc">
      <dgm:prSet loTypeId="urn:microsoft.com/office/officeart/2005/8/layout/default" loCatId="list"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FFA83C18-F36D-4C88-AFC2-D439094266BF}">
      <dgm:prSet phldrT="[Text]" custT="1"/>
      <dgm:spPr>
        <a:solidFill>
          <a:srgbClr val="009999"/>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الفرد نفسه</a:t>
          </a:r>
          <a:endParaRPr lang="ar-EG" sz="36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28EA2AE-2CFC-408D-8669-FAC6ED3AC6E1}" type="par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5A77A44C-D896-4A1F-9A48-50D9F528B612}" type="sib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433AC081-E3A1-4C54-A96E-7709B58A9ABE}">
      <dgm:prSet phldrT="[Text]" custT="1"/>
      <dgm:spPr>
        <a:solidFill>
          <a:srgbClr val="660066"/>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الأسرة</a:t>
          </a:r>
          <a:endParaRPr lang="ar-EG" sz="36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99F90B5-BE8B-4432-AF5B-B1187368A2E0}" type="par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C9D41352-91A7-4911-B4B3-72435DAB9911}" type="sib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66009B2A-6D99-4CB6-A961-4BA20ED6286F}">
      <dgm:prSet phldrT="[Text]" custT="1"/>
      <dgm:spPr>
        <a:solidFill>
          <a:srgbClr val="006699"/>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الأصدقاء</a:t>
          </a:r>
          <a:endParaRPr lang="ar-EG" sz="36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B2C06DC-7CBA-4506-A3FB-45F05DA3C643}" type="par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28517992-6C24-4655-BF02-2B1D3CBBC417}" type="sib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82D9F67C-1E35-48E6-866F-E4E30480093B}">
      <dgm:prSet phldrT="[Text]" custT="1"/>
      <dgm:spPr>
        <a:solidFill>
          <a:srgbClr val="990033"/>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المعلمون</a:t>
          </a:r>
          <a:endParaRPr lang="ar-EG" sz="36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91ADDDD-C1C8-4656-ACC4-A974125CA9B0}" type="par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BA316B41-D414-447D-A761-F15DD052E602}" type="sib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5F3C9ECB-871E-4C76-8C43-2227C9236F54}">
      <dgm:prSet phldrT="[Text]" custT="1"/>
      <dgm:spPr>
        <a:solidFill>
          <a:srgbClr val="660033"/>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لاختصاصيون </a:t>
          </a:r>
          <a:endParaRPr lang="ar-EG" sz="36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172F5D6-EEFE-4FF3-8F96-57666C18202B}" type="parTrans" cxnId="{489E453E-C111-41E4-9F90-2A0034F11D85}">
      <dgm:prSet/>
      <dgm:spPr/>
      <dgm:t>
        <a:bodyPr/>
        <a:lstStyle/>
        <a:p>
          <a:pPr rtl="1"/>
          <a:endParaRPr lang="ar-EG" sz="2800" b="1">
            <a:latin typeface="Traditional Arabic" pitchFamily="18" charset="-78"/>
            <a:cs typeface="Traditional Arabic" pitchFamily="18" charset="-78"/>
          </a:endParaRPr>
        </a:p>
      </dgm:t>
    </dgm:pt>
    <dgm:pt modelId="{D2C7D147-10C8-45E2-9386-B7ED7656A918}" type="sibTrans" cxnId="{489E453E-C111-41E4-9F90-2A0034F11D85}">
      <dgm:prSet/>
      <dgm:spPr/>
      <dgm:t>
        <a:bodyPr/>
        <a:lstStyle/>
        <a:p>
          <a:pPr rtl="1"/>
          <a:endParaRPr lang="ar-EG" sz="2800" b="1">
            <a:latin typeface="Traditional Arabic" pitchFamily="18" charset="-78"/>
            <a:cs typeface="Traditional Arabic" pitchFamily="18" charset="-78"/>
          </a:endParaRPr>
        </a:p>
      </dgm:t>
    </dgm:pt>
    <dgm:pt modelId="{40A2C6EF-6FAD-4BA3-83DC-281399E7E000}">
      <dgm:prSet phldrT="[Text]" custT="1"/>
      <dgm:spPr>
        <a:solidFill>
          <a:srgbClr val="7E0057"/>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مصادر أخرى كالسجلات </a:t>
          </a:r>
          <a:endParaRPr lang="ar-EG" sz="36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0C223AAC-7EFA-4F11-90B1-BA771D0B401A}" type="parTrans" cxnId="{E89C6A1F-EB1F-4F60-BE6B-C5192512F366}">
      <dgm:prSet/>
      <dgm:spPr/>
      <dgm:t>
        <a:bodyPr/>
        <a:lstStyle/>
        <a:p>
          <a:pPr rtl="1"/>
          <a:endParaRPr lang="ar-EG" sz="2800" b="1"/>
        </a:p>
      </dgm:t>
    </dgm:pt>
    <dgm:pt modelId="{20D4DDB0-05B2-4927-AF69-153288FFAA47}" type="sibTrans" cxnId="{E89C6A1F-EB1F-4F60-BE6B-C5192512F366}">
      <dgm:prSet/>
      <dgm:spPr/>
      <dgm:t>
        <a:bodyPr/>
        <a:lstStyle/>
        <a:p>
          <a:pPr rtl="1"/>
          <a:endParaRPr lang="ar-EG" sz="2800" b="1"/>
        </a:p>
      </dgm:t>
    </dgm:pt>
    <dgm:pt modelId="{6153DC9C-D76E-4CA7-8FDB-0DC81AF572B3}" type="pres">
      <dgm:prSet presAssocID="{1CBB05AB-9A52-4125-B799-24F4C2EE765D}" presName="diagram" presStyleCnt="0">
        <dgm:presLayoutVars>
          <dgm:dir val="rev"/>
          <dgm:resizeHandles val="exact"/>
        </dgm:presLayoutVars>
      </dgm:prSet>
      <dgm:spPr/>
    </dgm:pt>
    <dgm:pt modelId="{60CE695C-2035-4633-9701-9457AB4E8036}" type="pres">
      <dgm:prSet presAssocID="{FFA83C18-F36D-4C88-AFC2-D439094266BF}" presName="node" presStyleLbl="node1" presStyleIdx="0" presStyleCnt="6" custScaleX="124113" custScaleY="144773">
        <dgm:presLayoutVars>
          <dgm:bulletEnabled val="1"/>
        </dgm:presLayoutVars>
      </dgm:prSet>
      <dgm:spPr>
        <a:xfrm>
          <a:off x="2387054" y="461"/>
          <a:ext cx="2093416" cy="1465133"/>
        </a:xfrm>
        <a:prstGeom prst="rect">
          <a:avLst/>
        </a:prstGeom>
      </dgm:spPr>
    </dgm:pt>
    <dgm:pt modelId="{0420B12B-48F8-424C-8BEC-4A235D692897}" type="pres">
      <dgm:prSet presAssocID="{5A77A44C-D896-4A1F-9A48-50D9F528B612}" presName="sibTrans" presStyleCnt="0"/>
      <dgm:spPr>
        <a:sp3d prstMaterial="matte">
          <a:bevelT w="127000" h="63500"/>
        </a:sp3d>
      </dgm:spPr>
    </dgm:pt>
    <dgm:pt modelId="{793B0B08-E8DD-4CC4-B311-C1E511B25EFA}" type="pres">
      <dgm:prSet presAssocID="{433AC081-E3A1-4C54-A96E-7709B58A9ABE}" presName="node" presStyleLbl="node1" presStyleIdx="1" presStyleCnt="6" custScaleX="124113" custScaleY="144773">
        <dgm:presLayoutVars>
          <dgm:bulletEnabled val="1"/>
        </dgm:presLayoutVars>
      </dgm:prSet>
      <dgm:spPr>
        <a:xfrm>
          <a:off x="4649140" y="461"/>
          <a:ext cx="2093416" cy="1465133"/>
        </a:xfrm>
        <a:prstGeom prst="rect">
          <a:avLst/>
        </a:prstGeom>
      </dgm:spPr>
    </dgm:pt>
    <dgm:pt modelId="{F26E2934-2CE8-4A14-B0A2-F61B839935CC}" type="pres">
      <dgm:prSet presAssocID="{C9D41352-91A7-4911-B4B3-72435DAB9911}" presName="sibTrans" presStyleCnt="0"/>
      <dgm:spPr>
        <a:sp3d prstMaterial="matte">
          <a:bevelT w="127000" h="63500"/>
        </a:sp3d>
      </dgm:spPr>
    </dgm:pt>
    <dgm:pt modelId="{CD17947A-DC3C-45AE-AAB2-830EE80AA4DB}" type="pres">
      <dgm:prSet presAssocID="{66009B2A-6D99-4CB6-A961-4BA20ED6286F}" presName="node" presStyleLbl="node1" presStyleIdx="2" presStyleCnt="6" custScaleX="124113" custScaleY="144773">
        <dgm:presLayoutVars>
          <dgm:bulletEnabled val="1"/>
        </dgm:presLayoutVars>
      </dgm:prSet>
      <dgm:spPr>
        <a:xfrm>
          <a:off x="124968" y="1634264"/>
          <a:ext cx="2093416" cy="1465133"/>
        </a:xfrm>
        <a:prstGeom prst="rect">
          <a:avLst/>
        </a:prstGeom>
      </dgm:spPr>
    </dgm:pt>
    <dgm:pt modelId="{C6B34784-5994-4A75-BB3E-280BC62383A8}" type="pres">
      <dgm:prSet presAssocID="{28517992-6C24-4655-BF02-2B1D3CBBC417}" presName="sibTrans" presStyleCnt="0"/>
      <dgm:spPr>
        <a:sp3d prstMaterial="matte">
          <a:bevelT w="127000" h="63500"/>
        </a:sp3d>
      </dgm:spPr>
    </dgm:pt>
    <dgm:pt modelId="{6A203054-6D3D-45D4-8FC0-A00A288D9E13}" type="pres">
      <dgm:prSet presAssocID="{82D9F67C-1E35-48E6-866F-E4E30480093B}" presName="node" presStyleLbl="node1" presStyleIdx="3" presStyleCnt="6" custScaleX="124113" custScaleY="144773">
        <dgm:presLayoutVars>
          <dgm:bulletEnabled val="1"/>
        </dgm:presLayoutVars>
      </dgm:prSet>
      <dgm:spPr>
        <a:xfrm>
          <a:off x="2387054" y="1634264"/>
          <a:ext cx="2093416" cy="1465133"/>
        </a:xfrm>
        <a:prstGeom prst="rect">
          <a:avLst/>
        </a:prstGeom>
      </dgm:spPr>
    </dgm:pt>
    <dgm:pt modelId="{1C79FFFD-52DF-45E1-818A-487AF74EBDCA}" type="pres">
      <dgm:prSet presAssocID="{BA316B41-D414-447D-A761-F15DD052E602}" presName="sibTrans" presStyleCnt="0"/>
      <dgm:spPr>
        <a:sp3d prstMaterial="matte">
          <a:bevelT w="127000" h="63500"/>
        </a:sp3d>
      </dgm:spPr>
    </dgm:pt>
    <dgm:pt modelId="{B8373EB5-9DD5-4488-90CC-AA1F975BFDBC}" type="pres">
      <dgm:prSet presAssocID="{5F3C9ECB-871E-4C76-8C43-2227C9236F54}" presName="node" presStyleLbl="node1" presStyleIdx="4" presStyleCnt="6" custScaleX="124113" custScaleY="144773">
        <dgm:presLayoutVars>
          <dgm:bulletEnabled val="1"/>
        </dgm:presLayoutVars>
      </dgm:prSet>
      <dgm:spPr>
        <a:xfrm>
          <a:off x="4649140" y="1634264"/>
          <a:ext cx="2093416" cy="1465133"/>
        </a:xfrm>
        <a:prstGeom prst="rect">
          <a:avLst/>
        </a:prstGeom>
      </dgm:spPr>
    </dgm:pt>
    <dgm:pt modelId="{88CCED28-BFD9-43F4-AA0C-8398BA7F8B89}" type="pres">
      <dgm:prSet presAssocID="{D2C7D147-10C8-45E2-9386-B7ED7656A918}" presName="sibTrans" presStyleCnt="0"/>
      <dgm:spPr>
        <a:sp3d prstMaterial="matte">
          <a:bevelT w="127000" h="63500"/>
        </a:sp3d>
      </dgm:spPr>
    </dgm:pt>
    <dgm:pt modelId="{69235E57-697A-4561-A324-DDB1D10DDED9}" type="pres">
      <dgm:prSet presAssocID="{40A2C6EF-6FAD-4BA3-83DC-281399E7E000}" presName="node" presStyleLbl="node1" presStyleIdx="5" presStyleCnt="6" custScaleX="124113" custScaleY="144773">
        <dgm:presLayoutVars>
          <dgm:bulletEnabled val="1"/>
        </dgm:presLayoutVars>
      </dgm:prSet>
      <dgm:spPr>
        <a:xfrm>
          <a:off x="2387054" y="3268067"/>
          <a:ext cx="2093416" cy="1465133"/>
        </a:xfrm>
        <a:prstGeom prst="rect">
          <a:avLst/>
        </a:prstGeom>
      </dgm:spPr>
    </dgm:pt>
  </dgm:ptLst>
  <dgm:cxnLst>
    <dgm:cxn modelId="{A973FD06-A2E4-4508-B6A6-56F735E9A6DA}" type="presOf" srcId="{66009B2A-6D99-4CB6-A961-4BA20ED6286F}" destId="{CD17947A-DC3C-45AE-AAB2-830EE80AA4DB}" srcOrd="0" destOrd="0" presId="urn:microsoft.com/office/officeart/2005/8/layout/default"/>
    <dgm:cxn modelId="{1169D815-2F37-4D6E-975D-0B27254DC420}" srcId="{1CBB05AB-9A52-4125-B799-24F4C2EE765D}" destId="{82D9F67C-1E35-48E6-866F-E4E30480093B}" srcOrd="3" destOrd="0" parTransId="{C91ADDDD-C1C8-4656-ACC4-A974125CA9B0}" sibTransId="{BA316B41-D414-447D-A761-F15DD052E602}"/>
    <dgm:cxn modelId="{E89C6A1F-EB1F-4F60-BE6B-C5192512F366}" srcId="{1CBB05AB-9A52-4125-B799-24F4C2EE765D}" destId="{40A2C6EF-6FAD-4BA3-83DC-281399E7E000}" srcOrd="5" destOrd="0" parTransId="{0C223AAC-7EFA-4F11-90B1-BA771D0B401A}" sibTransId="{20D4DDB0-05B2-4927-AF69-153288FFAA47}"/>
    <dgm:cxn modelId="{D367113B-A055-42BF-8CE2-6ECC08D49B39}" type="presOf" srcId="{40A2C6EF-6FAD-4BA3-83DC-281399E7E000}" destId="{69235E57-697A-4561-A324-DDB1D10DDED9}" srcOrd="0" destOrd="0" presId="urn:microsoft.com/office/officeart/2005/8/layout/default"/>
    <dgm:cxn modelId="{7372C93D-7D35-46B0-B3A9-41E47961BA17}" type="presOf" srcId="{5F3C9ECB-871E-4C76-8C43-2227C9236F54}" destId="{B8373EB5-9DD5-4488-90CC-AA1F975BFDBC}" srcOrd="0" destOrd="0" presId="urn:microsoft.com/office/officeart/2005/8/layout/default"/>
    <dgm:cxn modelId="{489E453E-C111-41E4-9F90-2A0034F11D85}" srcId="{1CBB05AB-9A52-4125-B799-24F4C2EE765D}" destId="{5F3C9ECB-871E-4C76-8C43-2227C9236F54}" srcOrd="4" destOrd="0" parTransId="{8172F5D6-EEFE-4FF3-8F96-57666C18202B}" sibTransId="{D2C7D147-10C8-45E2-9386-B7ED7656A918}"/>
    <dgm:cxn modelId="{A1E9E13E-F467-452A-904D-A6C7F9311F1B}" srcId="{1CBB05AB-9A52-4125-B799-24F4C2EE765D}" destId="{66009B2A-6D99-4CB6-A961-4BA20ED6286F}" srcOrd="2" destOrd="0" parTransId="{1B2C06DC-7CBA-4506-A3FB-45F05DA3C643}" sibTransId="{28517992-6C24-4655-BF02-2B1D3CBBC417}"/>
    <dgm:cxn modelId="{AAADC47B-031A-458C-AC42-92A05BA0B41F}" type="presOf" srcId="{1CBB05AB-9A52-4125-B799-24F4C2EE765D}" destId="{6153DC9C-D76E-4CA7-8FDB-0DC81AF572B3}" srcOrd="0" destOrd="0" presId="urn:microsoft.com/office/officeart/2005/8/layout/default"/>
    <dgm:cxn modelId="{00E798A8-019E-43FA-827D-C71CB0A5CEE8}" srcId="{1CBB05AB-9A52-4125-B799-24F4C2EE765D}" destId="{433AC081-E3A1-4C54-A96E-7709B58A9ABE}" srcOrd="1" destOrd="0" parTransId="{F99F90B5-BE8B-4432-AF5B-B1187368A2E0}" sibTransId="{C9D41352-91A7-4911-B4B3-72435DAB9911}"/>
    <dgm:cxn modelId="{6D425EAB-F89A-4DE2-9E29-AA82B830D231}" srcId="{1CBB05AB-9A52-4125-B799-24F4C2EE765D}" destId="{FFA83C18-F36D-4C88-AFC2-D439094266BF}" srcOrd="0" destOrd="0" parTransId="{728EA2AE-2CFC-408D-8669-FAC6ED3AC6E1}" sibTransId="{5A77A44C-D896-4A1F-9A48-50D9F528B612}"/>
    <dgm:cxn modelId="{2D965BD1-A92D-4A16-A36E-1274A0C9DDD5}" type="presOf" srcId="{82D9F67C-1E35-48E6-866F-E4E30480093B}" destId="{6A203054-6D3D-45D4-8FC0-A00A288D9E13}" srcOrd="0" destOrd="0" presId="urn:microsoft.com/office/officeart/2005/8/layout/default"/>
    <dgm:cxn modelId="{9751F4E7-D933-4F4D-9BF6-7C93BC3200F8}" type="presOf" srcId="{433AC081-E3A1-4C54-A96E-7709B58A9ABE}" destId="{793B0B08-E8DD-4CC4-B311-C1E511B25EFA}" srcOrd="0" destOrd="0" presId="urn:microsoft.com/office/officeart/2005/8/layout/default"/>
    <dgm:cxn modelId="{41BB83FB-3D6C-4A5A-B2AF-172E58FBAEC4}" type="presOf" srcId="{FFA83C18-F36D-4C88-AFC2-D439094266BF}" destId="{60CE695C-2035-4633-9701-9457AB4E8036}" srcOrd="0" destOrd="0" presId="urn:microsoft.com/office/officeart/2005/8/layout/default"/>
    <dgm:cxn modelId="{2EF1E3B0-5A98-42F5-B73E-7E04691BF183}" type="presParOf" srcId="{6153DC9C-D76E-4CA7-8FDB-0DC81AF572B3}" destId="{60CE695C-2035-4633-9701-9457AB4E8036}" srcOrd="0" destOrd="0" presId="urn:microsoft.com/office/officeart/2005/8/layout/default"/>
    <dgm:cxn modelId="{F425F76F-50E7-4A1C-A9CE-DEADA24B39A5}" type="presParOf" srcId="{6153DC9C-D76E-4CA7-8FDB-0DC81AF572B3}" destId="{0420B12B-48F8-424C-8BEC-4A235D692897}" srcOrd="1" destOrd="0" presId="urn:microsoft.com/office/officeart/2005/8/layout/default"/>
    <dgm:cxn modelId="{3E1DAA31-068E-427B-B194-427B3E1A17CD}" type="presParOf" srcId="{6153DC9C-D76E-4CA7-8FDB-0DC81AF572B3}" destId="{793B0B08-E8DD-4CC4-B311-C1E511B25EFA}" srcOrd="2" destOrd="0" presId="urn:microsoft.com/office/officeart/2005/8/layout/default"/>
    <dgm:cxn modelId="{7AAF6A88-9691-4F19-B4F1-BF743962760E}" type="presParOf" srcId="{6153DC9C-D76E-4CA7-8FDB-0DC81AF572B3}" destId="{F26E2934-2CE8-4A14-B0A2-F61B839935CC}" srcOrd="3" destOrd="0" presId="urn:microsoft.com/office/officeart/2005/8/layout/default"/>
    <dgm:cxn modelId="{7CA3CC1A-279B-4EFD-90DB-8BB796449AD4}" type="presParOf" srcId="{6153DC9C-D76E-4CA7-8FDB-0DC81AF572B3}" destId="{CD17947A-DC3C-45AE-AAB2-830EE80AA4DB}" srcOrd="4" destOrd="0" presId="urn:microsoft.com/office/officeart/2005/8/layout/default"/>
    <dgm:cxn modelId="{7C7D0D4A-2FCB-4914-BC13-4B90F3AA68B9}" type="presParOf" srcId="{6153DC9C-D76E-4CA7-8FDB-0DC81AF572B3}" destId="{C6B34784-5994-4A75-BB3E-280BC62383A8}" srcOrd="5" destOrd="0" presId="urn:microsoft.com/office/officeart/2005/8/layout/default"/>
    <dgm:cxn modelId="{76BEA165-F6E8-42ED-AB15-F061E723D552}" type="presParOf" srcId="{6153DC9C-D76E-4CA7-8FDB-0DC81AF572B3}" destId="{6A203054-6D3D-45D4-8FC0-A00A288D9E13}" srcOrd="6" destOrd="0" presId="urn:microsoft.com/office/officeart/2005/8/layout/default"/>
    <dgm:cxn modelId="{A4B26CD7-DD6C-46FB-B56D-83D1BD7D245A}" type="presParOf" srcId="{6153DC9C-D76E-4CA7-8FDB-0DC81AF572B3}" destId="{1C79FFFD-52DF-45E1-818A-487AF74EBDCA}" srcOrd="7" destOrd="0" presId="urn:microsoft.com/office/officeart/2005/8/layout/default"/>
    <dgm:cxn modelId="{B4CC8BFC-8B2F-4275-A2FB-47ABB9F1C249}" type="presParOf" srcId="{6153DC9C-D76E-4CA7-8FDB-0DC81AF572B3}" destId="{B8373EB5-9DD5-4488-90CC-AA1F975BFDBC}" srcOrd="8" destOrd="0" presId="urn:microsoft.com/office/officeart/2005/8/layout/default"/>
    <dgm:cxn modelId="{B03973C4-1D2F-4ACF-A739-8F08DE4AB143}" type="presParOf" srcId="{6153DC9C-D76E-4CA7-8FDB-0DC81AF572B3}" destId="{88CCED28-BFD9-43F4-AA0C-8398BA7F8B89}" srcOrd="9" destOrd="0" presId="urn:microsoft.com/office/officeart/2005/8/layout/default"/>
    <dgm:cxn modelId="{2D0A1497-2CBE-410C-B61B-C643C5731938}" type="presParOf" srcId="{6153DC9C-D76E-4CA7-8FDB-0DC81AF572B3}" destId="{69235E57-697A-4561-A324-DDB1D10DDED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CE8FA4-E45E-47C0-B7D0-0AAD1FD66F80}" type="doc">
      <dgm:prSet loTypeId="urn:microsoft.com/office/officeart/2005/8/layout/matrix3" loCatId="matrix" qsTypeId="urn:microsoft.com/office/officeart/2005/8/quickstyle/3d1" qsCatId="3D" csTypeId="urn:microsoft.com/office/officeart/2005/8/colors/colorful1" csCatId="colorful" phldr="1"/>
      <dgm:spPr/>
      <dgm:t>
        <a:bodyPr/>
        <a:lstStyle/>
        <a:p>
          <a:pPr rtl="1"/>
          <a:endParaRPr lang="ar-EG"/>
        </a:p>
      </dgm:t>
    </dgm:pt>
    <dgm:pt modelId="{A36FABA9-EB98-40AD-A970-4789D0450CDE}">
      <dgm:prSet phldrT="[Text]"/>
      <dgm:spPr/>
      <dgm:t>
        <a:bodyPr/>
        <a:lstStyle/>
        <a:p>
          <a:pPr rtl="1"/>
          <a:r>
            <a:rPr lang="ar-SA" b="1" dirty="0">
              <a:effectLst>
                <a:outerShdw blurRad="38100" dist="38100" dir="2700000" algn="tl">
                  <a:srgbClr val="000000">
                    <a:alpha val="43137"/>
                  </a:srgbClr>
                </a:outerShdw>
              </a:effectLst>
              <a:latin typeface="Traditional Arabic" pitchFamily="18" charset="-78"/>
              <a:cs typeface="Traditional Arabic" pitchFamily="18" charset="-78"/>
            </a:rPr>
            <a:t>المقابلة في الإرشاد النفسي</a:t>
          </a:r>
          <a:endParaRPr lang="ar-EG"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EFA793-8441-42D0-8BB6-064EEFB1FDF7}" type="parTrans" cxnId="{F290BF1A-6D5B-4D91-8950-C95662722DE6}">
      <dgm:prSet/>
      <dgm:spPr/>
      <dgm:t>
        <a:bodyPr/>
        <a:lstStyle/>
        <a:p>
          <a:pPr rtl="1"/>
          <a:endParaRPr lang="ar-EG"/>
        </a:p>
      </dgm:t>
    </dgm:pt>
    <dgm:pt modelId="{D78C0281-F1A6-458B-AA9F-48FDCA5DEC8F}" type="sibTrans" cxnId="{F290BF1A-6D5B-4D91-8950-C95662722DE6}">
      <dgm:prSet/>
      <dgm:spPr/>
      <dgm:t>
        <a:bodyPr/>
        <a:lstStyle/>
        <a:p>
          <a:pPr rtl="1"/>
          <a:endParaRPr lang="ar-EG"/>
        </a:p>
      </dgm:t>
    </dgm:pt>
    <dgm:pt modelId="{C6257F04-B692-4DB2-B392-8A3253394887}">
      <dgm:prSet/>
      <dgm:spPr/>
      <dgm:t>
        <a:bodyPr/>
        <a:lstStyle/>
        <a:p>
          <a:pPr rtl="1"/>
          <a:r>
            <a:rPr lang="ar-SA" b="1" dirty="0">
              <a:effectLst>
                <a:outerShdw blurRad="38100" dist="38100" dir="2700000" algn="tl">
                  <a:srgbClr val="000000">
                    <a:alpha val="43137"/>
                  </a:srgbClr>
                </a:outerShdw>
              </a:effectLst>
              <a:latin typeface="Traditional Arabic" pitchFamily="18" charset="-78"/>
              <a:cs typeface="Traditional Arabic" pitchFamily="18" charset="-78"/>
            </a:rPr>
            <a:t>الاختبارات النفسية</a:t>
          </a:r>
          <a:endParaRPr lang="en-US"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68E209D-E56E-4B2E-83E6-3ED9897FC81E}" type="parTrans" cxnId="{005DF13E-FB0D-4E0C-86C9-FA601245FEC5}">
      <dgm:prSet/>
      <dgm:spPr/>
      <dgm:t>
        <a:bodyPr/>
        <a:lstStyle/>
        <a:p>
          <a:pPr rtl="1"/>
          <a:endParaRPr lang="ar-EG"/>
        </a:p>
      </dgm:t>
    </dgm:pt>
    <dgm:pt modelId="{9BA068C3-0336-4CCF-A30C-0B0671618289}" type="sibTrans" cxnId="{005DF13E-FB0D-4E0C-86C9-FA601245FEC5}">
      <dgm:prSet/>
      <dgm:spPr/>
      <dgm:t>
        <a:bodyPr/>
        <a:lstStyle/>
        <a:p>
          <a:pPr rtl="1"/>
          <a:endParaRPr lang="ar-EG"/>
        </a:p>
      </dgm:t>
    </dgm:pt>
    <dgm:pt modelId="{CA3ADF0E-BA5C-480F-99F6-86F935D97801}">
      <dgm:prSet/>
      <dgm:spPr/>
      <dgm:t>
        <a:bodyPr/>
        <a:lstStyle/>
        <a:p>
          <a:pPr rtl="1"/>
          <a:r>
            <a:rPr lang="ar-SA" b="1" dirty="0">
              <a:effectLst>
                <a:outerShdw blurRad="38100" dist="38100" dir="2700000" algn="tl">
                  <a:srgbClr val="000000">
                    <a:alpha val="43137"/>
                  </a:srgbClr>
                </a:outerShdw>
              </a:effectLst>
              <a:latin typeface="Traditional Arabic" pitchFamily="18" charset="-78"/>
              <a:cs typeface="Traditional Arabic" pitchFamily="18" charset="-78"/>
            </a:rPr>
            <a:t>السيرة الذاتية</a:t>
          </a:r>
          <a:endParaRPr lang="en-US"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EAF1C9F-0B0C-4F79-8780-A410B025ADC2}" type="parTrans" cxnId="{2163ED91-629F-4B19-A423-91C76C9E2D5C}">
      <dgm:prSet/>
      <dgm:spPr/>
      <dgm:t>
        <a:bodyPr/>
        <a:lstStyle/>
        <a:p>
          <a:pPr rtl="1"/>
          <a:endParaRPr lang="ar-EG"/>
        </a:p>
      </dgm:t>
    </dgm:pt>
    <dgm:pt modelId="{D97FE2C1-80DA-4FCD-A5FF-216894047C2A}" type="sibTrans" cxnId="{2163ED91-629F-4B19-A423-91C76C9E2D5C}">
      <dgm:prSet/>
      <dgm:spPr/>
      <dgm:t>
        <a:bodyPr/>
        <a:lstStyle/>
        <a:p>
          <a:pPr rtl="1"/>
          <a:endParaRPr lang="ar-EG"/>
        </a:p>
      </dgm:t>
    </dgm:pt>
    <dgm:pt modelId="{C66C0F00-7D8B-4648-8942-69AC7551F845}">
      <dgm:prSet/>
      <dgm:spPr/>
      <dgm:t>
        <a:bodyPr/>
        <a:lstStyle/>
        <a:p>
          <a:pPr rtl="1"/>
          <a:r>
            <a:rPr lang="ar-SA" b="1" dirty="0">
              <a:effectLst>
                <a:outerShdw blurRad="38100" dist="38100" dir="2700000" algn="tl">
                  <a:srgbClr val="000000">
                    <a:alpha val="43137"/>
                  </a:srgbClr>
                </a:outerShdw>
              </a:effectLst>
              <a:latin typeface="Traditional Arabic" pitchFamily="18" charset="-78"/>
              <a:cs typeface="Traditional Arabic" pitchFamily="18" charset="-78"/>
            </a:rPr>
            <a:t> الملاحظة </a:t>
          </a:r>
          <a:endParaRPr lang="en-US"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796D869-8C13-40F1-B7C4-2D4758F2052E}" type="parTrans" cxnId="{190C18DF-8937-4997-84AF-BD9DA349929A}">
      <dgm:prSet/>
      <dgm:spPr/>
      <dgm:t>
        <a:bodyPr/>
        <a:lstStyle/>
        <a:p>
          <a:pPr rtl="1"/>
          <a:endParaRPr lang="ar-EG"/>
        </a:p>
      </dgm:t>
    </dgm:pt>
    <dgm:pt modelId="{E2793292-BE94-4D38-881C-E9E4B6D64F3C}" type="sibTrans" cxnId="{190C18DF-8937-4997-84AF-BD9DA349929A}">
      <dgm:prSet/>
      <dgm:spPr/>
      <dgm:t>
        <a:bodyPr/>
        <a:lstStyle/>
        <a:p>
          <a:pPr rtl="1"/>
          <a:endParaRPr lang="ar-EG"/>
        </a:p>
      </dgm:t>
    </dgm:pt>
    <dgm:pt modelId="{086C301C-35F6-4CA0-9DC6-8E14EB22BCD1}" type="pres">
      <dgm:prSet presAssocID="{91CE8FA4-E45E-47C0-B7D0-0AAD1FD66F80}" presName="matrix" presStyleCnt="0">
        <dgm:presLayoutVars>
          <dgm:chMax val="1"/>
          <dgm:dir val="rev"/>
          <dgm:resizeHandles val="exact"/>
        </dgm:presLayoutVars>
      </dgm:prSet>
      <dgm:spPr/>
    </dgm:pt>
    <dgm:pt modelId="{44502432-5A36-49BA-BDE2-254F80F52AE4}" type="pres">
      <dgm:prSet presAssocID="{91CE8FA4-E45E-47C0-B7D0-0AAD1FD66F80}" presName="diamond" presStyleLbl="bgShp" presStyleIdx="0" presStyleCnt="1"/>
      <dgm:spPr/>
    </dgm:pt>
    <dgm:pt modelId="{84537848-0413-432E-9950-889C92A6FB85}" type="pres">
      <dgm:prSet presAssocID="{91CE8FA4-E45E-47C0-B7D0-0AAD1FD66F80}" presName="quad1" presStyleLbl="node1" presStyleIdx="0" presStyleCnt="4">
        <dgm:presLayoutVars>
          <dgm:chMax val="0"/>
          <dgm:chPref val="0"/>
          <dgm:bulletEnabled val="1"/>
        </dgm:presLayoutVars>
      </dgm:prSet>
      <dgm:spPr/>
    </dgm:pt>
    <dgm:pt modelId="{6D933BE8-8AE0-4C2B-9AA4-9AA8BBEADDAA}" type="pres">
      <dgm:prSet presAssocID="{91CE8FA4-E45E-47C0-B7D0-0AAD1FD66F80}" presName="quad2" presStyleLbl="node1" presStyleIdx="1" presStyleCnt="4">
        <dgm:presLayoutVars>
          <dgm:chMax val="0"/>
          <dgm:chPref val="0"/>
          <dgm:bulletEnabled val="1"/>
        </dgm:presLayoutVars>
      </dgm:prSet>
      <dgm:spPr/>
    </dgm:pt>
    <dgm:pt modelId="{9757D4EC-9C29-4695-8521-7D119FB67EEB}" type="pres">
      <dgm:prSet presAssocID="{91CE8FA4-E45E-47C0-B7D0-0AAD1FD66F80}" presName="quad3" presStyleLbl="node1" presStyleIdx="2" presStyleCnt="4">
        <dgm:presLayoutVars>
          <dgm:chMax val="0"/>
          <dgm:chPref val="0"/>
          <dgm:bulletEnabled val="1"/>
        </dgm:presLayoutVars>
      </dgm:prSet>
      <dgm:spPr/>
    </dgm:pt>
    <dgm:pt modelId="{EDB85292-31A0-429F-AE9F-1F510E808759}" type="pres">
      <dgm:prSet presAssocID="{91CE8FA4-E45E-47C0-B7D0-0AAD1FD66F80}" presName="quad4" presStyleLbl="node1" presStyleIdx="3" presStyleCnt="4">
        <dgm:presLayoutVars>
          <dgm:chMax val="0"/>
          <dgm:chPref val="0"/>
          <dgm:bulletEnabled val="1"/>
        </dgm:presLayoutVars>
      </dgm:prSet>
      <dgm:spPr/>
    </dgm:pt>
  </dgm:ptLst>
  <dgm:cxnLst>
    <dgm:cxn modelId="{F290BF1A-6D5B-4D91-8950-C95662722DE6}" srcId="{91CE8FA4-E45E-47C0-B7D0-0AAD1FD66F80}" destId="{A36FABA9-EB98-40AD-A970-4789D0450CDE}" srcOrd="0" destOrd="0" parTransId="{35EFA793-8441-42D0-8BB6-064EEFB1FDF7}" sibTransId="{D78C0281-F1A6-458B-AA9F-48FDCA5DEC8F}"/>
    <dgm:cxn modelId="{1CB3F024-4AE9-4D01-B829-9F7F9B8734AC}" type="presOf" srcId="{91CE8FA4-E45E-47C0-B7D0-0AAD1FD66F80}" destId="{086C301C-35F6-4CA0-9DC6-8E14EB22BCD1}" srcOrd="0" destOrd="0" presId="urn:microsoft.com/office/officeart/2005/8/layout/matrix3"/>
    <dgm:cxn modelId="{8C53F92D-CE39-43FE-9EBE-B20C1F31E8CF}" type="presOf" srcId="{A36FABA9-EB98-40AD-A970-4789D0450CDE}" destId="{84537848-0413-432E-9950-889C92A6FB85}" srcOrd="0" destOrd="0" presId="urn:microsoft.com/office/officeart/2005/8/layout/matrix3"/>
    <dgm:cxn modelId="{BDBCA335-13A5-4ADF-A273-B7BBBDC289DE}" type="presOf" srcId="{C66C0F00-7D8B-4648-8942-69AC7551F845}" destId="{9757D4EC-9C29-4695-8521-7D119FB67EEB}" srcOrd="0" destOrd="0" presId="urn:microsoft.com/office/officeart/2005/8/layout/matrix3"/>
    <dgm:cxn modelId="{005DF13E-FB0D-4E0C-86C9-FA601245FEC5}" srcId="{91CE8FA4-E45E-47C0-B7D0-0AAD1FD66F80}" destId="{C6257F04-B692-4DB2-B392-8A3253394887}" srcOrd="1" destOrd="0" parTransId="{268E209D-E56E-4B2E-83E6-3ED9897FC81E}" sibTransId="{9BA068C3-0336-4CCF-A30C-0B0671618289}"/>
    <dgm:cxn modelId="{C54BB26A-806E-423C-BF63-35F51DF56F8A}" type="presOf" srcId="{CA3ADF0E-BA5C-480F-99F6-86F935D97801}" destId="{EDB85292-31A0-429F-AE9F-1F510E808759}" srcOrd="0" destOrd="0" presId="urn:microsoft.com/office/officeart/2005/8/layout/matrix3"/>
    <dgm:cxn modelId="{2163ED91-629F-4B19-A423-91C76C9E2D5C}" srcId="{91CE8FA4-E45E-47C0-B7D0-0AAD1FD66F80}" destId="{CA3ADF0E-BA5C-480F-99F6-86F935D97801}" srcOrd="3" destOrd="0" parTransId="{EEAF1C9F-0B0C-4F79-8780-A410B025ADC2}" sibTransId="{D97FE2C1-80DA-4FCD-A5FF-216894047C2A}"/>
    <dgm:cxn modelId="{46496EBC-A1D2-47DF-AFBC-93299C061BE0}" type="presOf" srcId="{C6257F04-B692-4DB2-B392-8A3253394887}" destId="{6D933BE8-8AE0-4C2B-9AA4-9AA8BBEADDAA}" srcOrd="0" destOrd="0" presId="urn:microsoft.com/office/officeart/2005/8/layout/matrix3"/>
    <dgm:cxn modelId="{190C18DF-8937-4997-84AF-BD9DA349929A}" srcId="{91CE8FA4-E45E-47C0-B7D0-0AAD1FD66F80}" destId="{C66C0F00-7D8B-4648-8942-69AC7551F845}" srcOrd="2" destOrd="0" parTransId="{D796D869-8C13-40F1-B7C4-2D4758F2052E}" sibTransId="{E2793292-BE94-4D38-881C-E9E4B6D64F3C}"/>
    <dgm:cxn modelId="{4DF6BA5A-16FF-4E0A-B1AE-2FFFF1188353}" type="presParOf" srcId="{086C301C-35F6-4CA0-9DC6-8E14EB22BCD1}" destId="{44502432-5A36-49BA-BDE2-254F80F52AE4}" srcOrd="0" destOrd="0" presId="urn:microsoft.com/office/officeart/2005/8/layout/matrix3"/>
    <dgm:cxn modelId="{A0AE1389-F3CA-4FCD-8A87-812B89DAD856}" type="presParOf" srcId="{086C301C-35F6-4CA0-9DC6-8E14EB22BCD1}" destId="{84537848-0413-432E-9950-889C92A6FB85}" srcOrd="1" destOrd="0" presId="urn:microsoft.com/office/officeart/2005/8/layout/matrix3"/>
    <dgm:cxn modelId="{57215465-7999-434B-9972-684D39D6BE4E}" type="presParOf" srcId="{086C301C-35F6-4CA0-9DC6-8E14EB22BCD1}" destId="{6D933BE8-8AE0-4C2B-9AA4-9AA8BBEADDAA}" srcOrd="2" destOrd="0" presId="urn:microsoft.com/office/officeart/2005/8/layout/matrix3"/>
    <dgm:cxn modelId="{DBD365B2-594C-4B5D-B054-F005C6721AA1}" type="presParOf" srcId="{086C301C-35F6-4CA0-9DC6-8E14EB22BCD1}" destId="{9757D4EC-9C29-4695-8521-7D119FB67EEB}" srcOrd="3" destOrd="0" presId="urn:microsoft.com/office/officeart/2005/8/layout/matrix3"/>
    <dgm:cxn modelId="{3FF4B0B1-34A3-466D-A015-3EEF0CB6F8E5}" type="presParOf" srcId="{086C301C-35F6-4CA0-9DC6-8E14EB22BCD1}" destId="{EDB85292-31A0-429F-AE9F-1F510E80875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653E560-4129-49C2-AB6C-6D0A67CB928C}" type="doc">
      <dgm:prSet loTypeId="urn:microsoft.com/office/officeart/2005/8/layout/vList5" loCatId="list" qsTypeId="urn:microsoft.com/office/officeart/2005/8/quickstyle/3d1" qsCatId="3D" csTypeId="urn:microsoft.com/office/officeart/2005/8/colors/colorful2" csCatId="colorful" phldr="1"/>
      <dgm:spPr/>
      <dgm:t>
        <a:bodyPr/>
        <a:lstStyle/>
        <a:p>
          <a:pPr rtl="1"/>
          <a:endParaRPr lang="ar-EG"/>
        </a:p>
      </dgm:t>
    </dgm:pt>
    <dgm:pt modelId="{592C160A-C53D-4E30-9CDD-C3D59AC86910}">
      <dgm:prSet phldrT="[Text]" custT="1"/>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أولاً</a:t>
          </a:r>
          <a:endParaRPr lang="ar-EG" sz="36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246D2E3-5965-4325-A23D-53D557CD274F}" type="parTrans" cxnId="{0354A8BA-D3FE-412E-AC54-C4ECA10CC10A}">
      <dgm:prSet/>
      <dgm:spPr/>
      <dgm:t>
        <a:bodyPr/>
        <a:lstStyle/>
        <a:p>
          <a:pPr rtl="1"/>
          <a:endParaRPr lang="ar-EG"/>
        </a:p>
      </dgm:t>
    </dgm:pt>
    <dgm:pt modelId="{85A02873-9C2E-47EB-86EE-132459ED35CD}" type="sibTrans" cxnId="{0354A8BA-D3FE-412E-AC54-C4ECA10CC10A}">
      <dgm:prSet/>
      <dgm:spPr/>
      <dgm:t>
        <a:bodyPr/>
        <a:lstStyle/>
        <a:p>
          <a:pPr rtl="1"/>
          <a:endParaRPr lang="ar-EG"/>
        </a:p>
      </dgm:t>
    </dgm:pt>
    <dgm:pt modelId="{C1109F5D-4F59-4E48-B24E-AD7C4496C184}">
      <dgm:prSet phldrT="[Text]" custT="1"/>
      <dgm:spPr/>
      <dgm:t>
        <a:bodyPr/>
        <a:lstStyle/>
        <a:p>
          <a:pPr rtl="1"/>
          <a:r>
            <a:rPr lang="ar-EG" sz="3200" b="1" u="none" dirty="0">
              <a:solidFill>
                <a:schemeClr val="tx1"/>
              </a:solidFill>
              <a:effectLst/>
              <a:ea typeface="Calibri"/>
              <a:cs typeface="Traditional Arabic"/>
            </a:rPr>
            <a:t>مباديء عامة </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A88B501-E1EF-494D-BED2-E1243B4F3205}" type="parTrans" cxnId="{DEB145E3-EC64-4895-9C9D-7EB6C9785A22}">
      <dgm:prSet/>
      <dgm:spPr/>
      <dgm:t>
        <a:bodyPr/>
        <a:lstStyle/>
        <a:p>
          <a:pPr rtl="1"/>
          <a:endParaRPr lang="ar-EG"/>
        </a:p>
      </dgm:t>
    </dgm:pt>
    <dgm:pt modelId="{FD48504D-1EF5-40E5-8072-8ADD79DBE344}" type="sibTrans" cxnId="{DEB145E3-EC64-4895-9C9D-7EB6C9785A22}">
      <dgm:prSet/>
      <dgm:spPr/>
      <dgm:t>
        <a:bodyPr/>
        <a:lstStyle/>
        <a:p>
          <a:pPr rtl="1"/>
          <a:endParaRPr lang="ar-EG"/>
        </a:p>
      </dgm:t>
    </dgm:pt>
    <dgm:pt modelId="{D10346E2-72DF-4FA7-8804-09D52B5E62D9}">
      <dgm:prSet phldrT="[Text]" custT="1"/>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ثانياً</a:t>
          </a:r>
          <a:endParaRPr lang="ar-EG" sz="36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8B82770-5BFF-42CA-9939-4B67EFF05A2B}" type="parTrans" cxnId="{3E9DEBDC-BD8E-46AE-A122-747B6EF06A3C}">
      <dgm:prSet/>
      <dgm:spPr/>
      <dgm:t>
        <a:bodyPr/>
        <a:lstStyle/>
        <a:p>
          <a:pPr rtl="1"/>
          <a:endParaRPr lang="ar-EG"/>
        </a:p>
      </dgm:t>
    </dgm:pt>
    <dgm:pt modelId="{8235DE3A-5EDC-4AD6-8967-589A328D76ED}" type="sibTrans" cxnId="{3E9DEBDC-BD8E-46AE-A122-747B6EF06A3C}">
      <dgm:prSet/>
      <dgm:spPr/>
      <dgm:t>
        <a:bodyPr/>
        <a:lstStyle/>
        <a:p>
          <a:pPr rtl="1"/>
          <a:endParaRPr lang="ar-EG"/>
        </a:p>
      </dgm:t>
    </dgm:pt>
    <dgm:pt modelId="{07922373-0C32-440D-BAE9-14C0A1FC3487}">
      <dgm:prSet phldrT="[Text]" custT="1"/>
      <dgm:spPr/>
      <dgm:t>
        <a:bodyPr/>
        <a:lstStyle/>
        <a:p>
          <a:pPr rtl="1"/>
          <a:r>
            <a:rPr lang="ar-EG" sz="3200" b="1" u="none" dirty="0">
              <a:solidFill>
                <a:schemeClr val="tx1"/>
              </a:solidFill>
              <a:effectLst/>
              <a:ea typeface="Calibri"/>
              <a:cs typeface="Traditional Arabic"/>
            </a:rPr>
            <a:t>السرية</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35F9E8F-F543-4F14-B3FA-973DB62DCC03}" type="parTrans" cxnId="{AB9DCF9B-9B85-4CA2-8322-C0B285310FBE}">
      <dgm:prSet/>
      <dgm:spPr/>
      <dgm:t>
        <a:bodyPr/>
        <a:lstStyle/>
        <a:p>
          <a:pPr rtl="1"/>
          <a:endParaRPr lang="ar-EG"/>
        </a:p>
      </dgm:t>
    </dgm:pt>
    <dgm:pt modelId="{A3EFE16A-90A1-4F06-BE46-A8F9D7857568}" type="sibTrans" cxnId="{AB9DCF9B-9B85-4CA2-8322-C0B285310FBE}">
      <dgm:prSet/>
      <dgm:spPr/>
      <dgm:t>
        <a:bodyPr/>
        <a:lstStyle/>
        <a:p>
          <a:pPr rtl="1"/>
          <a:endParaRPr lang="ar-EG"/>
        </a:p>
      </dgm:t>
    </dgm:pt>
    <dgm:pt modelId="{5B0991D3-3363-4455-BFCF-9186650AF0A9}">
      <dgm:prSet phldrT="[Text]" custT="1"/>
      <dgm:spPr/>
      <dgm:t>
        <a:bodyPr/>
        <a:lstStyle/>
        <a:p>
          <a:pPr rtl="1"/>
          <a:r>
            <a:rPr lang="ar-EG" sz="3200" b="1" u="none" dirty="0">
              <a:solidFill>
                <a:schemeClr val="tx1"/>
              </a:solidFill>
              <a:effectLst/>
              <a:ea typeface="Calibri"/>
              <a:cs typeface="Traditional Arabic"/>
            </a:rPr>
            <a:t>العلم والمعرفة</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F61A3F7-2E5A-44A6-8A69-EBCA57B68E88}" type="parTrans" cxnId="{1CD99140-55E8-451D-9F35-55C485A8DD1E}">
      <dgm:prSet/>
      <dgm:spPr/>
      <dgm:t>
        <a:bodyPr/>
        <a:lstStyle/>
        <a:p>
          <a:pPr rtl="1"/>
          <a:endParaRPr lang="ar-EG"/>
        </a:p>
      </dgm:t>
    </dgm:pt>
    <dgm:pt modelId="{C566ADA0-DD95-47D3-8AE7-B21E67A65162}" type="sibTrans" cxnId="{1CD99140-55E8-451D-9F35-55C485A8DD1E}">
      <dgm:prSet/>
      <dgm:spPr/>
      <dgm:t>
        <a:bodyPr/>
        <a:lstStyle/>
        <a:p>
          <a:pPr rtl="1"/>
          <a:endParaRPr lang="ar-EG"/>
        </a:p>
      </dgm:t>
    </dgm:pt>
    <dgm:pt modelId="{815F7ED3-D743-4AAC-B220-8211FCAB2733}">
      <dgm:prSet phldrT="[Text]" custT="1"/>
      <dgm:spPr/>
      <dgm:t>
        <a:bodyPr/>
        <a:lstStyle/>
        <a:p>
          <a:pPr rtl="1"/>
          <a:r>
            <a:rPr lang="ar-EG" sz="3200" b="1" u="none" dirty="0">
              <a:solidFill>
                <a:schemeClr val="tx1"/>
              </a:solidFill>
              <a:effectLst/>
              <a:latin typeface="Calibri"/>
              <a:ea typeface="Calibri"/>
              <a:cs typeface="Traditional Arabic"/>
            </a:rPr>
            <a:t>الخبرة</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0C2F1CC-9CA9-4D2D-88A5-4FC39508F9A6}" type="parTrans" cxnId="{A2AE5E40-52AD-4D7B-A117-161F64638905}">
      <dgm:prSet/>
      <dgm:spPr/>
      <dgm:t>
        <a:bodyPr/>
        <a:lstStyle/>
        <a:p>
          <a:pPr rtl="1"/>
          <a:endParaRPr lang="ar-EG"/>
        </a:p>
      </dgm:t>
    </dgm:pt>
    <dgm:pt modelId="{8AEA56E6-6C09-4F4F-A1CD-BCB21DF0D4A9}" type="sibTrans" cxnId="{A2AE5E40-52AD-4D7B-A117-161F64638905}">
      <dgm:prSet/>
      <dgm:spPr/>
      <dgm:t>
        <a:bodyPr/>
        <a:lstStyle/>
        <a:p>
          <a:pPr rtl="1"/>
          <a:endParaRPr lang="ar-EG"/>
        </a:p>
      </dgm:t>
    </dgm:pt>
    <dgm:pt modelId="{AF867BE9-D06E-41CB-8EA4-0290C937265E}">
      <dgm:prSet phldrT="[Text]" custT="1"/>
      <dgm:spPr/>
      <dgm:t>
        <a:bodyPr/>
        <a:lstStyle/>
        <a:p>
          <a:pPr rtl="1"/>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ثالثاً</a:t>
          </a:r>
          <a:endParaRPr lang="ar-EG" sz="36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EB9139E-D1C4-4BE1-92A7-37132AB34F0C}" type="sibTrans" cxnId="{B03E0395-FEB6-40B6-8A44-E17B72428BCA}">
      <dgm:prSet/>
      <dgm:spPr/>
      <dgm:t>
        <a:bodyPr/>
        <a:lstStyle/>
        <a:p>
          <a:pPr rtl="1"/>
          <a:endParaRPr lang="ar-EG"/>
        </a:p>
      </dgm:t>
    </dgm:pt>
    <dgm:pt modelId="{E422A1EE-C2D8-4C3A-B962-5AD23C76BC7D}" type="parTrans" cxnId="{B03E0395-FEB6-40B6-8A44-E17B72428BCA}">
      <dgm:prSet/>
      <dgm:spPr/>
      <dgm:t>
        <a:bodyPr/>
        <a:lstStyle/>
        <a:p>
          <a:pPr rtl="1"/>
          <a:endParaRPr lang="ar-EG"/>
        </a:p>
      </dgm:t>
    </dgm:pt>
    <dgm:pt modelId="{FB0E79F2-2B8E-431C-BA40-E6E8A7E0C6A0}">
      <dgm:prSet phldrT="[Text]" custT="1"/>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رابعاً</a:t>
          </a:r>
          <a:endParaRPr lang="ar-EG" sz="36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74A697D-BABD-47CD-8C38-EE7E3185F3D3}" type="sibTrans" cxnId="{E800A3F8-98DB-4504-98F3-AD83FD7F227D}">
      <dgm:prSet/>
      <dgm:spPr/>
      <dgm:t>
        <a:bodyPr/>
        <a:lstStyle/>
        <a:p>
          <a:pPr rtl="1"/>
          <a:endParaRPr lang="ar-EG"/>
        </a:p>
      </dgm:t>
    </dgm:pt>
    <dgm:pt modelId="{B39F0007-119E-4683-B392-E7384FEBDF0D}" type="parTrans" cxnId="{E800A3F8-98DB-4504-98F3-AD83FD7F227D}">
      <dgm:prSet/>
      <dgm:spPr/>
      <dgm:t>
        <a:bodyPr/>
        <a:lstStyle/>
        <a:p>
          <a:pPr rtl="1"/>
          <a:endParaRPr lang="ar-EG"/>
        </a:p>
      </dgm:t>
    </dgm:pt>
    <dgm:pt modelId="{3EA7E3F9-3633-484C-A8F2-0D6A62CD33FE}">
      <dgm:prSet phldrT="[Text]" custT="1"/>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خامس</a:t>
          </a:r>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a:t>
          </a:r>
          <a:endParaRPr lang="ar-EG" sz="36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511DEB3-61D6-407C-BB4E-C59540C7EAA2}" type="parTrans" cxnId="{8C7EA86A-FB5B-474A-914D-EEE4B13B2383}">
      <dgm:prSet/>
      <dgm:spPr/>
      <dgm:t>
        <a:bodyPr/>
        <a:lstStyle/>
        <a:p>
          <a:pPr rtl="1"/>
          <a:endParaRPr lang="ar-EG"/>
        </a:p>
      </dgm:t>
    </dgm:pt>
    <dgm:pt modelId="{5B20A6C8-911A-4E0A-B11D-B5920D843ECA}" type="sibTrans" cxnId="{8C7EA86A-FB5B-474A-914D-EEE4B13B2383}">
      <dgm:prSet/>
      <dgm:spPr/>
      <dgm:t>
        <a:bodyPr/>
        <a:lstStyle/>
        <a:p>
          <a:pPr rtl="1"/>
          <a:endParaRPr lang="ar-EG"/>
        </a:p>
      </dgm:t>
    </dgm:pt>
    <dgm:pt modelId="{115934F2-A455-4B5D-A397-D70D459B2AA9}">
      <dgm:prSet phldrT="[Text]" custT="1"/>
      <dgm:spPr/>
      <dgm:t>
        <a:bodyPr/>
        <a:lstStyle/>
        <a:p>
          <a:pPr rtl="1"/>
          <a:r>
            <a:rPr lang="ar-EG" sz="3200" b="1" u="none" dirty="0">
              <a:solidFill>
                <a:schemeClr val="tx1"/>
              </a:solidFill>
              <a:effectLst/>
              <a:ea typeface="Calibri"/>
              <a:cs typeface="Traditional Arabic"/>
            </a:rPr>
            <a:t>رعاية مصلحة المسترشد</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E64A35-DAC5-4F2F-AA9D-0953881E873C}" type="parTrans" cxnId="{0F463939-6E36-4A25-829F-178AFFEEEFAD}">
      <dgm:prSet/>
      <dgm:spPr/>
      <dgm:t>
        <a:bodyPr/>
        <a:lstStyle/>
        <a:p>
          <a:pPr rtl="1"/>
          <a:endParaRPr lang="ar-EG"/>
        </a:p>
      </dgm:t>
    </dgm:pt>
    <dgm:pt modelId="{F8EA8CC3-8FEA-41B5-A756-958CE1A8E660}" type="sibTrans" cxnId="{0F463939-6E36-4A25-829F-178AFFEEEFAD}">
      <dgm:prSet/>
      <dgm:spPr/>
      <dgm:t>
        <a:bodyPr/>
        <a:lstStyle/>
        <a:p>
          <a:pPr rtl="1"/>
          <a:endParaRPr lang="ar-EG"/>
        </a:p>
      </dgm:t>
    </dgm:pt>
    <dgm:pt modelId="{2C0FA2B6-C7E8-4E7B-9FF5-27FE77B31581}">
      <dgm:prSet phldrT="[Text]" custT="1"/>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سادس</a:t>
          </a:r>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a:t>
          </a:r>
          <a:endParaRPr lang="ar-EG" sz="36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67A4D0E-B4AD-4788-9EB0-E739486501B2}" type="parTrans" cxnId="{3CE27C21-13D3-46F2-9327-C93BB0E260D3}">
      <dgm:prSet/>
      <dgm:spPr/>
      <dgm:t>
        <a:bodyPr/>
        <a:lstStyle/>
        <a:p>
          <a:pPr rtl="1"/>
          <a:endParaRPr lang="ar-EG"/>
        </a:p>
      </dgm:t>
    </dgm:pt>
    <dgm:pt modelId="{03089F0D-5314-4227-852E-25E1688EB01D}" type="sibTrans" cxnId="{3CE27C21-13D3-46F2-9327-C93BB0E260D3}">
      <dgm:prSet/>
      <dgm:spPr/>
      <dgm:t>
        <a:bodyPr/>
        <a:lstStyle/>
        <a:p>
          <a:pPr rtl="1"/>
          <a:endParaRPr lang="ar-EG"/>
        </a:p>
      </dgm:t>
    </dgm:pt>
    <dgm:pt modelId="{6FB6F895-C95D-49EB-98C7-F8A60064EF8F}">
      <dgm:prSet phldrT="[Text]" custT="1"/>
      <dgm:spPr/>
      <dgm:t>
        <a:bodyPr/>
        <a:lstStyle/>
        <a:p>
          <a:pPr rtl="1"/>
          <a:r>
            <a:rPr lang="ar-EG" sz="3200" b="1" u="none" dirty="0">
              <a:solidFill>
                <a:schemeClr val="tx1"/>
              </a:solidFill>
              <a:effectLst/>
              <a:ea typeface="Calibri"/>
              <a:cs typeface="Traditional Arabic"/>
            </a:rPr>
            <a:t>العلاقة الإرشادية </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EE2BF4A-C56A-4D76-9C63-CC5A9C7D4254}" type="parTrans" cxnId="{51065178-E98F-4100-8778-7F2AF7424C20}">
      <dgm:prSet/>
      <dgm:spPr/>
      <dgm:t>
        <a:bodyPr/>
        <a:lstStyle/>
        <a:p>
          <a:pPr rtl="1"/>
          <a:endParaRPr lang="ar-EG"/>
        </a:p>
      </dgm:t>
    </dgm:pt>
    <dgm:pt modelId="{FE610A54-496C-4E31-AE8C-A8C24CE234BB}" type="sibTrans" cxnId="{51065178-E98F-4100-8778-7F2AF7424C20}">
      <dgm:prSet/>
      <dgm:spPr/>
      <dgm:t>
        <a:bodyPr/>
        <a:lstStyle/>
        <a:p>
          <a:pPr rtl="1"/>
          <a:endParaRPr lang="ar-EG"/>
        </a:p>
      </dgm:t>
    </dgm:pt>
    <dgm:pt modelId="{3E6E0213-8FA3-4EE0-9D15-D28865CD46DC}">
      <dgm:prSet phldrT="[Text]" custT="1"/>
      <dgm:spPr/>
      <dgm:t>
        <a:bodyPr/>
        <a:lstStyle/>
        <a:p>
          <a:pPr rtl="1"/>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سابع</a:t>
          </a:r>
          <a:r>
            <a:rPr lang="ar-SA" sz="3600" b="1" dirty="0">
              <a:effectLst>
                <a:outerShdw blurRad="38100" dist="38100" dir="2700000" algn="tl">
                  <a:srgbClr val="000000">
                    <a:alpha val="43137"/>
                  </a:srgbClr>
                </a:outerShdw>
              </a:effectLst>
              <a:latin typeface="Traditional Arabic" pitchFamily="18" charset="-78"/>
              <a:cs typeface="Traditional Arabic" pitchFamily="18" charset="-78"/>
            </a:rPr>
            <a:t>اً</a:t>
          </a:r>
          <a:endParaRPr lang="ar-EG" sz="36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D4F6D08-3C4F-463A-AC02-DA0E44091F7A}" type="parTrans" cxnId="{98D8E92A-E990-4ACE-8E4C-2E76C365720B}">
      <dgm:prSet/>
      <dgm:spPr/>
      <dgm:t>
        <a:bodyPr/>
        <a:lstStyle/>
        <a:p>
          <a:pPr rtl="1"/>
          <a:endParaRPr lang="ar-EG"/>
        </a:p>
      </dgm:t>
    </dgm:pt>
    <dgm:pt modelId="{08DC9485-88CE-4214-9382-CCF74B77DE3C}" type="sibTrans" cxnId="{98D8E92A-E990-4ACE-8E4C-2E76C365720B}">
      <dgm:prSet/>
      <dgm:spPr/>
      <dgm:t>
        <a:bodyPr/>
        <a:lstStyle/>
        <a:p>
          <a:pPr rtl="1"/>
          <a:endParaRPr lang="ar-EG"/>
        </a:p>
      </dgm:t>
    </dgm:pt>
    <dgm:pt modelId="{7A92ACBD-B02D-4A5A-96EC-52423B4D1C1D}">
      <dgm:prSet phldrT="[Text]" custT="1"/>
      <dgm:spPr/>
      <dgm:t>
        <a:bodyPr/>
        <a:lstStyle/>
        <a:p>
          <a:pPr rtl="1"/>
          <a:r>
            <a:rPr lang="ar-EG" sz="3200" b="1" u="none" dirty="0">
              <a:solidFill>
                <a:schemeClr val="tx1"/>
              </a:solidFill>
              <a:effectLst/>
              <a:ea typeface="Calibri"/>
              <a:cs typeface="Traditional Arabic"/>
            </a:rPr>
            <a:t>كرامة المهنة </a:t>
          </a:r>
          <a:endParaRPr lang="ar-EG" sz="3200" u="none"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C917BE2-195A-46DE-B378-EDDFAC82E0D4}" type="parTrans" cxnId="{63B027A2-22BC-4E6E-850A-1CA4F3C15666}">
      <dgm:prSet/>
      <dgm:spPr/>
      <dgm:t>
        <a:bodyPr/>
        <a:lstStyle/>
        <a:p>
          <a:pPr rtl="1"/>
          <a:endParaRPr lang="ar-EG"/>
        </a:p>
      </dgm:t>
    </dgm:pt>
    <dgm:pt modelId="{B9F0DF65-E2F2-445A-89B1-A843ABE3A32A}" type="sibTrans" cxnId="{63B027A2-22BC-4E6E-850A-1CA4F3C15666}">
      <dgm:prSet/>
      <dgm:spPr/>
      <dgm:t>
        <a:bodyPr/>
        <a:lstStyle/>
        <a:p>
          <a:pPr rtl="1"/>
          <a:endParaRPr lang="ar-EG"/>
        </a:p>
      </dgm:t>
    </dgm:pt>
    <dgm:pt modelId="{26774F3F-4073-4004-8BE0-21A5109D3104}" type="pres">
      <dgm:prSet presAssocID="{D653E560-4129-49C2-AB6C-6D0A67CB928C}" presName="Name0" presStyleCnt="0">
        <dgm:presLayoutVars>
          <dgm:dir val="rev"/>
          <dgm:animLvl val="lvl"/>
          <dgm:resizeHandles val="exact"/>
        </dgm:presLayoutVars>
      </dgm:prSet>
      <dgm:spPr/>
    </dgm:pt>
    <dgm:pt modelId="{4C0D406F-C4C5-4691-ABC9-B14B1A336C2C}" type="pres">
      <dgm:prSet presAssocID="{592C160A-C53D-4E30-9CDD-C3D59AC86910}" presName="linNode" presStyleCnt="0"/>
      <dgm:spPr/>
    </dgm:pt>
    <dgm:pt modelId="{A96B95F8-395F-4758-B3E0-AC5F661C2C13}" type="pres">
      <dgm:prSet presAssocID="{592C160A-C53D-4E30-9CDD-C3D59AC86910}" presName="parentText" presStyleLbl="node1" presStyleIdx="0" presStyleCnt="7" custScaleX="61085" custScaleY="15369" custLinFactNeighborX="3114" custLinFactNeighborY="9102">
        <dgm:presLayoutVars>
          <dgm:chMax val="1"/>
          <dgm:bulletEnabled val="1"/>
        </dgm:presLayoutVars>
      </dgm:prSet>
      <dgm:spPr/>
    </dgm:pt>
    <dgm:pt modelId="{F2451848-6B28-49CB-BBF9-10877274B2E4}" type="pres">
      <dgm:prSet presAssocID="{592C160A-C53D-4E30-9CDD-C3D59AC86910}" presName="descendantText" presStyleLbl="alignAccFollowNode1" presStyleIdx="0" presStyleCnt="7" custScaleX="99999" custScaleY="18637" custLinFactNeighborX="3746" custLinFactNeighborY="11091">
        <dgm:presLayoutVars>
          <dgm:bulletEnabled val="1"/>
        </dgm:presLayoutVars>
      </dgm:prSet>
      <dgm:spPr/>
    </dgm:pt>
    <dgm:pt modelId="{896B4D15-6FA3-4272-8EAA-0E4C399F6C23}" type="pres">
      <dgm:prSet presAssocID="{85A02873-9C2E-47EB-86EE-132459ED35CD}" presName="sp" presStyleCnt="0"/>
      <dgm:spPr/>
    </dgm:pt>
    <dgm:pt modelId="{5940B036-8961-4BD7-A830-0C794290E318}" type="pres">
      <dgm:prSet presAssocID="{D10346E2-72DF-4FA7-8804-09D52B5E62D9}" presName="linNode" presStyleCnt="0"/>
      <dgm:spPr/>
    </dgm:pt>
    <dgm:pt modelId="{519F386E-BE8A-410A-9699-66B186702689}" type="pres">
      <dgm:prSet presAssocID="{D10346E2-72DF-4FA7-8804-09D52B5E62D9}" presName="parentText" presStyleLbl="node1" presStyleIdx="1" presStyleCnt="7" custScaleX="61085" custScaleY="15369" custLinFactNeighborX="3916" custLinFactNeighborY="7132">
        <dgm:presLayoutVars>
          <dgm:chMax val="1"/>
          <dgm:bulletEnabled val="1"/>
        </dgm:presLayoutVars>
      </dgm:prSet>
      <dgm:spPr/>
    </dgm:pt>
    <dgm:pt modelId="{B044B09B-8F54-45A6-92F7-5E20C9A5A305}" type="pres">
      <dgm:prSet presAssocID="{D10346E2-72DF-4FA7-8804-09D52B5E62D9}" presName="descendantText" presStyleLbl="alignAccFollowNode1" presStyleIdx="1" presStyleCnt="7" custScaleX="99999" custScaleY="18637" custLinFactNeighborX="3746" custLinFactNeighborY="8628">
        <dgm:presLayoutVars>
          <dgm:bulletEnabled val="1"/>
        </dgm:presLayoutVars>
      </dgm:prSet>
      <dgm:spPr/>
    </dgm:pt>
    <dgm:pt modelId="{C95E484C-F323-4D76-A3D8-AA6474F8AF7F}" type="pres">
      <dgm:prSet presAssocID="{8235DE3A-5EDC-4AD6-8967-589A328D76ED}" presName="sp" presStyleCnt="0"/>
      <dgm:spPr/>
    </dgm:pt>
    <dgm:pt modelId="{D590D6AD-5523-4ECC-B1E8-BDFCC1A887F0}" type="pres">
      <dgm:prSet presAssocID="{AF867BE9-D06E-41CB-8EA4-0290C937265E}" presName="linNode" presStyleCnt="0"/>
      <dgm:spPr/>
    </dgm:pt>
    <dgm:pt modelId="{BFDD221D-719B-43D7-8B81-51A92B19A8A9}" type="pres">
      <dgm:prSet presAssocID="{AF867BE9-D06E-41CB-8EA4-0290C937265E}" presName="parentText" presStyleLbl="node1" presStyleIdx="2" presStyleCnt="7" custScaleX="61085" custScaleY="15369" custLinFactNeighborX="3916" custLinFactNeighborY="6194">
        <dgm:presLayoutVars>
          <dgm:chMax val="1"/>
          <dgm:bulletEnabled val="1"/>
        </dgm:presLayoutVars>
      </dgm:prSet>
      <dgm:spPr/>
    </dgm:pt>
    <dgm:pt modelId="{44F09FAA-399F-40FD-970A-C2C0E4EEE6A2}" type="pres">
      <dgm:prSet presAssocID="{AF867BE9-D06E-41CB-8EA4-0290C937265E}" presName="descendantText" presStyleLbl="alignAccFollowNode1" presStyleIdx="2" presStyleCnt="7" custScaleX="99999" custScaleY="18637" custLinFactNeighborX="3746" custLinFactNeighborY="9479">
        <dgm:presLayoutVars>
          <dgm:bulletEnabled val="1"/>
        </dgm:presLayoutVars>
      </dgm:prSet>
      <dgm:spPr/>
    </dgm:pt>
    <dgm:pt modelId="{1BDCC22A-27AE-41A8-A190-6BD194CAD2C6}" type="pres">
      <dgm:prSet presAssocID="{1EB9139E-D1C4-4BE1-92A7-37132AB34F0C}" presName="sp" presStyleCnt="0"/>
      <dgm:spPr/>
    </dgm:pt>
    <dgm:pt modelId="{1B5C2FB9-D054-47CC-8973-9F46A16DDF52}" type="pres">
      <dgm:prSet presAssocID="{FB0E79F2-2B8E-431C-BA40-E6E8A7E0C6A0}" presName="linNode" presStyleCnt="0"/>
      <dgm:spPr/>
    </dgm:pt>
    <dgm:pt modelId="{70F1A623-2B04-4804-AE50-45AA083406CF}" type="pres">
      <dgm:prSet presAssocID="{FB0E79F2-2B8E-431C-BA40-E6E8A7E0C6A0}" presName="parentText" presStyleLbl="node1" presStyleIdx="3" presStyleCnt="7" custScaleX="61085" custScaleY="15369" custLinFactNeighborX="3916" custLinFactNeighborY="5256">
        <dgm:presLayoutVars>
          <dgm:chMax val="1"/>
          <dgm:bulletEnabled val="1"/>
        </dgm:presLayoutVars>
      </dgm:prSet>
      <dgm:spPr/>
    </dgm:pt>
    <dgm:pt modelId="{B8157B35-3512-4A87-BEA0-D7F29B047223}" type="pres">
      <dgm:prSet presAssocID="{FB0E79F2-2B8E-431C-BA40-E6E8A7E0C6A0}" presName="descendantText" presStyleLbl="alignAccFollowNode1" presStyleIdx="3" presStyleCnt="7" custScaleX="99999" custScaleY="18637" custLinFactNeighborX="3746" custLinFactNeighborY="6282">
        <dgm:presLayoutVars>
          <dgm:bulletEnabled val="1"/>
        </dgm:presLayoutVars>
      </dgm:prSet>
      <dgm:spPr/>
    </dgm:pt>
    <dgm:pt modelId="{ECBF0C00-F1D1-46DB-A0D4-DA127ED792FB}" type="pres">
      <dgm:prSet presAssocID="{E74A697D-BABD-47CD-8C38-EE7E3185F3D3}" presName="sp" presStyleCnt="0"/>
      <dgm:spPr/>
    </dgm:pt>
    <dgm:pt modelId="{639CFDA7-CC26-4FAF-BA27-02A5ADED184F}" type="pres">
      <dgm:prSet presAssocID="{3EA7E3F9-3633-484C-A8F2-0D6A62CD33FE}" presName="linNode" presStyleCnt="0"/>
      <dgm:spPr/>
    </dgm:pt>
    <dgm:pt modelId="{491BD28C-299E-4866-A842-9DB7CB2DBB14}" type="pres">
      <dgm:prSet presAssocID="{3EA7E3F9-3633-484C-A8F2-0D6A62CD33FE}" presName="parentText" presStyleLbl="node1" presStyleIdx="4" presStyleCnt="7" custScaleX="61085" custScaleY="15369" custLinFactNeighborX="3916" custLinFactNeighborY="4317">
        <dgm:presLayoutVars>
          <dgm:chMax val="1"/>
          <dgm:bulletEnabled val="1"/>
        </dgm:presLayoutVars>
      </dgm:prSet>
      <dgm:spPr/>
    </dgm:pt>
    <dgm:pt modelId="{92BD13B4-CF03-4F11-91F0-7CDEF5612389}" type="pres">
      <dgm:prSet presAssocID="{3EA7E3F9-3633-484C-A8F2-0D6A62CD33FE}" presName="descendantText" presStyleLbl="alignAccFollowNode1" presStyleIdx="4" presStyleCnt="7" custScaleX="99999" custScaleY="18637" custLinFactNeighborX="3746" custLinFactNeighborY="5110">
        <dgm:presLayoutVars>
          <dgm:bulletEnabled val="1"/>
        </dgm:presLayoutVars>
      </dgm:prSet>
      <dgm:spPr/>
    </dgm:pt>
    <dgm:pt modelId="{D4F5A818-D326-44D4-A3E2-F5C236218623}" type="pres">
      <dgm:prSet presAssocID="{5B20A6C8-911A-4E0A-B11D-B5920D843ECA}" presName="sp" presStyleCnt="0"/>
      <dgm:spPr/>
    </dgm:pt>
    <dgm:pt modelId="{F451B5AA-A9C6-4786-B4E5-058F7E1A096F}" type="pres">
      <dgm:prSet presAssocID="{2C0FA2B6-C7E8-4E7B-9FF5-27FE77B31581}" presName="linNode" presStyleCnt="0"/>
      <dgm:spPr/>
    </dgm:pt>
    <dgm:pt modelId="{CD219362-A878-4D16-9EC7-53C4F4B9839E}" type="pres">
      <dgm:prSet presAssocID="{2C0FA2B6-C7E8-4E7B-9FF5-27FE77B31581}" presName="parentText" presStyleLbl="node1" presStyleIdx="5" presStyleCnt="7" custScaleX="61085" custScaleY="15369" custLinFactNeighborX="3916" custLinFactNeighborY="1760">
        <dgm:presLayoutVars>
          <dgm:chMax val="1"/>
          <dgm:bulletEnabled val="1"/>
        </dgm:presLayoutVars>
      </dgm:prSet>
      <dgm:spPr/>
    </dgm:pt>
    <dgm:pt modelId="{B7CB2BC2-BB02-4E16-A8EE-411F47419520}" type="pres">
      <dgm:prSet presAssocID="{2C0FA2B6-C7E8-4E7B-9FF5-27FE77B31581}" presName="descendantText" presStyleLbl="alignAccFollowNode1" presStyleIdx="5" presStyleCnt="7" custScaleX="99999" custScaleY="18637" custLinFactNeighborX="3746" custLinFactNeighborY="1913">
        <dgm:presLayoutVars>
          <dgm:bulletEnabled val="1"/>
        </dgm:presLayoutVars>
      </dgm:prSet>
      <dgm:spPr/>
    </dgm:pt>
    <dgm:pt modelId="{5BFFD10D-79EC-4618-BBEA-60287DEBB0AC}" type="pres">
      <dgm:prSet presAssocID="{03089F0D-5314-4227-852E-25E1688EB01D}" presName="sp" presStyleCnt="0"/>
      <dgm:spPr/>
    </dgm:pt>
    <dgm:pt modelId="{1A6DA85B-3FCD-494A-9F35-1D9F0BE4157F}" type="pres">
      <dgm:prSet presAssocID="{3E6E0213-8FA3-4EE0-9D15-D28865CD46DC}" presName="linNode" presStyleCnt="0"/>
      <dgm:spPr/>
    </dgm:pt>
    <dgm:pt modelId="{6D938F12-C5BF-4571-95D4-4A26E67D7627}" type="pres">
      <dgm:prSet presAssocID="{3E6E0213-8FA3-4EE0-9D15-D28865CD46DC}" presName="parentText" presStyleLbl="node1" presStyleIdx="6" presStyleCnt="7" custScaleX="61085" custScaleY="15369" custLinFactNeighborX="3916" custLinFactNeighborY="647">
        <dgm:presLayoutVars>
          <dgm:chMax val="1"/>
          <dgm:bulletEnabled val="1"/>
        </dgm:presLayoutVars>
      </dgm:prSet>
      <dgm:spPr/>
    </dgm:pt>
    <dgm:pt modelId="{BF68E546-B913-4D9D-82A7-4BA106D501D4}" type="pres">
      <dgm:prSet presAssocID="{3E6E0213-8FA3-4EE0-9D15-D28865CD46DC}" presName="descendantText" presStyleLbl="alignAccFollowNode1" presStyleIdx="6" presStyleCnt="7" custScaleX="99999" custScaleY="18637" custLinFactNeighborX="3746" custLinFactNeighborY="740">
        <dgm:presLayoutVars>
          <dgm:bulletEnabled val="1"/>
        </dgm:presLayoutVars>
      </dgm:prSet>
      <dgm:spPr/>
    </dgm:pt>
  </dgm:ptLst>
  <dgm:cxnLst>
    <dgm:cxn modelId="{89FBE40B-CFD1-40C6-9723-2FDF560395D6}" type="presOf" srcId="{D10346E2-72DF-4FA7-8804-09D52B5E62D9}" destId="{519F386E-BE8A-410A-9699-66B186702689}" srcOrd="0" destOrd="0" presId="urn:microsoft.com/office/officeart/2005/8/layout/vList5"/>
    <dgm:cxn modelId="{3CC68111-9D9A-4882-947B-08D99C14B399}" type="presOf" srcId="{3E6E0213-8FA3-4EE0-9D15-D28865CD46DC}" destId="{6D938F12-C5BF-4571-95D4-4A26E67D7627}" srcOrd="0" destOrd="0" presId="urn:microsoft.com/office/officeart/2005/8/layout/vList5"/>
    <dgm:cxn modelId="{3CE27C21-13D3-46F2-9327-C93BB0E260D3}" srcId="{D653E560-4129-49C2-AB6C-6D0A67CB928C}" destId="{2C0FA2B6-C7E8-4E7B-9FF5-27FE77B31581}" srcOrd="5" destOrd="0" parTransId="{E67A4D0E-B4AD-4788-9EB0-E739486501B2}" sibTransId="{03089F0D-5314-4227-852E-25E1688EB01D}"/>
    <dgm:cxn modelId="{89CEA825-1653-4844-B3F7-ABB9C2B90E65}" type="presOf" srcId="{C1109F5D-4F59-4E48-B24E-AD7C4496C184}" destId="{F2451848-6B28-49CB-BBF9-10877274B2E4}" srcOrd="0" destOrd="0" presId="urn:microsoft.com/office/officeart/2005/8/layout/vList5"/>
    <dgm:cxn modelId="{98D8E92A-E990-4ACE-8E4C-2E76C365720B}" srcId="{D653E560-4129-49C2-AB6C-6D0A67CB928C}" destId="{3E6E0213-8FA3-4EE0-9D15-D28865CD46DC}" srcOrd="6" destOrd="0" parTransId="{FD4F6D08-3C4F-463A-AC02-DA0E44091F7A}" sibTransId="{08DC9485-88CE-4214-9382-CCF74B77DE3C}"/>
    <dgm:cxn modelId="{8BADBF2D-F761-4856-88D3-E76571BE37CF}" type="presOf" srcId="{7A92ACBD-B02D-4A5A-96EC-52423B4D1C1D}" destId="{BF68E546-B913-4D9D-82A7-4BA106D501D4}" srcOrd="0" destOrd="0" presId="urn:microsoft.com/office/officeart/2005/8/layout/vList5"/>
    <dgm:cxn modelId="{A7EADA37-2933-49BA-B41A-50CBAE16C500}" type="presOf" srcId="{592C160A-C53D-4E30-9CDD-C3D59AC86910}" destId="{A96B95F8-395F-4758-B3E0-AC5F661C2C13}" srcOrd="0" destOrd="0" presId="urn:microsoft.com/office/officeart/2005/8/layout/vList5"/>
    <dgm:cxn modelId="{FC54F138-DD8A-489F-BDC6-D9F0A068167F}" type="presOf" srcId="{115934F2-A455-4B5D-A397-D70D459B2AA9}" destId="{92BD13B4-CF03-4F11-91F0-7CDEF5612389}" srcOrd="0" destOrd="0" presId="urn:microsoft.com/office/officeart/2005/8/layout/vList5"/>
    <dgm:cxn modelId="{0F463939-6E36-4A25-829F-178AFFEEEFAD}" srcId="{3EA7E3F9-3633-484C-A8F2-0D6A62CD33FE}" destId="{115934F2-A455-4B5D-A397-D70D459B2AA9}" srcOrd="0" destOrd="0" parTransId="{67E64A35-DAC5-4F2F-AA9D-0953881E873C}" sibTransId="{F8EA8CC3-8FEA-41B5-A756-958CE1A8E660}"/>
    <dgm:cxn modelId="{A2AE5E40-52AD-4D7B-A117-161F64638905}" srcId="{FB0E79F2-2B8E-431C-BA40-E6E8A7E0C6A0}" destId="{815F7ED3-D743-4AAC-B220-8211FCAB2733}" srcOrd="0" destOrd="0" parTransId="{80C2F1CC-9CA9-4D2D-88A5-4FC39508F9A6}" sibTransId="{8AEA56E6-6C09-4F4F-A1CD-BCB21DF0D4A9}"/>
    <dgm:cxn modelId="{1CD99140-55E8-451D-9F35-55C485A8DD1E}" srcId="{AF867BE9-D06E-41CB-8EA4-0290C937265E}" destId="{5B0991D3-3363-4455-BFCF-9186650AF0A9}" srcOrd="0" destOrd="0" parTransId="{1F61A3F7-2E5A-44A6-8A69-EBCA57B68E88}" sibTransId="{C566ADA0-DD95-47D3-8AE7-B21E67A65162}"/>
    <dgm:cxn modelId="{582A1D44-0D9E-4E04-BD9F-9509D2BBE1E1}" type="presOf" srcId="{07922373-0C32-440D-BAE9-14C0A1FC3487}" destId="{B044B09B-8F54-45A6-92F7-5E20C9A5A305}" srcOrd="0" destOrd="0" presId="urn:microsoft.com/office/officeart/2005/8/layout/vList5"/>
    <dgm:cxn modelId="{8C7EA86A-FB5B-474A-914D-EEE4B13B2383}" srcId="{D653E560-4129-49C2-AB6C-6D0A67CB928C}" destId="{3EA7E3F9-3633-484C-A8F2-0D6A62CD33FE}" srcOrd="4" destOrd="0" parTransId="{F511DEB3-61D6-407C-BB4E-C59540C7EAA2}" sibTransId="{5B20A6C8-911A-4E0A-B11D-B5920D843ECA}"/>
    <dgm:cxn modelId="{8858C056-6422-4161-8CEB-C1FA5F728809}" type="presOf" srcId="{2C0FA2B6-C7E8-4E7B-9FF5-27FE77B31581}" destId="{CD219362-A878-4D16-9EC7-53C4F4B9839E}" srcOrd="0" destOrd="0" presId="urn:microsoft.com/office/officeart/2005/8/layout/vList5"/>
    <dgm:cxn modelId="{51065178-E98F-4100-8778-7F2AF7424C20}" srcId="{2C0FA2B6-C7E8-4E7B-9FF5-27FE77B31581}" destId="{6FB6F895-C95D-49EB-98C7-F8A60064EF8F}" srcOrd="0" destOrd="0" parTransId="{3EE2BF4A-C56A-4D76-9C63-CC5A9C7D4254}" sibTransId="{FE610A54-496C-4E31-AE8C-A8C24CE234BB}"/>
    <dgm:cxn modelId="{B03E0395-FEB6-40B6-8A44-E17B72428BCA}" srcId="{D653E560-4129-49C2-AB6C-6D0A67CB928C}" destId="{AF867BE9-D06E-41CB-8EA4-0290C937265E}" srcOrd="2" destOrd="0" parTransId="{E422A1EE-C2D8-4C3A-B962-5AD23C76BC7D}" sibTransId="{1EB9139E-D1C4-4BE1-92A7-37132AB34F0C}"/>
    <dgm:cxn modelId="{AB9DCF9B-9B85-4CA2-8322-C0B285310FBE}" srcId="{D10346E2-72DF-4FA7-8804-09D52B5E62D9}" destId="{07922373-0C32-440D-BAE9-14C0A1FC3487}" srcOrd="0" destOrd="0" parTransId="{935F9E8F-F543-4F14-B3FA-973DB62DCC03}" sibTransId="{A3EFE16A-90A1-4F06-BE46-A8F9D7857568}"/>
    <dgm:cxn modelId="{BA471EA0-C8DB-4344-84E1-A64AC04DD6E3}" type="presOf" srcId="{D653E560-4129-49C2-AB6C-6D0A67CB928C}" destId="{26774F3F-4073-4004-8BE0-21A5109D3104}" srcOrd="0" destOrd="0" presId="urn:microsoft.com/office/officeart/2005/8/layout/vList5"/>
    <dgm:cxn modelId="{63B027A2-22BC-4E6E-850A-1CA4F3C15666}" srcId="{3E6E0213-8FA3-4EE0-9D15-D28865CD46DC}" destId="{7A92ACBD-B02D-4A5A-96EC-52423B4D1C1D}" srcOrd="0" destOrd="0" parTransId="{AC917BE2-195A-46DE-B378-EDDFAC82E0D4}" sibTransId="{B9F0DF65-E2F2-445A-89B1-A843ABE3A32A}"/>
    <dgm:cxn modelId="{F2958AAA-9698-4207-ADBB-C13AD6FD30F4}" type="presOf" srcId="{5B0991D3-3363-4455-BFCF-9186650AF0A9}" destId="{44F09FAA-399F-40FD-970A-C2C0E4EEE6A2}" srcOrd="0" destOrd="0" presId="urn:microsoft.com/office/officeart/2005/8/layout/vList5"/>
    <dgm:cxn modelId="{8A0CB8AE-4D72-437C-A370-47373BB54CD7}" type="presOf" srcId="{FB0E79F2-2B8E-431C-BA40-E6E8A7E0C6A0}" destId="{70F1A623-2B04-4804-AE50-45AA083406CF}" srcOrd="0" destOrd="0" presId="urn:microsoft.com/office/officeart/2005/8/layout/vList5"/>
    <dgm:cxn modelId="{0354A8BA-D3FE-412E-AC54-C4ECA10CC10A}" srcId="{D653E560-4129-49C2-AB6C-6D0A67CB928C}" destId="{592C160A-C53D-4E30-9CDD-C3D59AC86910}" srcOrd="0" destOrd="0" parTransId="{E246D2E3-5965-4325-A23D-53D557CD274F}" sibTransId="{85A02873-9C2E-47EB-86EE-132459ED35CD}"/>
    <dgm:cxn modelId="{06CE2DC4-998C-48BA-A60A-07540B50AC07}" type="presOf" srcId="{AF867BE9-D06E-41CB-8EA4-0290C937265E}" destId="{BFDD221D-719B-43D7-8B81-51A92B19A8A9}" srcOrd="0" destOrd="0" presId="urn:microsoft.com/office/officeart/2005/8/layout/vList5"/>
    <dgm:cxn modelId="{12AA83C7-3445-48A3-BAD2-3F9306F1D626}" type="presOf" srcId="{3EA7E3F9-3633-484C-A8F2-0D6A62CD33FE}" destId="{491BD28C-299E-4866-A842-9DB7CB2DBB14}" srcOrd="0" destOrd="0" presId="urn:microsoft.com/office/officeart/2005/8/layout/vList5"/>
    <dgm:cxn modelId="{030D1BCC-A70C-4420-ACF5-89DC4ABBF14F}" type="presOf" srcId="{6FB6F895-C95D-49EB-98C7-F8A60064EF8F}" destId="{B7CB2BC2-BB02-4E16-A8EE-411F47419520}" srcOrd="0" destOrd="0" presId="urn:microsoft.com/office/officeart/2005/8/layout/vList5"/>
    <dgm:cxn modelId="{3E9DEBDC-BD8E-46AE-A122-747B6EF06A3C}" srcId="{D653E560-4129-49C2-AB6C-6D0A67CB928C}" destId="{D10346E2-72DF-4FA7-8804-09D52B5E62D9}" srcOrd="1" destOrd="0" parTransId="{A8B82770-5BFF-42CA-9939-4B67EFF05A2B}" sibTransId="{8235DE3A-5EDC-4AD6-8967-589A328D76ED}"/>
    <dgm:cxn modelId="{DEB145E3-EC64-4895-9C9D-7EB6C9785A22}" srcId="{592C160A-C53D-4E30-9CDD-C3D59AC86910}" destId="{C1109F5D-4F59-4E48-B24E-AD7C4496C184}" srcOrd="0" destOrd="0" parTransId="{1A88B501-E1EF-494D-BED2-E1243B4F3205}" sibTransId="{FD48504D-1EF5-40E5-8072-8ADD79DBE344}"/>
    <dgm:cxn modelId="{C586C6F5-4048-4EE4-A7CB-47CC8F4867A9}" type="presOf" srcId="{815F7ED3-D743-4AAC-B220-8211FCAB2733}" destId="{B8157B35-3512-4A87-BEA0-D7F29B047223}" srcOrd="0" destOrd="0" presId="urn:microsoft.com/office/officeart/2005/8/layout/vList5"/>
    <dgm:cxn modelId="{E800A3F8-98DB-4504-98F3-AD83FD7F227D}" srcId="{D653E560-4129-49C2-AB6C-6D0A67CB928C}" destId="{FB0E79F2-2B8E-431C-BA40-E6E8A7E0C6A0}" srcOrd="3" destOrd="0" parTransId="{B39F0007-119E-4683-B392-E7384FEBDF0D}" sibTransId="{E74A697D-BABD-47CD-8C38-EE7E3185F3D3}"/>
    <dgm:cxn modelId="{6B0689CC-0DD0-4DBD-8E0F-DFA60C797B38}" type="presParOf" srcId="{26774F3F-4073-4004-8BE0-21A5109D3104}" destId="{4C0D406F-C4C5-4691-ABC9-B14B1A336C2C}" srcOrd="0" destOrd="0" presId="urn:microsoft.com/office/officeart/2005/8/layout/vList5"/>
    <dgm:cxn modelId="{7AB4ED0C-4F64-4FE1-80CF-BFAA548BB4CB}" type="presParOf" srcId="{4C0D406F-C4C5-4691-ABC9-B14B1A336C2C}" destId="{A96B95F8-395F-4758-B3E0-AC5F661C2C13}" srcOrd="0" destOrd="0" presId="urn:microsoft.com/office/officeart/2005/8/layout/vList5"/>
    <dgm:cxn modelId="{C87D43EF-2A37-4270-9CA2-D23296EDA5D4}" type="presParOf" srcId="{4C0D406F-C4C5-4691-ABC9-B14B1A336C2C}" destId="{F2451848-6B28-49CB-BBF9-10877274B2E4}" srcOrd="1" destOrd="0" presId="urn:microsoft.com/office/officeart/2005/8/layout/vList5"/>
    <dgm:cxn modelId="{0CA4636B-75E4-44EF-BA9E-95222F272B06}" type="presParOf" srcId="{26774F3F-4073-4004-8BE0-21A5109D3104}" destId="{896B4D15-6FA3-4272-8EAA-0E4C399F6C23}" srcOrd="1" destOrd="0" presId="urn:microsoft.com/office/officeart/2005/8/layout/vList5"/>
    <dgm:cxn modelId="{D8D6C053-0995-4024-99EC-C7C3ED2D4366}" type="presParOf" srcId="{26774F3F-4073-4004-8BE0-21A5109D3104}" destId="{5940B036-8961-4BD7-A830-0C794290E318}" srcOrd="2" destOrd="0" presId="urn:microsoft.com/office/officeart/2005/8/layout/vList5"/>
    <dgm:cxn modelId="{5AC2CC28-7D48-47C0-A8B8-4331C07E2C6C}" type="presParOf" srcId="{5940B036-8961-4BD7-A830-0C794290E318}" destId="{519F386E-BE8A-410A-9699-66B186702689}" srcOrd="0" destOrd="0" presId="urn:microsoft.com/office/officeart/2005/8/layout/vList5"/>
    <dgm:cxn modelId="{25605AE5-83AE-43C3-8D2C-FAE863240979}" type="presParOf" srcId="{5940B036-8961-4BD7-A830-0C794290E318}" destId="{B044B09B-8F54-45A6-92F7-5E20C9A5A305}" srcOrd="1" destOrd="0" presId="urn:microsoft.com/office/officeart/2005/8/layout/vList5"/>
    <dgm:cxn modelId="{A6889A84-1220-4CCD-B656-D01EF70EE3F6}" type="presParOf" srcId="{26774F3F-4073-4004-8BE0-21A5109D3104}" destId="{C95E484C-F323-4D76-A3D8-AA6474F8AF7F}" srcOrd="3" destOrd="0" presId="urn:microsoft.com/office/officeart/2005/8/layout/vList5"/>
    <dgm:cxn modelId="{A7CA3C24-F497-4EAD-A9FD-DD7A9AEBCEE2}" type="presParOf" srcId="{26774F3F-4073-4004-8BE0-21A5109D3104}" destId="{D590D6AD-5523-4ECC-B1E8-BDFCC1A887F0}" srcOrd="4" destOrd="0" presId="urn:microsoft.com/office/officeart/2005/8/layout/vList5"/>
    <dgm:cxn modelId="{641BF232-BA3B-4304-8343-6423536BB0AD}" type="presParOf" srcId="{D590D6AD-5523-4ECC-B1E8-BDFCC1A887F0}" destId="{BFDD221D-719B-43D7-8B81-51A92B19A8A9}" srcOrd="0" destOrd="0" presId="urn:microsoft.com/office/officeart/2005/8/layout/vList5"/>
    <dgm:cxn modelId="{362D3793-5CCE-4D27-806D-0449BD80FB32}" type="presParOf" srcId="{D590D6AD-5523-4ECC-B1E8-BDFCC1A887F0}" destId="{44F09FAA-399F-40FD-970A-C2C0E4EEE6A2}" srcOrd="1" destOrd="0" presId="urn:microsoft.com/office/officeart/2005/8/layout/vList5"/>
    <dgm:cxn modelId="{2CF94A3A-C7B2-49E7-8049-73D1E7AA4F0B}" type="presParOf" srcId="{26774F3F-4073-4004-8BE0-21A5109D3104}" destId="{1BDCC22A-27AE-41A8-A190-6BD194CAD2C6}" srcOrd="5" destOrd="0" presId="urn:microsoft.com/office/officeart/2005/8/layout/vList5"/>
    <dgm:cxn modelId="{B37D91E2-CD1D-4B53-A9F8-3F892F4E80A6}" type="presParOf" srcId="{26774F3F-4073-4004-8BE0-21A5109D3104}" destId="{1B5C2FB9-D054-47CC-8973-9F46A16DDF52}" srcOrd="6" destOrd="0" presId="urn:microsoft.com/office/officeart/2005/8/layout/vList5"/>
    <dgm:cxn modelId="{A5E06D16-B7AD-47EB-8E5E-03A244D92296}" type="presParOf" srcId="{1B5C2FB9-D054-47CC-8973-9F46A16DDF52}" destId="{70F1A623-2B04-4804-AE50-45AA083406CF}" srcOrd="0" destOrd="0" presId="urn:microsoft.com/office/officeart/2005/8/layout/vList5"/>
    <dgm:cxn modelId="{9796F342-DF85-4FC5-BB0A-98E93CF5A89B}" type="presParOf" srcId="{1B5C2FB9-D054-47CC-8973-9F46A16DDF52}" destId="{B8157B35-3512-4A87-BEA0-D7F29B047223}" srcOrd="1" destOrd="0" presId="urn:microsoft.com/office/officeart/2005/8/layout/vList5"/>
    <dgm:cxn modelId="{0825AEF1-62AC-49D1-BB45-8AD1F7257DBC}" type="presParOf" srcId="{26774F3F-4073-4004-8BE0-21A5109D3104}" destId="{ECBF0C00-F1D1-46DB-A0D4-DA127ED792FB}" srcOrd="7" destOrd="0" presId="urn:microsoft.com/office/officeart/2005/8/layout/vList5"/>
    <dgm:cxn modelId="{D64F525C-8ABB-4F90-BA72-C076199F0A43}" type="presParOf" srcId="{26774F3F-4073-4004-8BE0-21A5109D3104}" destId="{639CFDA7-CC26-4FAF-BA27-02A5ADED184F}" srcOrd="8" destOrd="0" presId="urn:microsoft.com/office/officeart/2005/8/layout/vList5"/>
    <dgm:cxn modelId="{D530E3D5-1C19-4D73-A119-C81499F042B3}" type="presParOf" srcId="{639CFDA7-CC26-4FAF-BA27-02A5ADED184F}" destId="{491BD28C-299E-4866-A842-9DB7CB2DBB14}" srcOrd="0" destOrd="0" presId="urn:microsoft.com/office/officeart/2005/8/layout/vList5"/>
    <dgm:cxn modelId="{B707B527-BC5C-43BB-A3B3-5E6D10A65296}" type="presParOf" srcId="{639CFDA7-CC26-4FAF-BA27-02A5ADED184F}" destId="{92BD13B4-CF03-4F11-91F0-7CDEF5612389}" srcOrd="1" destOrd="0" presId="urn:microsoft.com/office/officeart/2005/8/layout/vList5"/>
    <dgm:cxn modelId="{D35DDA63-0BDE-444A-9A4D-0C4009A96A36}" type="presParOf" srcId="{26774F3F-4073-4004-8BE0-21A5109D3104}" destId="{D4F5A818-D326-44D4-A3E2-F5C236218623}" srcOrd="9" destOrd="0" presId="urn:microsoft.com/office/officeart/2005/8/layout/vList5"/>
    <dgm:cxn modelId="{227D2023-DC01-44DE-893C-17B855E0438A}" type="presParOf" srcId="{26774F3F-4073-4004-8BE0-21A5109D3104}" destId="{F451B5AA-A9C6-4786-B4E5-058F7E1A096F}" srcOrd="10" destOrd="0" presId="urn:microsoft.com/office/officeart/2005/8/layout/vList5"/>
    <dgm:cxn modelId="{C9014AA4-C3B7-48D0-B7FE-1B5E23028D66}" type="presParOf" srcId="{F451B5AA-A9C6-4786-B4E5-058F7E1A096F}" destId="{CD219362-A878-4D16-9EC7-53C4F4B9839E}" srcOrd="0" destOrd="0" presId="urn:microsoft.com/office/officeart/2005/8/layout/vList5"/>
    <dgm:cxn modelId="{0A83B223-D0A8-426E-8593-4FEBBCAE1F04}" type="presParOf" srcId="{F451B5AA-A9C6-4786-B4E5-058F7E1A096F}" destId="{B7CB2BC2-BB02-4E16-A8EE-411F47419520}" srcOrd="1" destOrd="0" presId="urn:microsoft.com/office/officeart/2005/8/layout/vList5"/>
    <dgm:cxn modelId="{A16CD162-DD83-43F9-B90A-3696182BA04B}" type="presParOf" srcId="{26774F3F-4073-4004-8BE0-21A5109D3104}" destId="{5BFFD10D-79EC-4618-BBEA-60287DEBB0AC}" srcOrd="11" destOrd="0" presId="urn:microsoft.com/office/officeart/2005/8/layout/vList5"/>
    <dgm:cxn modelId="{D0BDEF81-43C6-4A47-A8E1-52D8C8252A36}" type="presParOf" srcId="{26774F3F-4073-4004-8BE0-21A5109D3104}" destId="{1A6DA85B-3FCD-494A-9F35-1D9F0BE4157F}" srcOrd="12" destOrd="0" presId="urn:microsoft.com/office/officeart/2005/8/layout/vList5"/>
    <dgm:cxn modelId="{B37474DC-E1DF-4866-8B10-53F23783570E}" type="presParOf" srcId="{1A6DA85B-3FCD-494A-9F35-1D9F0BE4157F}" destId="{6D938F12-C5BF-4571-95D4-4A26E67D7627}" srcOrd="0" destOrd="0" presId="urn:microsoft.com/office/officeart/2005/8/layout/vList5"/>
    <dgm:cxn modelId="{67810EFA-A092-45B6-A453-A436DD5D4FE0}" type="presParOf" srcId="{1A6DA85B-3FCD-494A-9F35-1D9F0BE4157F}" destId="{BF68E546-B913-4D9D-82A7-4BA106D501D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1376B-E0B0-4A80-8EA0-D962ADFD9A70}">
      <dsp:nvSpPr>
        <dsp:cNvPr id="0" name=""/>
        <dsp:cNvSpPr/>
      </dsp:nvSpPr>
      <dsp:spPr>
        <a:xfrm>
          <a:off x="2315524" y="2664296"/>
          <a:ext cx="109105" cy="10910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7E228D0-576A-4C1A-98CE-CB40CCEC09E5}">
      <dsp:nvSpPr>
        <dsp:cNvPr id="0" name=""/>
        <dsp:cNvSpPr/>
      </dsp:nvSpPr>
      <dsp:spPr>
        <a:xfrm>
          <a:off x="2044949" y="2880321"/>
          <a:ext cx="109105" cy="109105"/>
        </a:xfrm>
        <a:prstGeom prst="ellipse">
          <a:avLst/>
        </a:prstGeom>
        <a:gradFill rotWithShape="0">
          <a:gsLst>
            <a:gs pos="0">
              <a:schemeClr val="accent4">
                <a:hueOff val="-496086"/>
                <a:satOff val="2989"/>
                <a:lumOff val="240"/>
                <a:alphaOff val="0"/>
                <a:shade val="51000"/>
                <a:satMod val="130000"/>
              </a:schemeClr>
            </a:gs>
            <a:gs pos="80000">
              <a:schemeClr val="accent4">
                <a:hueOff val="-496086"/>
                <a:satOff val="2989"/>
                <a:lumOff val="240"/>
                <a:alphaOff val="0"/>
                <a:shade val="93000"/>
                <a:satMod val="130000"/>
              </a:schemeClr>
            </a:gs>
            <a:gs pos="100000">
              <a:schemeClr val="accent4">
                <a:hueOff val="-496086"/>
                <a:satOff val="2989"/>
                <a:lumOff val="240"/>
                <a:alphaOff val="0"/>
                <a:shade val="94000"/>
                <a:satMod val="135000"/>
              </a:schemeClr>
            </a:gs>
          </a:gsLst>
          <a:lin ang="16200000" scaled="0"/>
        </a:gradFill>
        <a:ln w="9525" cap="flat" cmpd="sng" algn="ctr">
          <a:solidFill>
            <a:schemeClr val="accent4">
              <a:hueOff val="-496086"/>
              <a:satOff val="2989"/>
              <a:lumOff val="24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5ED8DC7-2C83-413B-8311-6C51A3A3E2FE}">
      <dsp:nvSpPr>
        <dsp:cNvPr id="0" name=""/>
        <dsp:cNvSpPr/>
      </dsp:nvSpPr>
      <dsp:spPr>
        <a:xfrm>
          <a:off x="1739460" y="3096344"/>
          <a:ext cx="109105" cy="109105"/>
        </a:xfrm>
        <a:prstGeom prst="ellipse">
          <a:avLst/>
        </a:prstGeom>
        <a:gradFill rotWithShape="0">
          <a:gsLst>
            <a:gs pos="0">
              <a:schemeClr val="accent4">
                <a:hueOff val="-992171"/>
                <a:satOff val="5978"/>
                <a:lumOff val="479"/>
                <a:alphaOff val="0"/>
                <a:shade val="51000"/>
                <a:satMod val="130000"/>
              </a:schemeClr>
            </a:gs>
            <a:gs pos="80000">
              <a:schemeClr val="accent4">
                <a:hueOff val="-992171"/>
                <a:satOff val="5978"/>
                <a:lumOff val="479"/>
                <a:alphaOff val="0"/>
                <a:shade val="93000"/>
                <a:satMod val="130000"/>
              </a:schemeClr>
            </a:gs>
            <a:gs pos="100000">
              <a:schemeClr val="accent4">
                <a:hueOff val="-992171"/>
                <a:satOff val="5978"/>
                <a:lumOff val="479"/>
                <a:alphaOff val="0"/>
                <a:shade val="94000"/>
                <a:satMod val="135000"/>
              </a:schemeClr>
            </a:gs>
          </a:gsLst>
          <a:lin ang="16200000" scaled="0"/>
        </a:gradFill>
        <a:ln w="9525" cap="flat" cmpd="sng" algn="ctr">
          <a:solidFill>
            <a:schemeClr val="accent4">
              <a:hueOff val="-992171"/>
              <a:satOff val="5978"/>
              <a:lumOff val="47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A68E7D-01CB-4E7A-8085-16C8BF055C60}">
      <dsp:nvSpPr>
        <dsp:cNvPr id="0" name=""/>
        <dsp:cNvSpPr/>
      </dsp:nvSpPr>
      <dsp:spPr>
        <a:xfrm>
          <a:off x="2858965" y="895473"/>
          <a:ext cx="109105" cy="109105"/>
        </a:xfrm>
        <a:prstGeom prst="ellipse">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w="9525" cap="flat" cmpd="sng" algn="ctr">
          <a:solidFill>
            <a:schemeClr val="accent4">
              <a:hueOff val="-1488257"/>
              <a:satOff val="8966"/>
              <a:lumOff val="71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9C72C0E-6DCB-4F6C-B109-4AB7EAD9597C}">
      <dsp:nvSpPr>
        <dsp:cNvPr id="0" name=""/>
        <dsp:cNvSpPr/>
      </dsp:nvSpPr>
      <dsp:spPr>
        <a:xfrm>
          <a:off x="3004730" y="808611"/>
          <a:ext cx="109105" cy="109105"/>
        </a:xfrm>
        <a:prstGeom prst="ellipse">
          <a:avLst/>
        </a:prstGeom>
        <a:gradFill rotWithShape="0">
          <a:gsLst>
            <a:gs pos="0">
              <a:schemeClr val="accent4">
                <a:hueOff val="-1984342"/>
                <a:satOff val="11955"/>
                <a:lumOff val="958"/>
                <a:alphaOff val="0"/>
                <a:shade val="51000"/>
                <a:satMod val="130000"/>
              </a:schemeClr>
            </a:gs>
            <a:gs pos="80000">
              <a:schemeClr val="accent4">
                <a:hueOff val="-1984342"/>
                <a:satOff val="11955"/>
                <a:lumOff val="958"/>
                <a:alphaOff val="0"/>
                <a:shade val="93000"/>
                <a:satMod val="130000"/>
              </a:schemeClr>
            </a:gs>
            <a:gs pos="100000">
              <a:schemeClr val="accent4">
                <a:hueOff val="-1984342"/>
                <a:satOff val="11955"/>
                <a:lumOff val="958"/>
                <a:alphaOff val="0"/>
                <a:shade val="94000"/>
                <a:satMod val="135000"/>
              </a:schemeClr>
            </a:gs>
          </a:gsLst>
          <a:lin ang="16200000" scaled="0"/>
        </a:gradFill>
        <a:ln w="9525" cap="flat" cmpd="sng" algn="ctr">
          <a:solidFill>
            <a:schemeClr val="accent4">
              <a:hueOff val="-1984342"/>
              <a:satOff val="11955"/>
              <a:lumOff val="95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730C116-8AB7-463A-AA65-498ACF055992}">
      <dsp:nvSpPr>
        <dsp:cNvPr id="0" name=""/>
        <dsp:cNvSpPr/>
      </dsp:nvSpPr>
      <dsp:spPr>
        <a:xfrm>
          <a:off x="3150059" y="721749"/>
          <a:ext cx="109105" cy="109105"/>
        </a:xfrm>
        <a:prstGeom prst="ellipse">
          <a:avLst/>
        </a:prstGeom>
        <a:gradFill rotWithShape="0">
          <a:gsLst>
            <a:gs pos="0">
              <a:schemeClr val="accent4">
                <a:hueOff val="-2480428"/>
                <a:satOff val="14944"/>
                <a:lumOff val="1198"/>
                <a:alphaOff val="0"/>
                <a:shade val="51000"/>
                <a:satMod val="130000"/>
              </a:schemeClr>
            </a:gs>
            <a:gs pos="80000">
              <a:schemeClr val="accent4">
                <a:hueOff val="-2480428"/>
                <a:satOff val="14944"/>
                <a:lumOff val="1198"/>
                <a:alphaOff val="0"/>
                <a:shade val="93000"/>
                <a:satMod val="130000"/>
              </a:schemeClr>
            </a:gs>
            <a:gs pos="100000">
              <a:schemeClr val="accent4">
                <a:hueOff val="-2480428"/>
                <a:satOff val="14944"/>
                <a:lumOff val="1198"/>
                <a:alphaOff val="0"/>
                <a:shade val="94000"/>
                <a:satMod val="135000"/>
              </a:schemeClr>
            </a:gs>
          </a:gsLst>
          <a:lin ang="16200000" scaled="0"/>
        </a:gradFill>
        <a:ln w="9525" cap="flat" cmpd="sng" algn="ctr">
          <a:solidFill>
            <a:schemeClr val="accent4">
              <a:hueOff val="-2480428"/>
              <a:satOff val="14944"/>
              <a:lumOff val="11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E8CEBAD-0465-4553-B721-528017DBF76B}">
      <dsp:nvSpPr>
        <dsp:cNvPr id="0" name=""/>
        <dsp:cNvSpPr/>
      </dsp:nvSpPr>
      <dsp:spPr>
        <a:xfrm>
          <a:off x="3295388" y="808611"/>
          <a:ext cx="109105" cy="109105"/>
        </a:xfrm>
        <a:prstGeom prst="ellipse">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w="9525" cap="flat" cmpd="sng" algn="ctr">
          <a:solidFill>
            <a:schemeClr val="accent4">
              <a:hueOff val="-2976513"/>
              <a:satOff val="17933"/>
              <a:lumOff val="1437"/>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D065CA4-3B41-4CC3-80A2-776E7A604D38}">
      <dsp:nvSpPr>
        <dsp:cNvPr id="0" name=""/>
        <dsp:cNvSpPr/>
      </dsp:nvSpPr>
      <dsp:spPr>
        <a:xfrm>
          <a:off x="3441153" y="895473"/>
          <a:ext cx="109105" cy="109105"/>
        </a:xfrm>
        <a:prstGeom prst="ellipse">
          <a:avLst/>
        </a:prstGeom>
        <a:gradFill rotWithShape="0">
          <a:gsLst>
            <a:gs pos="0">
              <a:schemeClr val="accent4">
                <a:hueOff val="-3472599"/>
                <a:satOff val="20921"/>
                <a:lumOff val="1677"/>
                <a:alphaOff val="0"/>
                <a:shade val="51000"/>
                <a:satMod val="130000"/>
              </a:schemeClr>
            </a:gs>
            <a:gs pos="80000">
              <a:schemeClr val="accent4">
                <a:hueOff val="-3472599"/>
                <a:satOff val="20921"/>
                <a:lumOff val="1677"/>
                <a:alphaOff val="0"/>
                <a:shade val="93000"/>
                <a:satMod val="130000"/>
              </a:schemeClr>
            </a:gs>
            <a:gs pos="100000">
              <a:schemeClr val="accent4">
                <a:hueOff val="-3472599"/>
                <a:satOff val="20921"/>
                <a:lumOff val="1677"/>
                <a:alphaOff val="0"/>
                <a:shade val="94000"/>
                <a:satMod val="135000"/>
              </a:schemeClr>
            </a:gs>
          </a:gsLst>
          <a:lin ang="16200000" scaled="0"/>
        </a:gradFill>
        <a:ln w="9525" cap="flat" cmpd="sng" algn="ctr">
          <a:solidFill>
            <a:schemeClr val="accent4">
              <a:hueOff val="-3472599"/>
              <a:satOff val="20921"/>
              <a:lumOff val="1677"/>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6B1ED11-184A-4F33-A456-477FFFEE7480}">
      <dsp:nvSpPr>
        <dsp:cNvPr id="0" name=""/>
        <dsp:cNvSpPr/>
      </dsp:nvSpPr>
      <dsp:spPr>
        <a:xfrm>
          <a:off x="3150059" y="905027"/>
          <a:ext cx="109105" cy="109105"/>
        </a:xfrm>
        <a:prstGeom prst="ellipse">
          <a:avLst/>
        </a:prstGeom>
        <a:gradFill rotWithShape="0">
          <a:gsLst>
            <a:gs pos="0">
              <a:schemeClr val="accent4">
                <a:hueOff val="-3968684"/>
                <a:satOff val="23910"/>
                <a:lumOff val="1916"/>
                <a:alphaOff val="0"/>
                <a:shade val="51000"/>
                <a:satMod val="130000"/>
              </a:schemeClr>
            </a:gs>
            <a:gs pos="80000">
              <a:schemeClr val="accent4">
                <a:hueOff val="-3968684"/>
                <a:satOff val="23910"/>
                <a:lumOff val="1916"/>
                <a:alphaOff val="0"/>
                <a:shade val="93000"/>
                <a:satMod val="130000"/>
              </a:schemeClr>
            </a:gs>
            <a:gs pos="100000">
              <a:schemeClr val="accent4">
                <a:hueOff val="-3968684"/>
                <a:satOff val="23910"/>
                <a:lumOff val="1916"/>
                <a:alphaOff val="0"/>
                <a:shade val="94000"/>
                <a:satMod val="135000"/>
              </a:schemeClr>
            </a:gs>
          </a:gsLst>
          <a:lin ang="16200000" scaled="0"/>
        </a:gradFill>
        <a:ln w="9525" cap="flat" cmpd="sng" algn="ctr">
          <a:solidFill>
            <a:schemeClr val="accent4">
              <a:hueOff val="-3968684"/>
              <a:satOff val="23910"/>
              <a:lumOff val="191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F6AC83D-B4B8-4597-AF4B-867B1AEF2A2A}">
      <dsp:nvSpPr>
        <dsp:cNvPr id="0" name=""/>
        <dsp:cNvSpPr/>
      </dsp:nvSpPr>
      <dsp:spPr>
        <a:xfrm>
          <a:off x="3150059" y="1088306"/>
          <a:ext cx="109105" cy="109105"/>
        </a:xfrm>
        <a:prstGeom prst="ellips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18C5208-E60F-4577-9AF1-3A1F5B18DB79}">
      <dsp:nvSpPr>
        <dsp:cNvPr id="0" name=""/>
        <dsp:cNvSpPr/>
      </dsp:nvSpPr>
      <dsp:spPr>
        <a:xfrm>
          <a:off x="1379423" y="3312366"/>
          <a:ext cx="4266029" cy="989014"/>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8092"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Calibri"/>
              <a:ea typeface="Calibri"/>
              <a:cs typeface="Traditional Arabic"/>
            </a:rPr>
            <a:t>الأسس التي يقوم عليها التوجيه والإرشاد  </a:t>
          </a:r>
          <a:endParaRPr lang="ar-EG" sz="3200" b="1" kern="1200"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sp:txBody>
      <dsp:txXfrm>
        <a:off x="1427703" y="3360646"/>
        <a:ext cx="4169469" cy="892454"/>
      </dsp:txXfrm>
    </dsp:sp>
    <dsp:sp modelId="{BF02EB4D-1EEA-4980-8C34-AF2806584B6E}">
      <dsp:nvSpPr>
        <dsp:cNvPr id="0" name=""/>
        <dsp:cNvSpPr/>
      </dsp:nvSpPr>
      <dsp:spPr>
        <a:xfrm>
          <a:off x="0" y="2091982"/>
          <a:ext cx="1501228" cy="152303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98AA9ED-586E-41DE-8B3C-22721B4D6025}">
      <dsp:nvSpPr>
        <dsp:cNvPr id="0" name=""/>
        <dsp:cNvSpPr/>
      </dsp:nvSpPr>
      <dsp:spPr>
        <a:xfrm>
          <a:off x="2394844" y="1515915"/>
          <a:ext cx="3687685" cy="868209"/>
        </a:xfrm>
        <a:prstGeom prst="roundRect">
          <a:avLst/>
        </a:prstGeom>
        <a:solidFill>
          <a:schemeClr val="accent1">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8092" tIns="167640" rIns="167640" bIns="167640" numCol="1" spcCol="1270" anchor="ctr" anchorCtr="0">
          <a:noAutofit/>
        </a:bodyPr>
        <a:lstStyle/>
        <a:p>
          <a:pPr marL="0" lvl="0" indent="0" algn="ctr" defTabSz="1955800" rtl="1">
            <a:lnSpc>
              <a:spcPct val="90000"/>
            </a:lnSpc>
            <a:spcBef>
              <a:spcPct val="0"/>
            </a:spcBef>
            <a:spcAft>
              <a:spcPct val="35000"/>
            </a:spcAft>
            <a:buNone/>
          </a:pPr>
          <a:r>
            <a:rPr lang="ar-SA" sz="4400" b="1" kern="1200" dirty="0">
              <a:effectLst>
                <a:outerShdw blurRad="38100" dist="38100" dir="2700000" algn="tl">
                  <a:srgbClr val="000000">
                    <a:alpha val="43137"/>
                  </a:srgbClr>
                </a:outerShdw>
              </a:effectLst>
              <a:latin typeface="Calibri"/>
              <a:ea typeface="Calibri"/>
              <a:cs typeface="Traditional Arabic"/>
            </a:rPr>
            <a:t>الإرشاد  </a:t>
          </a:r>
          <a:endParaRPr lang="ar-EG" sz="4400" b="1" kern="1200"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sp:txBody>
      <dsp:txXfrm>
        <a:off x="2437226" y="1558297"/>
        <a:ext cx="3602921" cy="783445"/>
      </dsp:txXfrm>
    </dsp:sp>
    <dsp:sp modelId="{3EB3F97B-1DC0-4EAE-B493-47AF5139412D}">
      <dsp:nvSpPr>
        <dsp:cNvPr id="0" name=""/>
        <dsp:cNvSpPr/>
      </dsp:nvSpPr>
      <dsp:spPr>
        <a:xfrm>
          <a:off x="1343488" y="579807"/>
          <a:ext cx="1091056" cy="109098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8000" r="-48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97C3E-0F9C-43F3-A621-112EEEAE7799}">
      <dsp:nvSpPr>
        <dsp:cNvPr id="0" name=""/>
        <dsp:cNvSpPr/>
      </dsp:nvSpPr>
      <dsp:spPr>
        <a:xfrm rot="5400000">
          <a:off x="4212271" y="1881721"/>
          <a:ext cx="6597352" cy="2833908"/>
        </a:xfrm>
        <a:prstGeom prst="flowChartManualOperati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0" rIns="228600" bIns="0" numCol="1" spcCol="1270" anchor="t" anchorCtr="0">
          <a:noAutofit/>
        </a:bodyPr>
        <a:lstStyle/>
        <a:p>
          <a:pPr marL="0" lvl="0" indent="0" algn="r" defTabSz="1600200" rtl="1">
            <a:lnSpc>
              <a:spcPct val="90000"/>
            </a:lnSpc>
            <a:spcBef>
              <a:spcPct val="0"/>
            </a:spcBef>
            <a:spcAft>
              <a:spcPct val="35000"/>
            </a:spcAft>
            <a:buNone/>
          </a:pPr>
          <a:r>
            <a:rPr lang="ar-EG" sz="3600" b="1"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أولا: مباديء عامة </a:t>
          </a:r>
          <a:endParaRPr lang="ar-EG" sz="36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a:latin typeface="Traditional Arabic" pitchFamily="18" charset="-78"/>
              <a:cs typeface="Traditional Arabic" pitchFamily="18" charset="-78"/>
            </a:rPr>
            <a:t>أن يتحلى المرشد التربوي بالأخلاق الفاضلة قولاً وعملاً</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a:latin typeface="Traditional Arabic" pitchFamily="18" charset="-78"/>
              <a:cs typeface="Traditional Arabic" pitchFamily="18" charset="-78"/>
            </a:rPr>
            <a:t>أن يتحلى المرشد بالمرونة في التعامل مع حالات الطلاب</a:t>
          </a:r>
          <a:endParaRPr lang="en-US" sz="2800" kern="1200" dirty="0">
            <a:latin typeface="Traditional Arabic" pitchFamily="18" charset="-78"/>
            <a:cs typeface="Traditional Arabic" pitchFamily="18" charset="-78"/>
          </a:endParaRPr>
        </a:p>
      </dsp:txBody>
      <dsp:txXfrm rot="-5400000">
        <a:off x="6093993" y="1319469"/>
        <a:ext cx="2833908" cy="3958412"/>
      </dsp:txXfrm>
    </dsp:sp>
    <dsp:sp modelId="{A40B0211-58AD-4B5A-9429-19F0E4E0CB8C}">
      <dsp:nvSpPr>
        <dsp:cNvPr id="0" name=""/>
        <dsp:cNvSpPr/>
      </dsp:nvSpPr>
      <dsp:spPr>
        <a:xfrm rot="5400000">
          <a:off x="1165820" y="1881721"/>
          <a:ext cx="6597352" cy="2833908"/>
        </a:xfrm>
        <a:prstGeom prst="flowChartManualOperati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0" rIns="228600" bIns="0" numCol="1" spcCol="1270" anchor="t" anchorCtr="0">
          <a:noAutofit/>
        </a:bodyPr>
        <a:lstStyle/>
        <a:p>
          <a:pPr marL="0" lvl="0" indent="0" algn="r" defTabSz="1600200" rtl="1">
            <a:lnSpc>
              <a:spcPct val="90000"/>
            </a:lnSpc>
            <a:spcBef>
              <a:spcPct val="0"/>
            </a:spcBef>
            <a:spcAft>
              <a:spcPct val="35000"/>
            </a:spcAft>
            <a:buNone/>
          </a:pPr>
          <a:r>
            <a:rPr lang="ar-EG" sz="3600" b="1"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ثانيا: السرية</a:t>
          </a:r>
          <a:endParaRPr lang="ar-EG" sz="36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a:effectLst/>
              <a:ea typeface="Calibri"/>
              <a:cs typeface="Traditional Arabic"/>
            </a:rPr>
            <a:t>يلتزم بالأمانة على ما يقدم له أو يطلع عليه من أسرار خاصة بالطالب </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a:effectLst/>
              <a:ea typeface="Calibri"/>
              <a:cs typeface="Traditional Arabic"/>
            </a:rPr>
            <a:t>يلتزم عدم نشر المعلومات الخاصة بالحالات </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047542" y="1319469"/>
        <a:ext cx="2833908" cy="3958412"/>
      </dsp:txXfrm>
    </dsp:sp>
    <dsp:sp modelId="{D3E72F81-4C76-4E5B-9770-4CC7BF9E7CE8}">
      <dsp:nvSpPr>
        <dsp:cNvPr id="0" name=""/>
        <dsp:cNvSpPr/>
      </dsp:nvSpPr>
      <dsp:spPr>
        <a:xfrm rot="5400000">
          <a:off x="-1880631" y="1881721"/>
          <a:ext cx="6597352" cy="2833908"/>
        </a:xfrm>
        <a:prstGeom prst="flowChartManualOperati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0" rIns="228600" bIns="0" numCol="1" spcCol="1270" anchor="t" anchorCtr="0">
          <a:noAutofit/>
        </a:bodyPr>
        <a:lstStyle/>
        <a:p>
          <a:pPr marL="0" lvl="0" indent="0" algn="r" defTabSz="1600200" rtl="1">
            <a:lnSpc>
              <a:spcPct val="90000"/>
            </a:lnSpc>
            <a:spcBef>
              <a:spcPct val="0"/>
            </a:spcBef>
            <a:spcAft>
              <a:spcPct val="35000"/>
            </a:spcAft>
            <a:buNone/>
          </a:pPr>
          <a:r>
            <a:rPr lang="ar-EG" sz="3600" b="1" u="none" kern="1200" dirty="0">
              <a:solidFill>
                <a:schemeClr val="tx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ثالثا:العلم والمعرفة</a:t>
          </a:r>
          <a:endParaRPr lang="ar-EG" sz="36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dirty="0">
              <a:latin typeface="Traditional Arabic" pitchFamily="18" charset="-78"/>
              <a:cs typeface="Traditional Arabic" pitchFamily="18" charset="-78"/>
            </a:rPr>
            <a:t>مواكبة المجلات المتخصصة والمراجع الحديثة</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a:latin typeface="Traditional Arabic" pitchFamily="18" charset="-78"/>
              <a:cs typeface="Traditional Arabic" pitchFamily="18" charset="-78"/>
            </a:rPr>
            <a:t>الاستفادة من خبرات الآخرين والزملاء في المهنة</a:t>
          </a:r>
          <a:endParaRPr lang="ar-EG" sz="2800" kern="1200" dirty="0">
            <a:latin typeface="Traditional Arabic" pitchFamily="18" charset="-78"/>
            <a:cs typeface="Traditional Arabic" pitchFamily="18" charset="-78"/>
          </a:endParaRPr>
        </a:p>
      </dsp:txBody>
      <dsp:txXfrm rot="-5400000">
        <a:off x="1091" y="1319469"/>
        <a:ext cx="2833908" cy="39584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FB6CE-1D05-4697-BF96-C1E40C18F84A}">
      <dsp:nvSpPr>
        <dsp:cNvPr id="0" name=""/>
        <dsp:cNvSpPr/>
      </dsp:nvSpPr>
      <dsp:spPr>
        <a:xfrm>
          <a:off x="1641320" y="0"/>
          <a:ext cx="4445539" cy="960956"/>
        </a:xfrm>
        <a:prstGeom prst="rect">
          <a:avLst/>
        </a:prstGeom>
        <a:solidFill>
          <a:schemeClr val="accent1">
            <a:lumMod val="60000"/>
            <a:lumOff val="4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أساليب الإرشاد وطرقه العلمية </a:t>
          </a:r>
          <a:endPar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641320" y="0"/>
        <a:ext cx="4445539" cy="960956"/>
      </dsp:txXfrm>
    </dsp:sp>
    <dsp:sp modelId="{E89ED002-D608-4CA0-A700-BD668DF6D6D7}">
      <dsp:nvSpPr>
        <dsp:cNvPr id="0" name=""/>
        <dsp:cNvSpPr/>
      </dsp:nvSpPr>
      <dsp:spPr>
        <a:xfrm>
          <a:off x="648806" y="0"/>
          <a:ext cx="951346" cy="96095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6000" r="-66000"/>
          </a:stretch>
        </a:blip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 modelId="{7BFD06FE-4E0D-488B-9166-4ABB20121648}">
      <dsp:nvSpPr>
        <dsp:cNvPr id="0" name=""/>
        <dsp:cNvSpPr/>
      </dsp:nvSpPr>
      <dsp:spPr>
        <a:xfrm>
          <a:off x="661835" y="1089552"/>
          <a:ext cx="4497020" cy="960956"/>
        </a:xfrm>
        <a:prstGeom prst="rect">
          <a:avLst/>
        </a:prstGeom>
        <a:solidFill>
          <a:schemeClr val="accent4">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ea typeface="Impact"/>
              <a:cs typeface="Traditional Arabic" pitchFamily="18" charset="-78"/>
            </a:rPr>
            <a:t>مجالات التوجيه والإرشاد  </a:t>
          </a:r>
          <a:endPar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61835" y="1089552"/>
        <a:ext cx="4497020" cy="960956"/>
      </dsp:txXfrm>
    </dsp:sp>
    <dsp:sp modelId="{43201E77-CDC6-42E5-AA43-82B881FEA22C}">
      <dsp:nvSpPr>
        <dsp:cNvPr id="0" name=""/>
        <dsp:cNvSpPr/>
      </dsp:nvSpPr>
      <dsp:spPr>
        <a:xfrm>
          <a:off x="5157992" y="1089552"/>
          <a:ext cx="951346" cy="960956"/>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 modelId="{0CBD07D1-E07A-4524-B652-22FBABD562AB}">
      <dsp:nvSpPr>
        <dsp:cNvPr id="0" name=""/>
        <dsp:cNvSpPr/>
      </dsp:nvSpPr>
      <dsp:spPr>
        <a:xfrm>
          <a:off x="1641320" y="2216782"/>
          <a:ext cx="4478514" cy="960956"/>
        </a:xfrm>
        <a:prstGeom prst="rect">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مناهج واستراتيجيات التوجيه والإرشاد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641320" y="2216782"/>
        <a:ext cx="4478514" cy="960956"/>
      </dsp:txXfrm>
    </dsp:sp>
    <dsp:sp modelId="{7AEDF31C-4022-4DCC-8228-CEB76AB01966}">
      <dsp:nvSpPr>
        <dsp:cNvPr id="0" name=""/>
        <dsp:cNvSpPr/>
      </dsp:nvSpPr>
      <dsp:spPr>
        <a:xfrm>
          <a:off x="648806" y="2216782"/>
          <a:ext cx="951346" cy="96095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6000" r="-56000"/>
          </a:stretch>
        </a:blip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EE7E6F46-3813-4456-8F26-B4EB2DFF0A2B}">
      <dsp:nvSpPr>
        <dsp:cNvPr id="0" name=""/>
        <dsp:cNvSpPr/>
      </dsp:nvSpPr>
      <dsp:spPr>
        <a:xfrm>
          <a:off x="648077" y="3312368"/>
          <a:ext cx="4553728" cy="960956"/>
        </a:xfrm>
        <a:prstGeom prst="rect">
          <a:avLst/>
        </a:prstGeom>
        <a:solidFill>
          <a:srgbClr val="9933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أهداف الإرشاد  </a:t>
          </a:r>
          <a:endPar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48077" y="3312368"/>
        <a:ext cx="4553728" cy="960956"/>
      </dsp:txXfrm>
    </dsp:sp>
    <dsp:sp modelId="{FA597083-0741-42B0-936E-AAF8D13FB768}">
      <dsp:nvSpPr>
        <dsp:cNvPr id="0" name=""/>
        <dsp:cNvSpPr/>
      </dsp:nvSpPr>
      <dsp:spPr>
        <a:xfrm>
          <a:off x="5184573" y="3312368"/>
          <a:ext cx="951346" cy="960956"/>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1000" r="-21000"/>
          </a:stretch>
        </a:blip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CB3BC-A2E5-4454-BB88-51B07CCD6D6D}">
      <dsp:nvSpPr>
        <dsp:cNvPr id="0" name=""/>
        <dsp:cNvSpPr/>
      </dsp:nvSpPr>
      <dsp:spPr>
        <a:xfrm>
          <a:off x="2251860" y="562616"/>
          <a:ext cx="5693925" cy="5131309"/>
        </a:xfrm>
        <a:prstGeom prst="triangle">
          <a:avLst/>
        </a:prstGeom>
        <a:solidFill>
          <a:srgbClr val="6600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80C5D210-CBA8-4709-96FF-4FD8AAC426D8}">
      <dsp:nvSpPr>
        <dsp:cNvPr id="0" name=""/>
        <dsp:cNvSpPr/>
      </dsp:nvSpPr>
      <dsp:spPr>
        <a:xfrm>
          <a:off x="2135064" y="1067337"/>
          <a:ext cx="2649879" cy="809605"/>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السلوكي </a:t>
          </a:r>
          <a:endParaRPr lang="ar-EG" sz="3600"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174586" y="1106859"/>
        <a:ext cx="2570835" cy="730561"/>
      </dsp:txXfrm>
    </dsp:sp>
    <dsp:sp modelId="{7D528299-FB57-4DA2-BC04-2BACD6A2225A}">
      <dsp:nvSpPr>
        <dsp:cNvPr id="0" name=""/>
        <dsp:cNvSpPr/>
      </dsp:nvSpPr>
      <dsp:spPr>
        <a:xfrm>
          <a:off x="1627187" y="1975172"/>
          <a:ext cx="3695685" cy="809605"/>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الجمعي</a:t>
          </a:r>
          <a:endParaRPr lang="ar-EG" sz="3600"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666709" y="2014694"/>
        <a:ext cx="3616641" cy="730561"/>
      </dsp:txXfrm>
    </dsp:sp>
    <dsp:sp modelId="{B7C59B08-4D13-4BE5-9576-433193587B8E}">
      <dsp:nvSpPr>
        <dsp:cNvPr id="0" name=""/>
        <dsp:cNvSpPr/>
      </dsp:nvSpPr>
      <dsp:spPr>
        <a:xfrm>
          <a:off x="1306824" y="2885977"/>
          <a:ext cx="4336411" cy="809605"/>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الإرشاد الفردي</a:t>
          </a:r>
          <a:endParaRPr lang="ar-EG" sz="3600"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346346" y="2925499"/>
        <a:ext cx="4257367" cy="730561"/>
      </dsp:txXfrm>
    </dsp:sp>
    <dsp:sp modelId="{503F44BD-5251-45C6-B6EA-2BFE40F0FAFE}">
      <dsp:nvSpPr>
        <dsp:cNvPr id="0" name=""/>
        <dsp:cNvSpPr/>
      </dsp:nvSpPr>
      <dsp:spPr>
        <a:xfrm>
          <a:off x="884848" y="3796783"/>
          <a:ext cx="5180362" cy="809605"/>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الإرشاد غير المباشر </a:t>
          </a:r>
          <a:endParaRPr lang="ar-EG" sz="3600"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24370" y="3836305"/>
        <a:ext cx="5101318" cy="730561"/>
      </dsp:txXfrm>
    </dsp:sp>
    <dsp:sp modelId="{86C3DEC2-8928-4170-9CF6-F2FD51B84011}">
      <dsp:nvSpPr>
        <dsp:cNvPr id="0" name=""/>
        <dsp:cNvSpPr/>
      </dsp:nvSpPr>
      <dsp:spPr>
        <a:xfrm>
          <a:off x="241309" y="4707589"/>
          <a:ext cx="6467440" cy="809605"/>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الإرشاد بالأسلوب المباشر</a:t>
          </a:r>
          <a:endParaRPr lang="ar-EG" sz="3600"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80831" y="4747111"/>
        <a:ext cx="6388396" cy="73056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168A4-33A3-4999-96AA-2393CD3280A4}">
      <dsp:nvSpPr>
        <dsp:cNvPr id="0" name=""/>
        <dsp:cNvSpPr/>
      </dsp:nvSpPr>
      <dsp:spPr>
        <a:xfrm rot="5400000">
          <a:off x="6955391" y="187197"/>
          <a:ext cx="1223380" cy="856366"/>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rPr>
            <a:t> </a:t>
          </a:r>
          <a:r>
            <a:rPr lang="ar-EG" sz="3200" b="1" u="none" kern="1200" dirty="0">
              <a:effectLst>
                <a:outerShdw blurRad="38100" dist="38100" dir="2700000" algn="tl">
                  <a:srgbClr val="000000">
                    <a:alpha val="43137"/>
                  </a:srgbClr>
                </a:outerShdw>
              </a:effectLst>
              <a:latin typeface="Traditional Arabic" pitchFamily="18" charset="-78"/>
              <a:cs typeface="Traditional Arabic" pitchFamily="18" charset="-78"/>
            </a:rPr>
            <a:t>أولاً </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138898" y="431873"/>
        <a:ext cx="856366" cy="367014"/>
      </dsp:txXfrm>
    </dsp:sp>
    <dsp:sp modelId="{3F5C791C-759B-4CF9-B3CB-C8EC34D49509}">
      <dsp:nvSpPr>
        <dsp:cNvPr id="0" name=""/>
        <dsp:cNvSpPr/>
      </dsp:nvSpPr>
      <dsp:spPr>
        <a:xfrm rot="16200000">
          <a:off x="3171641" y="-3171641"/>
          <a:ext cx="795615" cy="7138898"/>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56032" bIns="22860" numCol="1" spcCol="1270" anchor="ctr" anchorCtr="0">
          <a:noAutofit/>
        </a:bodyPr>
        <a:lstStyle/>
        <a:p>
          <a:pPr marL="285750" lvl="1" indent="-285750" algn="r" defTabSz="1600200" rtl="1">
            <a:lnSpc>
              <a:spcPct val="90000"/>
            </a:lnSpc>
            <a:spcBef>
              <a:spcPct val="0"/>
            </a:spcBef>
            <a:spcAft>
              <a:spcPct val="15000"/>
            </a:spcAft>
            <a:buChar char="•"/>
          </a:pP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الديني والأخلاقي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839" y="38839"/>
        <a:ext cx="7100059" cy="717937"/>
      </dsp:txXfrm>
    </dsp:sp>
    <dsp:sp modelId="{57F10898-C8A9-4E28-BECC-CF71BABE1D85}">
      <dsp:nvSpPr>
        <dsp:cNvPr id="0" name=""/>
        <dsp:cNvSpPr/>
      </dsp:nvSpPr>
      <dsp:spPr>
        <a:xfrm rot="5400000">
          <a:off x="6955391" y="1294819"/>
          <a:ext cx="1223380" cy="856366"/>
        </a:xfrm>
        <a:prstGeom prst="chevron">
          <a:avLst/>
        </a:prstGeom>
        <a:solidFill>
          <a:schemeClr val="accent3">
            <a:hueOff val="2812566"/>
            <a:satOff val="-4220"/>
            <a:lumOff val="-686"/>
            <a:alphaOff val="0"/>
          </a:schemeClr>
        </a:solidFill>
        <a:ln w="25400" cap="flat" cmpd="sng" algn="ctr">
          <a:solidFill>
            <a:schemeClr val="accent3">
              <a:hueOff val="2812566"/>
              <a:satOff val="-4220"/>
              <a:lumOff val="-686"/>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rtl="1">
            <a:lnSpc>
              <a:spcPct val="90000"/>
            </a:lnSpc>
            <a:spcBef>
              <a:spcPct val="0"/>
            </a:spcBef>
            <a:spcAft>
              <a:spcPct val="35000"/>
            </a:spcAft>
            <a:buNone/>
          </a:pPr>
          <a:r>
            <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rPr>
            <a:t> </a:t>
          </a: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ثانياً</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138898" y="1539495"/>
        <a:ext cx="856366" cy="367014"/>
      </dsp:txXfrm>
    </dsp:sp>
    <dsp:sp modelId="{235B4728-E07C-4400-8703-814D48757FB1}">
      <dsp:nvSpPr>
        <dsp:cNvPr id="0" name=""/>
        <dsp:cNvSpPr/>
      </dsp:nvSpPr>
      <dsp:spPr>
        <a:xfrm rot="16200000">
          <a:off x="3171850" y="-2060538"/>
          <a:ext cx="795197" cy="7138898"/>
        </a:xfrm>
        <a:prstGeom prst="round2SameRect">
          <a:avLst/>
        </a:prstGeom>
        <a:solidFill>
          <a:schemeClr val="lt1">
            <a:alpha val="90000"/>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56032" bIns="22860" numCol="1" spcCol="1270" anchor="ctr" anchorCtr="0">
          <a:noAutofit/>
        </a:bodyPr>
        <a:lstStyle/>
        <a:p>
          <a:pPr marL="285750" lvl="1" indent="-285750" algn="r" defTabSz="1600200" rtl="1">
            <a:lnSpc>
              <a:spcPct val="90000"/>
            </a:lnSpc>
            <a:spcBef>
              <a:spcPct val="0"/>
            </a:spcBef>
            <a:spcAft>
              <a:spcPct val="15000"/>
            </a:spcAft>
            <a:buChar char="•"/>
          </a:pP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النفسي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818" y="1150130"/>
        <a:ext cx="7100080" cy="717561"/>
      </dsp:txXfrm>
    </dsp:sp>
    <dsp:sp modelId="{F5E3FD8D-C22F-4B8A-9F4B-9C6F7C6E411C}">
      <dsp:nvSpPr>
        <dsp:cNvPr id="0" name=""/>
        <dsp:cNvSpPr/>
      </dsp:nvSpPr>
      <dsp:spPr>
        <a:xfrm rot="5400000">
          <a:off x="6955391" y="2402440"/>
          <a:ext cx="1223380" cy="856366"/>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rtl="1">
            <a:lnSpc>
              <a:spcPct val="90000"/>
            </a:lnSpc>
            <a:spcBef>
              <a:spcPct val="0"/>
            </a:spcBef>
            <a:spcAft>
              <a:spcPct val="35000"/>
            </a:spcAft>
            <a:buNone/>
          </a:pPr>
          <a:r>
            <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rPr>
            <a:t> </a:t>
          </a: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ثالثاً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138898" y="2647116"/>
        <a:ext cx="856366" cy="367014"/>
      </dsp:txXfrm>
    </dsp:sp>
    <dsp:sp modelId="{FF212B10-E5DA-4CE8-8B14-9C9B61C58484}">
      <dsp:nvSpPr>
        <dsp:cNvPr id="0" name=""/>
        <dsp:cNvSpPr/>
      </dsp:nvSpPr>
      <dsp:spPr>
        <a:xfrm rot="16200000">
          <a:off x="3171850" y="-952916"/>
          <a:ext cx="795197" cy="7138898"/>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56032" bIns="22860" numCol="1" spcCol="1270" anchor="ctr" anchorCtr="0">
          <a:noAutofit/>
        </a:bodyPr>
        <a:lstStyle/>
        <a:p>
          <a:pPr marL="285750" lvl="1" indent="-285750" algn="r" defTabSz="1600200" rtl="1">
            <a:lnSpc>
              <a:spcPct val="90000"/>
            </a:lnSpc>
            <a:spcBef>
              <a:spcPct val="0"/>
            </a:spcBef>
            <a:spcAft>
              <a:spcPct val="15000"/>
            </a:spcAft>
            <a:buChar char="•"/>
          </a:pP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الاجتماعي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818" y="2257752"/>
        <a:ext cx="7100080" cy="717561"/>
      </dsp:txXfrm>
    </dsp:sp>
    <dsp:sp modelId="{B17B946A-FAE8-4D13-A7A6-DB61B9C663CD}">
      <dsp:nvSpPr>
        <dsp:cNvPr id="0" name=""/>
        <dsp:cNvSpPr/>
      </dsp:nvSpPr>
      <dsp:spPr>
        <a:xfrm rot="5400000">
          <a:off x="6955391" y="3510062"/>
          <a:ext cx="1223380" cy="856366"/>
        </a:xfrm>
        <a:prstGeom prst="chevron">
          <a:avLst/>
        </a:prstGeom>
        <a:solidFill>
          <a:schemeClr val="accent3">
            <a:hueOff val="8437698"/>
            <a:satOff val="-12660"/>
            <a:lumOff val="-2059"/>
            <a:alphaOff val="0"/>
          </a:schemeClr>
        </a:solidFill>
        <a:ln w="25400" cap="flat" cmpd="sng" algn="ctr">
          <a:solidFill>
            <a:schemeClr val="accent3">
              <a:hueOff val="8437698"/>
              <a:satOff val="-12660"/>
              <a:lumOff val="-2059"/>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rtl="1">
            <a:lnSpc>
              <a:spcPct val="90000"/>
            </a:lnSpc>
            <a:spcBef>
              <a:spcPct val="0"/>
            </a:spcBef>
            <a:spcAft>
              <a:spcPct val="35000"/>
            </a:spcAft>
            <a:buNone/>
          </a:pP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رابعاً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138898" y="3754738"/>
        <a:ext cx="856366" cy="367014"/>
      </dsp:txXfrm>
    </dsp:sp>
    <dsp:sp modelId="{F4E1A8C4-4B6D-4B0B-8D6F-50597733CE8C}">
      <dsp:nvSpPr>
        <dsp:cNvPr id="0" name=""/>
        <dsp:cNvSpPr/>
      </dsp:nvSpPr>
      <dsp:spPr>
        <a:xfrm rot="16200000">
          <a:off x="3171850" y="154704"/>
          <a:ext cx="795197" cy="7138898"/>
        </a:xfrm>
        <a:prstGeom prst="round2SameRect">
          <a:avLst/>
        </a:prstGeom>
        <a:solidFill>
          <a:schemeClr val="lt1">
            <a:alpha val="90000"/>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56032" bIns="22860" numCol="1" spcCol="1270" anchor="ctr" anchorCtr="0">
          <a:noAutofit/>
        </a:bodyPr>
        <a:lstStyle/>
        <a:p>
          <a:pPr marL="285750" lvl="1" indent="-285750" algn="r" defTabSz="1600200" rtl="1">
            <a:lnSpc>
              <a:spcPct val="90000"/>
            </a:lnSpc>
            <a:spcBef>
              <a:spcPct val="0"/>
            </a:spcBef>
            <a:spcAft>
              <a:spcPct val="15000"/>
            </a:spcAft>
            <a:buChar char="•"/>
          </a:pP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التربوي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818" y="3365372"/>
        <a:ext cx="7100080" cy="717561"/>
      </dsp:txXfrm>
    </dsp:sp>
    <dsp:sp modelId="{F000B2A2-2570-4B9F-9B4A-A1E68523EECB}">
      <dsp:nvSpPr>
        <dsp:cNvPr id="0" name=""/>
        <dsp:cNvSpPr/>
      </dsp:nvSpPr>
      <dsp:spPr>
        <a:xfrm rot="5400000">
          <a:off x="6955391" y="4617684"/>
          <a:ext cx="1223380" cy="856366"/>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rtl="1">
            <a:lnSpc>
              <a:spcPct val="90000"/>
            </a:lnSpc>
            <a:spcBef>
              <a:spcPct val="0"/>
            </a:spcBef>
            <a:spcAft>
              <a:spcPct val="35000"/>
            </a:spcAft>
            <a:buNone/>
          </a:pP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خامساً</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138898" y="4862360"/>
        <a:ext cx="856366" cy="367014"/>
      </dsp:txXfrm>
    </dsp:sp>
    <dsp:sp modelId="{D8199FEE-C693-412D-A9C6-BE3D9C9F23CB}">
      <dsp:nvSpPr>
        <dsp:cNvPr id="0" name=""/>
        <dsp:cNvSpPr/>
      </dsp:nvSpPr>
      <dsp:spPr>
        <a:xfrm rot="16200000">
          <a:off x="3171850" y="1262326"/>
          <a:ext cx="795197" cy="7138898"/>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56032" bIns="22860" numCol="1" spcCol="1270" anchor="ctr" anchorCtr="0">
          <a:noAutofit/>
        </a:bodyPr>
        <a:lstStyle/>
        <a:p>
          <a:pPr marL="285750" lvl="1" indent="-285750" algn="r" defTabSz="1600200" rtl="1">
            <a:lnSpc>
              <a:spcPct val="90000"/>
            </a:lnSpc>
            <a:spcBef>
              <a:spcPct val="0"/>
            </a:spcBef>
            <a:spcAft>
              <a:spcPct val="15000"/>
            </a:spcAft>
            <a:buChar char="•"/>
          </a:pPr>
          <a:r>
            <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التوجيه والإرشاد الوقائي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818" y="4472994"/>
        <a:ext cx="7100080" cy="71756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5884F-8C1D-4452-A63A-F0E0F624E3A0}">
      <dsp:nvSpPr>
        <dsp:cNvPr id="0" name=""/>
        <dsp:cNvSpPr/>
      </dsp:nvSpPr>
      <dsp:spPr>
        <a:xfrm>
          <a:off x="2217000" y="71993"/>
          <a:ext cx="3676154" cy="3083744"/>
        </a:xfrm>
        <a:prstGeom prst="ellipse">
          <a:avLst/>
        </a:prstGeom>
        <a:solidFill>
          <a:schemeClr val="accent3">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rtl="1">
            <a:lnSpc>
              <a:spcPct val="90000"/>
            </a:lnSpc>
            <a:spcBef>
              <a:spcPct val="0"/>
            </a:spcBef>
            <a:spcAft>
              <a:spcPct val="35000"/>
            </a:spcAft>
            <a:buNone/>
          </a:pPr>
          <a:r>
            <a:rPr lang="ar-EG" sz="40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المنهج الإنمائي</a:t>
          </a:r>
          <a:endParaRPr lang="ar-EG" sz="4000"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07154" y="611648"/>
        <a:ext cx="2695846" cy="1387684"/>
      </dsp:txXfrm>
    </dsp:sp>
    <dsp:sp modelId="{3D7E1B71-B1FD-491F-A5F2-B2013B3BABF1}">
      <dsp:nvSpPr>
        <dsp:cNvPr id="0" name=""/>
        <dsp:cNvSpPr/>
      </dsp:nvSpPr>
      <dsp:spPr>
        <a:xfrm>
          <a:off x="3781933" y="2073830"/>
          <a:ext cx="3623396" cy="3110745"/>
        </a:xfrm>
        <a:prstGeom prst="ellipse">
          <a:avLst/>
        </a:prstGeom>
        <a:solidFill>
          <a:schemeClr val="accent3">
            <a:alpha val="50000"/>
            <a:hueOff val="5625132"/>
            <a:satOff val="-8440"/>
            <a:lumOff val="-1373"/>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rtl="1">
            <a:lnSpc>
              <a:spcPct val="90000"/>
            </a:lnSpc>
            <a:spcBef>
              <a:spcPct val="0"/>
            </a:spcBef>
            <a:spcAft>
              <a:spcPct val="35000"/>
            </a:spcAft>
            <a:buNone/>
          </a:pPr>
          <a:r>
            <a:rPr lang="ar-EG" sz="36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المنهج الوقائي</a:t>
          </a:r>
          <a:endParaRPr lang="ar-EG" sz="3600"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890089" y="2877439"/>
        <a:ext cx="2174037" cy="1710910"/>
      </dsp:txXfrm>
    </dsp:sp>
    <dsp:sp modelId="{4BC5FD0A-1B59-460F-B5A9-EB26F48C348A}">
      <dsp:nvSpPr>
        <dsp:cNvPr id="0" name=""/>
        <dsp:cNvSpPr/>
      </dsp:nvSpPr>
      <dsp:spPr>
        <a:xfrm>
          <a:off x="1099999" y="2073830"/>
          <a:ext cx="3532096" cy="3110745"/>
        </a:xfrm>
        <a:prstGeom prst="ellipse">
          <a:avLst/>
        </a:prstGeom>
        <a:solidFill>
          <a:schemeClr val="accent3">
            <a:alpha val="50000"/>
            <a:hueOff val="11250264"/>
            <a:satOff val="-16880"/>
            <a:lumOff val="-2745"/>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rtl="1">
            <a:lnSpc>
              <a:spcPct val="90000"/>
            </a:lnSpc>
            <a:spcBef>
              <a:spcPct val="0"/>
            </a:spcBef>
            <a:spcAft>
              <a:spcPct val="35000"/>
            </a:spcAft>
            <a:buNone/>
          </a:pPr>
          <a:r>
            <a:rPr lang="ar-EG" sz="36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المنهج العلاجي</a:t>
          </a:r>
          <a:endParaRPr lang="ar-EG" sz="3600"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432604" y="2877439"/>
        <a:ext cx="2119257" cy="171091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4CA9B-96FC-492C-A0A4-747FFB8D4268}">
      <dsp:nvSpPr>
        <dsp:cNvPr id="0" name=""/>
        <dsp:cNvSpPr/>
      </dsp:nvSpPr>
      <dsp:spPr>
        <a:xfrm>
          <a:off x="0" y="3235"/>
          <a:ext cx="7706321" cy="1027703"/>
        </a:xfrm>
        <a:prstGeom prst="roundRect">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latin typeface="Traditional Arabic" pitchFamily="18" charset="-78"/>
              <a:cs typeface="Traditional Arabic" pitchFamily="18" charset="-78"/>
            </a:rPr>
            <a:t>بحث المشكلات التي يواجهها الطالب سواء كانت شخصيه أو اجتماعيه أو تربوية والعمل على إيجاد الحلول المناسبة </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0168" y="53403"/>
        <a:ext cx="7605985" cy="927367"/>
      </dsp:txXfrm>
    </dsp:sp>
    <dsp:sp modelId="{63F5E38B-C67A-4506-9323-A381DA9AB33B}">
      <dsp:nvSpPr>
        <dsp:cNvPr id="0" name=""/>
        <dsp:cNvSpPr/>
      </dsp:nvSpPr>
      <dsp:spPr>
        <a:xfrm>
          <a:off x="0" y="1042033"/>
          <a:ext cx="7706321" cy="1027703"/>
        </a:xfrm>
        <a:prstGeom prst="roundRect">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latin typeface="Traditional Arabic" pitchFamily="18" charset="-78"/>
              <a:cs typeface="Traditional Arabic" pitchFamily="18" charset="-78"/>
            </a:rPr>
            <a:t>العمل على توثيق الروابط والتعاون بين البيت والمدرسة </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0168" y="1092201"/>
        <a:ext cx="7605985" cy="927367"/>
      </dsp:txXfrm>
    </dsp:sp>
    <dsp:sp modelId="{BA433907-3C2F-4D7C-9172-35D629F041DE}">
      <dsp:nvSpPr>
        <dsp:cNvPr id="0" name=""/>
        <dsp:cNvSpPr/>
      </dsp:nvSpPr>
      <dsp:spPr>
        <a:xfrm>
          <a:off x="0" y="2080832"/>
          <a:ext cx="7706321" cy="1027703"/>
        </a:xfrm>
        <a:prstGeom prst="roundRect">
          <a:avLst/>
        </a:prstGeom>
        <a:solidFill>
          <a:schemeClr val="tx2">
            <a:lumMod val="40000"/>
            <a:lumOff val="6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effectLst/>
              <a:latin typeface="Traditional Arabic" pitchFamily="18" charset="-78"/>
              <a:ea typeface="Calibri"/>
              <a:cs typeface="Traditional Arabic" pitchFamily="18" charset="-78"/>
            </a:rPr>
            <a:t>العمل على اكتشاف مواهب وقدرات وميول الطلاب المتفوقين أو غير المتفوقين على حد سواء</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0168" y="2131000"/>
        <a:ext cx="7605985" cy="927367"/>
      </dsp:txXfrm>
    </dsp:sp>
    <dsp:sp modelId="{4D9CBFA8-0624-453A-9442-9768B946809C}">
      <dsp:nvSpPr>
        <dsp:cNvPr id="0" name=""/>
        <dsp:cNvSpPr/>
      </dsp:nvSpPr>
      <dsp:spPr>
        <a:xfrm>
          <a:off x="0" y="3119630"/>
          <a:ext cx="7706321" cy="1027703"/>
        </a:xfrm>
        <a:prstGeom prst="roundRect">
          <a:avLst/>
        </a:prstGeom>
        <a:solidFill>
          <a:schemeClr val="accent3">
            <a:lumMod val="60000"/>
            <a:lumOff val="4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latin typeface="Traditional Arabic" pitchFamily="18" charset="-78"/>
              <a:cs typeface="Traditional Arabic" pitchFamily="18" charset="-78"/>
            </a:rPr>
            <a:t>إيلاف الطلاب الجو المدرسي وتبصيرهم بنظام المدرسة ومساعدتهم قدر المستطاع</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0168" y="3169798"/>
        <a:ext cx="7605985" cy="927367"/>
      </dsp:txXfrm>
    </dsp:sp>
    <dsp:sp modelId="{9ECE6B1A-DA93-47D5-99BA-BE3DF7B40240}">
      <dsp:nvSpPr>
        <dsp:cNvPr id="0" name=""/>
        <dsp:cNvSpPr/>
      </dsp:nvSpPr>
      <dsp:spPr>
        <a:xfrm>
          <a:off x="0" y="4158429"/>
          <a:ext cx="7706321" cy="1027703"/>
        </a:xfrm>
        <a:prstGeom prst="roundRect">
          <a:avLst/>
        </a:prstGeom>
        <a:solidFill>
          <a:schemeClr val="accent4">
            <a:lumMod val="60000"/>
            <a:lumOff val="4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latin typeface="Traditional Arabic" pitchFamily="18" charset="-78"/>
              <a:cs typeface="Traditional Arabic" pitchFamily="18" charset="-78"/>
            </a:rPr>
            <a:t>مساعدة الطلاب على اختيار نوع الدراسة والمهنة التي تتناسب مع مواهبهم </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0168" y="4208597"/>
        <a:ext cx="7605985" cy="92736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FB6CE-1D05-4697-BF96-C1E40C18F84A}">
      <dsp:nvSpPr>
        <dsp:cNvPr id="0" name=""/>
        <dsp:cNvSpPr/>
      </dsp:nvSpPr>
      <dsp:spPr>
        <a:xfrm>
          <a:off x="2133654" y="0"/>
          <a:ext cx="3647451" cy="788439"/>
        </a:xfrm>
        <a:prstGeom prst="rect">
          <a:avLst/>
        </a:prstGeom>
        <a:solidFill>
          <a:schemeClr val="accent1">
            <a:lumMod val="60000"/>
            <a:lumOff val="4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خصائص برنامج التوجيه والإرشاد  </a:t>
          </a:r>
        </a:p>
      </dsp:txBody>
      <dsp:txXfrm>
        <a:off x="2133654" y="0"/>
        <a:ext cx="3647451" cy="788439"/>
      </dsp:txXfrm>
    </dsp:sp>
    <dsp:sp modelId="{E89ED002-D608-4CA0-A700-BD668DF6D6D7}">
      <dsp:nvSpPr>
        <dsp:cNvPr id="0" name=""/>
        <dsp:cNvSpPr/>
      </dsp:nvSpPr>
      <dsp:spPr>
        <a:xfrm>
          <a:off x="1319322" y="0"/>
          <a:ext cx="780555" cy="78843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7BFD06FE-4E0D-488B-9166-4ABB20121648}">
      <dsp:nvSpPr>
        <dsp:cNvPr id="0" name=""/>
        <dsp:cNvSpPr/>
      </dsp:nvSpPr>
      <dsp:spPr>
        <a:xfrm>
          <a:off x="1330012" y="894509"/>
          <a:ext cx="3689690" cy="788439"/>
        </a:xfrm>
        <a:prstGeom prst="rect">
          <a:avLst/>
        </a:prstGeom>
        <a:solidFill>
          <a:schemeClr val="accent4">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العملية الإرشادية </a:t>
          </a:r>
        </a:p>
      </dsp:txBody>
      <dsp:txXfrm>
        <a:off x="1330012" y="894509"/>
        <a:ext cx="3689690" cy="788439"/>
      </dsp:txXfrm>
    </dsp:sp>
    <dsp:sp modelId="{43201E77-CDC6-42E5-AA43-82B881FEA22C}">
      <dsp:nvSpPr>
        <dsp:cNvPr id="0" name=""/>
        <dsp:cNvSpPr/>
      </dsp:nvSpPr>
      <dsp:spPr>
        <a:xfrm>
          <a:off x="5018994" y="894509"/>
          <a:ext cx="780555" cy="78843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0CBD07D1-E07A-4524-B652-22FBABD562AB}">
      <dsp:nvSpPr>
        <dsp:cNvPr id="0" name=""/>
        <dsp:cNvSpPr/>
      </dsp:nvSpPr>
      <dsp:spPr>
        <a:xfrm>
          <a:off x="2133654" y="1819373"/>
          <a:ext cx="3674507" cy="788439"/>
        </a:xfrm>
        <a:prstGeom prst="rect">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بيئة الإرشاد </a:t>
          </a:r>
        </a:p>
      </dsp:txBody>
      <dsp:txXfrm>
        <a:off x="2133654" y="1819373"/>
        <a:ext cx="3674507" cy="788439"/>
      </dsp:txXfrm>
    </dsp:sp>
    <dsp:sp modelId="{7AEDF31C-4022-4DCC-8228-CEB76AB01966}">
      <dsp:nvSpPr>
        <dsp:cNvPr id="0" name=""/>
        <dsp:cNvSpPr/>
      </dsp:nvSpPr>
      <dsp:spPr>
        <a:xfrm>
          <a:off x="1319322" y="1819373"/>
          <a:ext cx="780555" cy="78843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6000" r="-46000"/>
          </a:stretch>
        </a:blip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 modelId="{EE7E6F46-3813-4456-8F26-B4EB2DFF0A2B}">
      <dsp:nvSpPr>
        <dsp:cNvPr id="0" name=""/>
        <dsp:cNvSpPr/>
      </dsp:nvSpPr>
      <dsp:spPr>
        <a:xfrm>
          <a:off x="1318724" y="2718273"/>
          <a:ext cx="3736217" cy="788439"/>
        </a:xfrm>
        <a:prstGeom prst="rect">
          <a:avLst/>
        </a:prstGeom>
        <a:solidFill>
          <a:srgbClr val="9933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خصائص العلاقة الإرشادية </a:t>
          </a:r>
        </a:p>
      </dsp:txBody>
      <dsp:txXfrm>
        <a:off x="1318724" y="2718273"/>
        <a:ext cx="3736217" cy="788439"/>
      </dsp:txXfrm>
    </dsp:sp>
    <dsp:sp modelId="{FA597083-0741-42B0-936E-AAF8D13FB768}">
      <dsp:nvSpPr>
        <dsp:cNvPr id="0" name=""/>
        <dsp:cNvSpPr/>
      </dsp:nvSpPr>
      <dsp:spPr>
        <a:xfrm>
          <a:off x="5040803" y="2718273"/>
          <a:ext cx="780555" cy="788439"/>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1000" r="-21000"/>
          </a:stretch>
        </a:blip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 modelId="{328AE67D-0635-4149-9742-00ACAC712FDE}">
      <dsp:nvSpPr>
        <dsp:cNvPr id="0" name=""/>
        <dsp:cNvSpPr/>
      </dsp:nvSpPr>
      <dsp:spPr>
        <a:xfrm>
          <a:off x="2140680" y="3645865"/>
          <a:ext cx="3736217" cy="788439"/>
        </a:xfrm>
        <a:prstGeom prst="rect">
          <a:avLst/>
        </a:prstGeom>
        <a:solidFill>
          <a:schemeClr val="accent1">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عناصر العلاقة الإرشادية </a:t>
          </a:r>
        </a:p>
      </dsp:txBody>
      <dsp:txXfrm>
        <a:off x="2140680" y="3645865"/>
        <a:ext cx="3736217" cy="788439"/>
      </dsp:txXfrm>
    </dsp:sp>
    <dsp:sp modelId="{CC9B7740-E2FA-4FF6-A712-99EEABD2F5A1}">
      <dsp:nvSpPr>
        <dsp:cNvPr id="0" name=""/>
        <dsp:cNvSpPr/>
      </dsp:nvSpPr>
      <dsp:spPr>
        <a:xfrm>
          <a:off x="1322265" y="3645865"/>
          <a:ext cx="780555" cy="78843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7000" r="-27000"/>
          </a:stretch>
        </a:blip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74FED-E6F3-42A2-9F4C-8335E439CCC6}">
      <dsp:nvSpPr>
        <dsp:cNvPr id="0" name=""/>
        <dsp:cNvSpPr/>
      </dsp:nvSpPr>
      <dsp:spPr>
        <a:xfrm>
          <a:off x="1907128" y="359400"/>
          <a:ext cx="5250368" cy="5250368"/>
        </a:xfrm>
        <a:prstGeom prst="pie">
          <a:avLst>
            <a:gd name="adj1" fmla="val 16200000"/>
            <a:gd name="adj2" fmla="val 19285716"/>
          </a:avLst>
        </a:prstGeom>
        <a:solidFill>
          <a:srgbClr val="80008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التنظيم والتخطيط</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584191" y="859435"/>
        <a:ext cx="1437600" cy="906313"/>
      </dsp:txXfrm>
    </dsp:sp>
    <dsp:sp modelId="{56253C30-6B88-46EA-A11A-53BE263526D3}">
      <dsp:nvSpPr>
        <dsp:cNvPr id="0" name=""/>
        <dsp:cNvSpPr/>
      </dsp:nvSpPr>
      <dsp:spPr>
        <a:xfrm>
          <a:off x="1771494" y="640669"/>
          <a:ext cx="5250368" cy="5250368"/>
        </a:xfrm>
        <a:prstGeom prst="pie">
          <a:avLst>
            <a:gd name="adj1" fmla="val 19285716"/>
            <a:gd name="adj2" fmla="val 771428"/>
          </a:avLst>
        </a:prstGeom>
        <a:solidFill>
          <a:srgbClr val="003399"/>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المرونة</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365496" y="2515801"/>
        <a:ext cx="1525107" cy="968818"/>
      </dsp:txXfrm>
    </dsp:sp>
    <dsp:sp modelId="{DA41B028-9F85-4C54-AA5E-EDC0D913DFF3}">
      <dsp:nvSpPr>
        <dsp:cNvPr id="0" name=""/>
        <dsp:cNvSpPr/>
      </dsp:nvSpPr>
      <dsp:spPr>
        <a:xfrm>
          <a:off x="1771494" y="640669"/>
          <a:ext cx="5250368" cy="5250368"/>
        </a:xfrm>
        <a:prstGeom prst="pie">
          <a:avLst>
            <a:gd name="adj1" fmla="val 771428"/>
            <a:gd name="adj2" fmla="val 3857143"/>
          </a:avLst>
        </a:prstGeom>
        <a:solidFill>
          <a:srgbClr val="99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الشمول</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146731" y="3765889"/>
        <a:ext cx="1375096" cy="1000070"/>
      </dsp:txXfrm>
    </dsp:sp>
    <dsp:sp modelId="{2ABFB533-F6F6-4740-8070-38599E9B9A73}">
      <dsp:nvSpPr>
        <dsp:cNvPr id="0" name=""/>
        <dsp:cNvSpPr/>
      </dsp:nvSpPr>
      <dsp:spPr>
        <a:xfrm>
          <a:off x="1771494" y="640669"/>
          <a:ext cx="5250368" cy="5250368"/>
        </a:xfrm>
        <a:prstGeom prst="pie">
          <a:avLst>
            <a:gd name="adj1" fmla="val 3857226"/>
            <a:gd name="adj2" fmla="val 6942858"/>
          </a:avLst>
        </a:prstGeom>
        <a:solidFill>
          <a:srgbClr val="0066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التكامل</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693504" y="4765959"/>
        <a:ext cx="1406348" cy="1000070"/>
      </dsp:txXfrm>
    </dsp:sp>
    <dsp:sp modelId="{D2103AAA-42F8-4EF4-98D9-48A1CE173E4A}">
      <dsp:nvSpPr>
        <dsp:cNvPr id="0" name=""/>
        <dsp:cNvSpPr/>
      </dsp:nvSpPr>
      <dsp:spPr>
        <a:xfrm>
          <a:off x="1771494" y="640669"/>
          <a:ext cx="5250368" cy="5250368"/>
        </a:xfrm>
        <a:prstGeom prst="pie">
          <a:avLst>
            <a:gd name="adj1" fmla="val 6942858"/>
            <a:gd name="adj2" fmla="val 10028574"/>
          </a:avLst>
        </a:prstGeom>
        <a:solidFill>
          <a:srgbClr val="CC3399"/>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الموضوعية</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271529" y="3765889"/>
        <a:ext cx="1375096" cy="1000070"/>
      </dsp:txXfrm>
    </dsp:sp>
    <dsp:sp modelId="{C3721F11-E49B-4DD5-8935-867774D39641}">
      <dsp:nvSpPr>
        <dsp:cNvPr id="0" name=""/>
        <dsp:cNvSpPr/>
      </dsp:nvSpPr>
      <dsp:spPr>
        <a:xfrm>
          <a:off x="1771494" y="640669"/>
          <a:ext cx="5250368" cy="5250368"/>
        </a:xfrm>
        <a:prstGeom prst="pie">
          <a:avLst>
            <a:gd name="adj1" fmla="val 10028574"/>
            <a:gd name="adj2" fmla="val 13114284"/>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الدقة وسهولة التطبيق</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902753" y="2515801"/>
        <a:ext cx="1525107" cy="968818"/>
      </dsp:txXfrm>
    </dsp:sp>
    <dsp:sp modelId="{E0BA6B2E-C29D-41D2-A337-EF1F8E76A83A}">
      <dsp:nvSpPr>
        <dsp:cNvPr id="0" name=""/>
        <dsp:cNvSpPr/>
      </dsp:nvSpPr>
      <dsp:spPr>
        <a:xfrm>
          <a:off x="1771494" y="640669"/>
          <a:ext cx="5250368" cy="5250368"/>
        </a:xfrm>
        <a:prstGeom prst="pie">
          <a:avLst>
            <a:gd name="adj1" fmla="val 13114284"/>
            <a:gd name="adj2" fmla="val 16200000"/>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إمكانية التعميم</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909074" y="1140705"/>
        <a:ext cx="1437600" cy="90631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63946-60FB-4DD0-A6D9-651895F6362C}">
      <dsp:nvSpPr>
        <dsp:cNvPr id="0" name=""/>
        <dsp:cNvSpPr/>
      </dsp:nvSpPr>
      <dsp:spPr>
        <a:xfrm rot="10800000">
          <a:off x="6856476" y="3817"/>
          <a:ext cx="2085034" cy="714273"/>
        </a:xfrm>
        <a:prstGeom prst="chevron">
          <a:avLst/>
        </a:prstGeom>
        <a:solidFill>
          <a:srgbClr val="99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أولاً</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7213612" y="3817"/>
        <a:ext cx="1370761" cy="714273"/>
      </dsp:txXfrm>
    </dsp:sp>
    <dsp:sp modelId="{214C566A-74DC-4D1A-85A0-A440FC42DC07}">
      <dsp:nvSpPr>
        <dsp:cNvPr id="0" name=""/>
        <dsp:cNvSpPr/>
      </dsp:nvSpPr>
      <dsp:spPr>
        <a:xfrm rot="10800000">
          <a:off x="2339756" y="72008"/>
          <a:ext cx="4301250" cy="592846"/>
        </a:xfrm>
        <a:prstGeom prst="chevron">
          <a:avLst/>
        </a:prstGeom>
        <a:solidFill>
          <a:schemeClr val="bg1">
            <a:lumMod val="8500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2">
          <a:scrgbClr r="0" g="0" b="0"/>
        </a:effectRef>
        <a:fontRef idx="minor"/>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الإعداد للعملية</a:t>
          </a:r>
        </a:p>
      </dsp:txBody>
      <dsp:txXfrm rot="10800000">
        <a:off x="2636179" y="72008"/>
        <a:ext cx="3708404" cy="592846"/>
      </dsp:txXfrm>
    </dsp:sp>
    <dsp:sp modelId="{9A174062-A4A7-4E3B-BD5A-B4B44FF84AE9}">
      <dsp:nvSpPr>
        <dsp:cNvPr id="0" name=""/>
        <dsp:cNvSpPr/>
      </dsp:nvSpPr>
      <dsp:spPr>
        <a:xfrm rot="10800000">
          <a:off x="6856476" y="818089"/>
          <a:ext cx="2085034" cy="714273"/>
        </a:xfrm>
        <a:prstGeom prst="chevron">
          <a:avLst/>
        </a:prstGeom>
        <a:solidFill>
          <a:srgbClr val="9933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ثانياً</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7213612" y="818089"/>
        <a:ext cx="1370761" cy="714273"/>
      </dsp:txXfrm>
    </dsp:sp>
    <dsp:sp modelId="{A455BCFA-2334-4B6B-8CDD-BF49A16EE1B6}">
      <dsp:nvSpPr>
        <dsp:cNvPr id="0" name=""/>
        <dsp:cNvSpPr/>
      </dsp:nvSpPr>
      <dsp:spPr>
        <a:xfrm rot="10800000">
          <a:off x="2339756" y="886279"/>
          <a:ext cx="4301250" cy="592846"/>
        </a:xfrm>
        <a:prstGeom prst="chevron">
          <a:avLst/>
        </a:prstGeom>
        <a:solidFill>
          <a:schemeClr val="bg1">
            <a:lumMod val="8500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2">
          <a:scrgbClr r="0" g="0" b="0"/>
        </a:effectRef>
        <a:fontRef idx="minor"/>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تحديد المشكلة </a:t>
          </a:r>
        </a:p>
      </dsp:txBody>
      <dsp:txXfrm rot="10800000">
        <a:off x="2636179" y="886279"/>
        <a:ext cx="3708404" cy="592846"/>
      </dsp:txXfrm>
    </dsp:sp>
    <dsp:sp modelId="{DDDD385E-D3ED-459D-B99B-3E5DCB833AF2}">
      <dsp:nvSpPr>
        <dsp:cNvPr id="0" name=""/>
        <dsp:cNvSpPr/>
      </dsp:nvSpPr>
      <dsp:spPr>
        <a:xfrm rot="10800000">
          <a:off x="6856476" y="1632360"/>
          <a:ext cx="2085034" cy="714273"/>
        </a:xfrm>
        <a:prstGeom prst="chevron">
          <a:avLst/>
        </a:prstGeom>
        <a:solidFill>
          <a:srgbClr val="003399"/>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ثالثاً</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7213612" y="1632360"/>
        <a:ext cx="1370761" cy="714273"/>
      </dsp:txXfrm>
    </dsp:sp>
    <dsp:sp modelId="{B81CC021-A14B-451B-AC52-CC4C284324F7}">
      <dsp:nvSpPr>
        <dsp:cNvPr id="0" name=""/>
        <dsp:cNvSpPr/>
      </dsp:nvSpPr>
      <dsp:spPr>
        <a:xfrm rot="10800000">
          <a:off x="2445816" y="1700551"/>
          <a:ext cx="4195190" cy="592846"/>
        </a:xfrm>
        <a:prstGeom prst="chevron">
          <a:avLst/>
        </a:prstGeom>
        <a:solidFill>
          <a:schemeClr val="bg1">
            <a:lumMod val="8500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2">
          <a:scrgbClr r="0" g="0" b="0"/>
        </a:effectRef>
        <a:fontRef idx="minor"/>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تحديد الأهداف</a:t>
          </a:r>
        </a:p>
      </dsp:txBody>
      <dsp:txXfrm rot="10800000">
        <a:off x="2742239" y="1700551"/>
        <a:ext cx="3602344" cy="592846"/>
      </dsp:txXfrm>
    </dsp:sp>
    <dsp:sp modelId="{44C11F03-BADB-4820-9450-32038CEAECB4}">
      <dsp:nvSpPr>
        <dsp:cNvPr id="0" name=""/>
        <dsp:cNvSpPr/>
      </dsp:nvSpPr>
      <dsp:spPr>
        <a:xfrm rot="10800000">
          <a:off x="6856476" y="2446631"/>
          <a:ext cx="2085034" cy="714273"/>
        </a:xfrm>
        <a:prstGeom prst="chevron">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رابعاً</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7213612" y="2446631"/>
        <a:ext cx="1370761" cy="714273"/>
      </dsp:txXfrm>
    </dsp:sp>
    <dsp:sp modelId="{97FEF7BC-AB88-4954-9127-6303B4F38C2B}">
      <dsp:nvSpPr>
        <dsp:cNvPr id="0" name=""/>
        <dsp:cNvSpPr/>
      </dsp:nvSpPr>
      <dsp:spPr>
        <a:xfrm rot="10800000">
          <a:off x="2445816" y="2514822"/>
          <a:ext cx="4195190" cy="592846"/>
        </a:xfrm>
        <a:prstGeom prst="chevron">
          <a:avLst/>
        </a:prstGeom>
        <a:solidFill>
          <a:schemeClr val="bg1">
            <a:lumMod val="8500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2">
          <a:scrgbClr r="0" g="0" b="0"/>
        </a:effectRef>
        <a:fontRef idx="minor"/>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جمع المعلومات </a:t>
          </a:r>
        </a:p>
      </dsp:txBody>
      <dsp:txXfrm rot="10800000">
        <a:off x="2742239" y="2514822"/>
        <a:ext cx="3602344" cy="592846"/>
      </dsp:txXfrm>
    </dsp:sp>
    <dsp:sp modelId="{5C122ED3-5EA8-4EA0-9987-C7A470A44CA4}">
      <dsp:nvSpPr>
        <dsp:cNvPr id="0" name=""/>
        <dsp:cNvSpPr/>
      </dsp:nvSpPr>
      <dsp:spPr>
        <a:xfrm rot="10800000">
          <a:off x="6856476" y="3260902"/>
          <a:ext cx="2085034" cy="714273"/>
        </a:xfrm>
        <a:prstGeom prst="chevron">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خامساً</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7213612" y="3260902"/>
        <a:ext cx="1370761" cy="714273"/>
      </dsp:txXfrm>
    </dsp:sp>
    <dsp:sp modelId="{FEC6D5B8-7C39-4DCE-B45B-2CC60ED7FA1C}">
      <dsp:nvSpPr>
        <dsp:cNvPr id="0" name=""/>
        <dsp:cNvSpPr/>
      </dsp:nvSpPr>
      <dsp:spPr>
        <a:xfrm rot="10800000">
          <a:off x="2445816" y="3329093"/>
          <a:ext cx="4195190" cy="592846"/>
        </a:xfrm>
        <a:prstGeom prst="chevron">
          <a:avLst/>
        </a:prstGeom>
        <a:solidFill>
          <a:schemeClr val="bg1">
            <a:lumMod val="8500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2">
          <a:scrgbClr r="0" g="0" b="0"/>
        </a:effectRef>
        <a:fontRef idx="minor"/>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حل المشكلة </a:t>
          </a:r>
        </a:p>
      </dsp:txBody>
      <dsp:txXfrm rot="10800000">
        <a:off x="2742239" y="3329093"/>
        <a:ext cx="3602344" cy="592846"/>
      </dsp:txXfrm>
    </dsp:sp>
    <dsp:sp modelId="{FB6D8348-B285-4A61-A0E0-1F3315460FE6}">
      <dsp:nvSpPr>
        <dsp:cNvPr id="0" name=""/>
        <dsp:cNvSpPr/>
      </dsp:nvSpPr>
      <dsp:spPr>
        <a:xfrm rot="10800000">
          <a:off x="6856476" y="4075174"/>
          <a:ext cx="2085034" cy="714273"/>
        </a:xfrm>
        <a:prstGeom prst="chevron">
          <a:avLst/>
        </a:prstGeom>
        <a:solidFill>
          <a:srgbClr val="CC3399"/>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ساد</a:t>
          </a: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ساً</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7213612" y="4075174"/>
        <a:ext cx="1370761" cy="714273"/>
      </dsp:txXfrm>
    </dsp:sp>
    <dsp:sp modelId="{BA26603E-B06A-4F5F-A84E-F13BAF4113E3}">
      <dsp:nvSpPr>
        <dsp:cNvPr id="0" name=""/>
        <dsp:cNvSpPr/>
      </dsp:nvSpPr>
      <dsp:spPr>
        <a:xfrm rot="10800000">
          <a:off x="2445816" y="4125709"/>
          <a:ext cx="4195190" cy="592846"/>
        </a:xfrm>
        <a:prstGeom prst="chevron">
          <a:avLst/>
        </a:prstGeom>
        <a:solidFill>
          <a:schemeClr val="bg1">
            <a:lumMod val="8500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2">
          <a:scrgbClr r="0" g="0" b="0"/>
        </a:effectRef>
        <a:fontRef idx="minor"/>
      </dsp:style>
      <dsp:txBody>
        <a:bodyPr spcFirstLastPara="0" vert="horz" wrap="square" lIns="0" tIns="20320" rIns="4064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التقييم والإنهاء والمتابعة </a:t>
          </a:r>
        </a:p>
      </dsp:txBody>
      <dsp:txXfrm rot="10800000">
        <a:off x="2742239" y="4125709"/>
        <a:ext cx="3602344" cy="59284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E634A-0225-463F-BDD7-3C60D2832A8C}">
      <dsp:nvSpPr>
        <dsp:cNvPr id="0" name=""/>
        <dsp:cNvSpPr/>
      </dsp:nvSpPr>
      <dsp:spPr>
        <a:xfrm>
          <a:off x="0" y="902846"/>
          <a:ext cx="7992888" cy="277200"/>
        </a:xfrm>
        <a:prstGeom prst="rect">
          <a:avLst/>
        </a:prstGeom>
        <a:solidFill>
          <a:sysClr val="window" lastClr="FFFFFF">
            <a:alpha val="90000"/>
            <a:hueOff val="0"/>
            <a:satOff val="0"/>
            <a:lumOff val="0"/>
            <a:alphaOff val="0"/>
          </a:sysClr>
        </a:solidFill>
        <a:ln w="25400" cap="flat" cmpd="sng" algn="ctr">
          <a:solidFill>
            <a:srgbClr val="4BACC6">
              <a:shade val="5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8D8591ED-3F2B-49F2-BCD9-4019C78F731D}">
      <dsp:nvSpPr>
        <dsp:cNvPr id="0" name=""/>
        <dsp:cNvSpPr/>
      </dsp:nvSpPr>
      <dsp:spPr>
        <a:xfrm>
          <a:off x="216024" y="42052"/>
          <a:ext cx="7622861" cy="851146"/>
        </a:xfrm>
        <a:prstGeom prst="roundRect">
          <a:avLst/>
        </a:prstGeom>
        <a:solidFill>
          <a:srgbClr val="4BACC6">
            <a:shade val="50000"/>
            <a:hueOff val="0"/>
            <a:satOff val="0"/>
            <a:lumOff val="0"/>
            <a:alphaOff val="0"/>
          </a:srgbClr>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الإرشاد علاقة تشاركية تسمح للمسترشدين بأن يعبروا بحرية عن أنفسهم </a:t>
          </a:r>
          <a:endParaRPr lang="ar-EG" sz="28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57574" y="83602"/>
        <a:ext cx="7539761" cy="768046"/>
      </dsp:txXfrm>
    </dsp:sp>
    <dsp:sp modelId="{DD328900-08C6-4860-94D8-303A9E7D589B}">
      <dsp:nvSpPr>
        <dsp:cNvPr id="0" name=""/>
        <dsp:cNvSpPr/>
      </dsp:nvSpPr>
      <dsp:spPr>
        <a:xfrm>
          <a:off x="0" y="1928232"/>
          <a:ext cx="7992888" cy="277200"/>
        </a:xfrm>
        <a:prstGeom prst="rect">
          <a:avLst/>
        </a:prstGeom>
        <a:solidFill>
          <a:sysClr val="window" lastClr="FFFFFF">
            <a:alpha val="90000"/>
            <a:hueOff val="0"/>
            <a:satOff val="0"/>
            <a:lumOff val="0"/>
            <a:alphaOff val="0"/>
          </a:sysClr>
        </a:solidFill>
        <a:ln w="25400" cap="flat" cmpd="sng" algn="ctr">
          <a:solidFill>
            <a:srgbClr val="4BACC6">
              <a:shade val="50000"/>
              <a:hueOff val="63243"/>
              <a:satOff val="-1399"/>
              <a:lumOff val="10497"/>
              <a:alphaOff val="0"/>
            </a:srgbClr>
          </a:solidFill>
          <a:prstDash val="solid"/>
        </a:ln>
        <a:effectLst/>
      </dsp:spPr>
      <dsp:style>
        <a:lnRef idx="2">
          <a:scrgbClr r="0" g="0" b="0"/>
        </a:lnRef>
        <a:fillRef idx="1">
          <a:scrgbClr r="0" g="0" b="0"/>
        </a:fillRef>
        <a:effectRef idx="0">
          <a:scrgbClr r="0" g="0" b="0"/>
        </a:effectRef>
        <a:fontRef idx="minor"/>
      </dsp:style>
    </dsp:sp>
    <dsp:sp modelId="{4F7FA541-28F5-4DA4-A52B-BDCACE578E2A}">
      <dsp:nvSpPr>
        <dsp:cNvPr id="0" name=""/>
        <dsp:cNvSpPr/>
      </dsp:nvSpPr>
      <dsp:spPr>
        <a:xfrm>
          <a:off x="216023" y="1103258"/>
          <a:ext cx="7624004" cy="851146"/>
        </a:xfrm>
        <a:prstGeom prst="roundRect">
          <a:avLst/>
        </a:prstGeom>
        <a:solidFill>
          <a:srgbClr val="660066"/>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يهتم الإرشاد بالتأثير في التغيير الإرادي للسلوك من قبل المسترشد</a:t>
          </a:r>
          <a:endParaRPr lang="en-US" sz="2800"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57573" y="1144808"/>
        <a:ext cx="7540904" cy="768046"/>
      </dsp:txXfrm>
    </dsp:sp>
    <dsp:sp modelId="{B79861B1-FF53-46AD-9CDD-8A498C8A96C3}">
      <dsp:nvSpPr>
        <dsp:cNvPr id="0" name=""/>
        <dsp:cNvSpPr/>
      </dsp:nvSpPr>
      <dsp:spPr>
        <a:xfrm>
          <a:off x="0" y="2953619"/>
          <a:ext cx="7992888" cy="277200"/>
        </a:xfrm>
        <a:prstGeom prst="rect">
          <a:avLst/>
        </a:prstGeom>
        <a:solidFill>
          <a:sysClr val="window" lastClr="FFFFFF">
            <a:alpha val="90000"/>
            <a:hueOff val="0"/>
            <a:satOff val="0"/>
            <a:lumOff val="0"/>
            <a:alphaOff val="0"/>
          </a:sysClr>
        </a:solidFill>
        <a:ln w="25400" cap="flat" cmpd="sng" algn="ctr">
          <a:solidFill>
            <a:srgbClr val="4BACC6">
              <a:shade val="50000"/>
              <a:hueOff val="126486"/>
              <a:satOff val="-2798"/>
              <a:lumOff val="20993"/>
              <a:alphaOff val="0"/>
            </a:srgbClr>
          </a:solidFill>
          <a:prstDash val="solid"/>
        </a:ln>
        <a:effectLst/>
      </dsp:spPr>
      <dsp:style>
        <a:lnRef idx="2">
          <a:scrgbClr r="0" g="0" b="0"/>
        </a:lnRef>
        <a:fillRef idx="1">
          <a:scrgbClr r="0" g="0" b="0"/>
        </a:fillRef>
        <a:effectRef idx="0">
          <a:scrgbClr r="0" g="0" b="0"/>
        </a:effectRef>
        <a:fontRef idx="minor"/>
      </dsp:style>
    </dsp:sp>
    <dsp:sp modelId="{18FBB20B-9B7B-4919-A786-9417DFD7BE9F}">
      <dsp:nvSpPr>
        <dsp:cNvPr id="0" name=""/>
        <dsp:cNvSpPr/>
      </dsp:nvSpPr>
      <dsp:spPr>
        <a:xfrm>
          <a:off x="216023" y="2128645"/>
          <a:ext cx="7624004" cy="851146"/>
        </a:xfrm>
        <a:prstGeom prst="roundRect">
          <a:avLst/>
        </a:prstGeom>
        <a:solidFill>
          <a:srgbClr val="006699"/>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الغرض من الإرشاد هو تهيئة الظروف التي تيسر من التغير الإرادي للمسترشد</a:t>
          </a:r>
          <a:endParaRPr lang="en-US" sz="2800"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57573" y="2170195"/>
        <a:ext cx="7540904" cy="768046"/>
      </dsp:txXfrm>
    </dsp:sp>
    <dsp:sp modelId="{31335A3C-9D48-4C6A-9CC1-7EBF3005597A}">
      <dsp:nvSpPr>
        <dsp:cNvPr id="0" name=""/>
        <dsp:cNvSpPr/>
      </dsp:nvSpPr>
      <dsp:spPr>
        <a:xfrm>
          <a:off x="0" y="3979005"/>
          <a:ext cx="7992888" cy="277200"/>
        </a:xfrm>
        <a:prstGeom prst="rect">
          <a:avLst/>
        </a:prstGeom>
        <a:solidFill>
          <a:sysClr val="window" lastClr="FFFFFF">
            <a:alpha val="90000"/>
            <a:hueOff val="0"/>
            <a:satOff val="0"/>
            <a:lumOff val="0"/>
            <a:alphaOff val="0"/>
          </a:sysClr>
        </a:solidFill>
        <a:ln w="25400" cap="flat" cmpd="sng" algn="ctr">
          <a:solidFill>
            <a:srgbClr val="4BACC6">
              <a:shade val="50000"/>
              <a:hueOff val="189729"/>
              <a:satOff val="-4196"/>
              <a:lumOff val="31490"/>
              <a:alphaOff val="0"/>
            </a:srgbClr>
          </a:solidFill>
          <a:prstDash val="solid"/>
        </a:ln>
        <a:effectLst/>
      </dsp:spPr>
      <dsp:style>
        <a:lnRef idx="2">
          <a:scrgbClr r="0" g="0" b="0"/>
        </a:lnRef>
        <a:fillRef idx="1">
          <a:scrgbClr r="0" g="0" b="0"/>
        </a:fillRef>
        <a:effectRef idx="0">
          <a:scrgbClr r="0" g="0" b="0"/>
        </a:effectRef>
        <a:fontRef idx="minor"/>
      </dsp:style>
    </dsp:sp>
    <dsp:sp modelId="{C14A0ACE-02DC-4D9D-9498-2ACE61602757}">
      <dsp:nvSpPr>
        <dsp:cNvPr id="0" name=""/>
        <dsp:cNvSpPr/>
      </dsp:nvSpPr>
      <dsp:spPr>
        <a:xfrm>
          <a:off x="216023" y="3154031"/>
          <a:ext cx="7624004" cy="851146"/>
        </a:xfrm>
        <a:prstGeom prst="roundRect">
          <a:avLst/>
        </a:prstGeom>
        <a:solidFill>
          <a:srgbClr val="993366"/>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تنظم العلاقة الإرشادية على أساس حدود مقررة لهذه العلاقة </a:t>
          </a:r>
          <a:endParaRPr lang="en-US" sz="2800"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57573" y="3195581"/>
        <a:ext cx="7540904" cy="768046"/>
      </dsp:txXfrm>
    </dsp:sp>
    <dsp:sp modelId="{A73B6E30-9D85-4723-9D64-F8E326EDB5CB}">
      <dsp:nvSpPr>
        <dsp:cNvPr id="0" name=""/>
        <dsp:cNvSpPr/>
      </dsp:nvSpPr>
      <dsp:spPr>
        <a:xfrm>
          <a:off x="0" y="5004391"/>
          <a:ext cx="7992888" cy="277200"/>
        </a:xfrm>
        <a:prstGeom prst="rect">
          <a:avLst/>
        </a:prstGeom>
        <a:solidFill>
          <a:sysClr val="window" lastClr="FFFFFF">
            <a:alpha val="90000"/>
            <a:hueOff val="0"/>
            <a:satOff val="0"/>
            <a:lumOff val="0"/>
            <a:alphaOff val="0"/>
          </a:sysClr>
        </a:solidFill>
        <a:ln w="25400" cap="flat" cmpd="sng" algn="ctr">
          <a:solidFill>
            <a:srgbClr val="4BACC6">
              <a:shade val="50000"/>
              <a:hueOff val="252972"/>
              <a:satOff val="-5595"/>
              <a:lumOff val="41987"/>
              <a:alphaOff val="0"/>
            </a:srgbClr>
          </a:solidFill>
          <a:prstDash val="solid"/>
        </a:ln>
        <a:effectLst/>
      </dsp:spPr>
      <dsp:style>
        <a:lnRef idx="2">
          <a:scrgbClr r="0" g="0" b="0"/>
        </a:lnRef>
        <a:fillRef idx="1">
          <a:scrgbClr r="0" g="0" b="0"/>
        </a:fillRef>
        <a:effectRef idx="0">
          <a:scrgbClr r="0" g="0" b="0"/>
        </a:effectRef>
        <a:fontRef idx="minor"/>
      </dsp:style>
    </dsp:sp>
    <dsp:sp modelId="{618E8EB5-26B9-481F-831A-6286AC31744B}">
      <dsp:nvSpPr>
        <dsp:cNvPr id="0" name=""/>
        <dsp:cNvSpPr/>
      </dsp:nvSpPr>
      <dsp:spPr>
        <a:xfrm>
          <a:off x="216023" y="4179417"/>
          <a:ext cx="7624004" cy="851146"/>
        </a:xfrm>
        <a:prstGeom prst="roundRect">
          <a:avLst/>
        </a:prstGeom>
        <a:solidFill>
          <a:schemeClr val="accent1">
            <a:lumMod val="60000"/>
            <a:lumOff val="40000"/>
          </a:schemeClr>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تتوافر الظروف أو الشروط التي تيسر التغير السلوكي من خلال المقابلات </a:t>
          </a:r>
          <a:endParaRPr lang="en-US" sz="2800"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57573" y="4220967"/>
        <a:ext cx="7540904" cy="768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5515E-F012-4EF6-83DD-0529A81A03FB}">
      <dsp:nvSpPr>
        <dsp:cNvPr id="0" name=""/>
        <dsp:cNvSpPr/>
      </dsp:nvSpPr>
      <dsp:spPr>
        <a:xfrm>
          <a:off x="0" y="4632143"/>
          <a:ext cx="7704856" cy="607966"/>
        </a:xfrm>
        <a:prstGeom prst="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تعريف كرمبولتز (1965) </a:t>
          </a:r>
          <a:r>
            <a:rPr lang="en-US" sz="2800" b="1" kern="1200" dirty="0" err="1">
              <a:effectLst>
                <a:outerShdw blurRad="38100" dist="38100" dir="2700000" algn="tl">
                  <a:srgbClr val="000000">
                    <a:alpha val="43137"/>
                  </a:srgbClr>
                </a:outerShdw>
              </a:effectLst>
              <a:latin typeface="Traditional Arabic" pitchFamily="18" charset="-78"/>
              <a:cs typeface="Traditional Arabic" pitchFamily="18" charset="-78"/>
            </a:rPr>
            <a:t>Krumboltz</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4632143"/>
        <a:ext cx="7704856" cy="607966"/>
      </dsp:txXfrm>
    </dsp:sp>
    <dsp:sp modelId="{FA0EC353-5FEA-4206-A93A-253D48475F61}">
      <dsp:nvSpPr>
        <dsp:cNvPr id="0" name=""/>
        <dsp:cNvSpPr/>
      </dsp:nvSpPr>
      <dsp:spPr>
        <a:xfrm rot="10800000">
          <a:off x="0" y="3706210"/>
          <a:ext cx="7704856" cy="935052"/>
        </a:xfrm>
        <a:prstGeom prst="upArrowCallout">
          <a:avLst/>
        </a:prstGeom>
        <a:solidFill>
          <a:schemeClr val="accent5">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تعريف تولبيرت (1959) </a:t>
          </a:r>
          <a:r>
            <a:rPr lang="en-US" sz="2800" b="1" kern="1200" dirty="0">
              <a:effectLst>
                <a:outerShdw blurRad="38100" dist="38100" dir="2700000" algn="tl">
                  <a:srgbClr val="000000">
                    <a:alpha val="43137"/>
                  </a:srgbClr>
                </a:outerShdw>
              </a:effectLst>
              <a:latin typeface="Traditional Arabic" pitchFamily="18" charset="-78"/>
              <a:cs typeface="Traditional Arabic" pitchFamily="18" charset="-78"/>
            </a:rPr>
            <a:t>Tolbert</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3706210"/>
        <a:ext cx="7704856" cy="607569"/>
      </dsp:txXfrm>
    </dsp:sp>
    <dsp:sp modelId="{590929A4-40DF-4115-B58F-166E73A9C4E9}">
      <dsp:nvSpPr>
        <dsp:cNvPr id="0" name=""/>
        <dsp:cNvSpPr/>
      </dsp:nvSpPr>
      <dsp:spPr>
        <a:xfrm rot="10800000">
          <a:off x="0" y="2780278"/>
          <a:ext cx="7704856" cy="935052"/>
        </a:xfrm>
        <a:prstGeom prst="upArrowCallou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تعريف بيبنسكي وبيبنسكي (1954) </a:t>
          </a:r>
          <a:r>
            <a:rPr lang="en-US" sz="2800" b="1" kern="1200" dirty="0" err="1">
              <a:effectLst>
                <a:outerShdw blurRad="38100" dist="38100" dir="2700000" algn="tl">
                  <a:srgbClr val="000000">
                    <a:alpha val="43137"/>
                  </a:srgbClr>
                </a:outerShdw>
              </a:effectLst>
              <a:latin typeface="Traditional Arabic" pitchFamily="18" charset="-78"/>
              <a:cs typeface="Traditional Arabic" pitchFamily="18" charset="-78"/>
            </a:rPr>
            <a:t>Pepinsky&amp;Pepinsky</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780278"/>
        <a:ext cx="7704856" cy="607569"/>
      </dsp:txXfrm>
    </dsp:sp>
    <dsp:sp modelId="{BB52AF95-B6CD-477F-9FB6-5CE98FE2C24E}">
      <dsp:nvSpPr>
        <dsp:cNvPr id="0" name=""/>
        <dsp:cNvSpPr/>
      </dsp:nvSpPr>
      <dsp:spPr>
        <a:xfrm rot="10800000">
          <a:off x="0" y="1854345"/>
          <a:ext cx="7704856" cy="935052"/>
        </a:xfrm>
        <a:prstGeom prst="upArrowCallou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تعريف روجرز (1952) </a:t>
          </a:r>
          <a:r>
            <a:rPr lang="en-US" sz="2800" b="1" kern="1200" dirty="0">
              <a:effectLst>
                <a:outerShdw blurRad="38100" dist="38100" dir="2700000" algn="tl">
                  <a:srgbClr val="000000">
                    <a:alpha val="43137"/>
                  </a:srgbClr>
                </a:outerShdw>
              </a:effectLst>
              <a:latin typeface="Traditional Arabic" pitchFamily="18" charset="-78"/>
              <a:cs typeface="Traditional Arabic" pitchFamily="18" charset="-78"/>
            </a:rPr>
            <a:t>Rogers</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1854345"/>
        <a:ext cx="7704856" cy="607569"/>
      </dsp:txXfrm>
    </dsp:sp>
    <dsp:sp modelId="{EBC04677-7360-4F5F-BF11-0D866E066ED3}">
      <dsp:nvSpPr>
        <dsp:cNvPr id="0" name=""/>
        <dsp:cNvSpPr/>
      </dsp:nvSpPr>
      <dsp:spPr>
        <a:xfrm rot="10800000">
          <a:off x="0" y="936108"/>
          <a:ext cx="7704856" cy="935052"/>
        </a:xfrm>
        <a:prstGeom prst="upArrowCallou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تعريف رين (1951) </a:t>
          </a:r>
          <a:r>
            <a:rPr lang="en-US" sz="2800" b="1" kern="1200" dirty="0" err="1">
              <a:effectLst>
                <a:outerShdw blurRad="38100" dist="38100" dir="2700000" algn="tl">
                  <a:srgbClr val="000000">
                    <a:alpha val="43137"/>
                  </a:srgbClr>
                </a:outerShdw>
              </a:effectLst>
              <a:latin typeface="Traditional Arabic" pitchFamily="18" charset="-78"/>
              <a:cs typeface="Traditional Arabic" pitchFamily="18" charset="-78"/>
            </a:rPr>
            <a:t>Wrenn</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936108"/>
        <a:ext cx="7704856" cy="607569"/>
      </dsp:txXfrm>
    </dsp:sp>
    <dsp:sp modelId="{71C83B17-AA2D-41DF-ABE8-6F5EF1A82583}">
      <dsp:nvSpPr>
        <dsp:cNvPr id="0" name=""/>
        <dsp:cNvSpPr/>
      </dsp:nvSpPr>
      <dsp:spPr>
        <a:xfrm rot="10800000">
          <a:off x="0" y="2479"/>
          <a:ext cx="7704856" cy="935052"/>
        </a:xfrm>
        <a:prstGeom prst="upArrowCallout">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تعريف جود (1945) </a:t>
          </a:r>
          <a:r>
            <a:rPr lang="en-US" sz="2800" b="1" kern="1200" dirty="0">
              <a:effectLst>
                <a:outerShdw blurRad="38100" dist="38100" dir="2700000" algn="tl">
                  <a:srgbClr val="000000">
                    <a:alpha val="43137"/>
                  </a:srgbClr>
                </a:outerShdw>
              </a:effectLst>
              <a:latin typeface="Traditional Arabic" pitchFamily="18" charset="-78"/>
              <a:cs typeface="Traditional Arabic" pitchFamily="18" charset="-78"/>
            </a:rPr>
            <a:t>Good</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479"/>
        <a:ext cx="7704856" cy="60756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1DD6F-8208-4325-86BB-8B862764CF1E}">
      <dsp:nvSpPr>
        <dsp:cNvPr id="0" name=""/>
        <dsp:cNvSpPr/>
      </dsp:nvSpPr>
      <dsp:spPr>
        <a:xfrm>
          <a:off x="4384836" y="0"/>
          <a:ext cx="2072819" cy="2073029"/>
        </a:xfrm>
        <a:prstGeom prst="circularArrow">
          <a:avLst>
            <a:gd name="adj1" fmla="val 10980"/>
            <a:gd name="adj2" fmla="val 1142322"/>
            <a:gd name="adj3" fmla="val 4500000"/>
            <a:gd name="adj4" fmla="val 10800000"/>
            <a:gd name="adj5" fmla="val 12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9EF786-759A-43C9-8790-00D0C8C31E1D}">
      <dsp:nvSpPr>
        <dsp:cNvPr id="0" name=""/>
        <dsp:cNvSpPr/>
      </dsp:nvSpPr>
      <dsp:spPr>
        <a:xfrm>
          <a:off x="4842481" y="750380"/>
          <a:ext cx="1156750" cy="57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التقبـــــــل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842481" y="750380"/>
        <a:ext cx="1156750" cy="578315"/>
      </dsp:txXfrm>
    </dsp:sp>
    <dsp:sp modelId="{B2359819-0F74-4F7E-BCA0-0827939A987E}">
      <dsp:nvSpPr>
        <dsp:cNvPr id="0" name=""/>
        <dsp:cNvSpPr/>
      </dsp:nvSpPr>
      <dsp:spPr>
        <a:xfrm>
          <a:off x="3808988" y="1191263"/>
          <a:ext cx="2072819" cy="2073029"/>
        </a:xfrm>
        <a:prstGeom prst="leftCircularArrow">
          <a:avLst>
            <a:gd name="adj1" fmla="val 10980"/>
            <a:gd name="adj2" fmla="val 1142322"/>
            <a:gd name="adj3" fmla="val 6300000"/>
            <a:gd name="adj4" fmla="val 18900000"/>
            <a:gd name="adj5" fmla="val 125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B2CE5E-C121-4B05-AF56-DB69E74DDE71}">
      <dsp:nvSpPr>
        <dsp:cNvPr id="0" name=""/>
        <dsp:cNvSpPr/>
      </dsp:nvSpPr>
      <dsp:spPr>
        <a:xfrm>
          <a:off x="4264301" y="1943843"/>
          <a:ext cx="1156750" cy="57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الفــــــهم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264301" y="1943843"/>
        <a:ext cx="1156750" cy="578315"/>
      </dsp:txXfrm>
    </dsp:sp>
    <dsp:sp modelId="{C5AFA5CA-F607-43A1-86EA-7177B9675761}">
      <dsp:nvSpPr>
        <dsp:cNvPr id="0" name=""/>
        <dsp:cNvSpPr/>
      </dsp:nvSpPr>
      <dsp:spPr>
        <a:xfrm>
          <a:off x="4384836" y="2386925"/>
          <a:ext cx="2072819" cy="2073029"/>
        </a:xfrm>
        <a:prstGeom prst="circularArrow">
          <a:avLst>
            <a:gd name="adj1" fmla="val 10980"/>
            <a:gd name="adj2" fmla="val 1142322"/>
            <a:gd name="adj3" fmla="val 4500000"/>
            <a:gd name="adj4" fmla="val 13500000"/>
            <a:gd name="adj5" fmla="val 12500"/>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ACCE31-8A90-4730-8BEA-FACB3DA7750B}">
      <dsp:nvSpPr>
        <dsp:cNvPr id="0" name=""/>
        <dsp:cNvSpPr/>
      </dsp:nvSpPr>
      <dsp:spPr>
        <a:xfrm>
          <a:off x="4842481" y="3137306"/>
          <a:ext cx="1156750" cy="57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التواصــــــل</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842481" y="3137306"/>
        <a:ext cx="1156750" cy="578315"/>
      </dsp:txXfrm>
    </dsp:sp>
    <dsp:sp modelId="{6DBEDAAB-8C88-4E53-B275-675D8DB2243D}">
      <dsp:nvSpPr>
        <dsp:cNvPr id="0" name=""/>
        <dsp:cNvSpPr/>
      </dsp:nvSpPr>
      <dsp:spPr>
        <a:xfrm>
          <a:off x="3857933" y="3715621"/>
          <a:ext cx="1978429" cy="1781673"/>
        </a:xfrm>
        <a:prstGeom prst="blockArc">
          <a:avLst>
            <a:gd name="adj1" fmla="val 0"/>
            <a:gd name="adj2" fmla="val 18900000"/>
            <a:gd name="adj3" fmla="val 1274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0F5678-63BB-47B6-AB1B-FB86B2374F16}">
      <dsp:nvSpPr>
        <dsp:cNvPr id="0" name=""/>
        <dsp:cNvSpPr/>
      </dsp:nvSpPr>
      <dsp:spPr>
        <a:xfrm>
          <a:off x="4171234" y="4330769"/>
          <a:ext cx="1342883" cy="57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الحساسيــــــة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171234" y="4330769"/>
        <a:ext cx="1342883" cy="57831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C9D43-6A68-42C9-8343-A18AFD98C75F}">
      <dsp:nvSpPr>
        <dsp:cNvPr id="0" name=""/>
        <dsp:cNvSpPr/>
      </dsp:nvSpPr>
      <dsp:spPr>
        <a:xfrm>
          <a:off x="504050" y="72006"/>
          <a:ext cx="2101237" cy="1601558"/>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a:ln>
          <a:noFill/>
        </a:ln>
        <a:effectLst>
          <a:outerShdw blurRad="40000" dist="23000" dir="5400000" rotWithShape="0">
            <a:srgbClr val="000000">
              <a:alpha val="35000"/>
            </a:srgbClr>
          </a:outerShdw>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C25D1E-B11E-4190-9C85-C1EB499D3B65}">
      <dsp:nvSpPr>
        <dsp:cNvPr id="0" name=""/>
        <dsp:cNvSpPr/>
      </dsp:nvSpPr>
      <dsp:spPr>
        <a:xfrm>
          <a:off x="2399439" y="1701707"/>
          <a:ext cx="4075322" cy="2102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EG" sz="4000" b="1" kern="1200" dirty="0">
              <a:effectLst>
                <a:outerShdw blurRad="38100" dist="38100" dir="2700000" algn="tl">
                  <a:srgbClr val="000000">
                    <a:alpha val="43137"/>
                  </a:srgbClr>
                </a:outerShdw>
              </a:effectLst>
              <a:latin typeface="Traditional Arabic" pitchFamily="18" charset="-78"/>
              <a:cs typeface="Traditional Arabic" pitchFamily="18" charset="-78"/>
            </a:rPr>
            <a:t>نظريات التوجيه والإرشاد</a:t>
          </a:r>
        </a:p>
      </dsp:txBody>
      <dsp:txXfrm>
        <a:off x="2399439" y="1701707"/>
        <a:ext cx="4075322" cy="2102302"/>
      </dsp:txXfrm>
    </dsp:sp>
    <dsp:sp modelId="{C93D6894-3BDA-42A1-98B1-FA81A404E360}">
      <dsp:nvSpPr>
        <dsp:cNvPr id="0" name=""/>
        <dsp:cNvSpPr/>
      </dsp:nvSpPr>
      <dsp:spPr>
        <a:xfrm>
          <a:off x="2435041" y="1401671"/>
          <a:ext cx="817396" cy="817607"/>
        </a:xfrm>
        <a:prstGeom prst="halfFrame">
          <a:avLst>
            <a:gd name="adj1" fmla="val 25770"/>
            <a:gd name="adj2" fmla="val 257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E27CF47-FF9C-4EE0-B27A-20E7FEED341C}">
      <dsp:nvSpPr>
        <dsp:cNvPr id="0" name=""/>
        <dsp:cNvSpPr/>
      </dsp:nvSpPr>
      <dsp:spPr>
        <a:xfrm rot="5400000">
          <a:off x="5645333" y="1401777"/>
          <a:ext cx="817607" cy="817396"/>
        </a:xfrm>
        <a:prstGeom prst="halfFrame">
          <a:avLst>
            <a:gd name="adj1" fmla="val 25770"/>
            <a:gd name="adj2" fmla="val 257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CBDF96E-94C9-4031-9B6B-70578FA326DF}">
      <dsp:nvSpPr>
        <dsp:cNvPr id="0" name=""/>
        <dsp:cNvSpPr/>
      </dsp:nvSpPr>
      <dsp:spPr>
        <a:xfrm rot="16200000">
          <a:off x="2434935" y="3286954"/>
          <a:ext cx="817607" cy="817396"/>
        </a:xfrm>
        <a:prstGeom prst="halfFrame">
          <a:avLst>
            <a:gd name="adj1" fmla="val 25770"/>
            <a:gd name="adj2" fmla="val 257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356CCD0-823C-4E02-95F8-89C19F14AA07}">
      <dsp:nvSpPr>
        <dsp:cNvPr id="0" name=""/>
        <dsp:cNvSpPr/>
      </dsp:nvSpPr>
      <dsp:spPr>
        <a:xfrm rot="10800000">
          <a:off x="5645439" y="3286848"/>
          <a:ext cx="817396" cy="817607"/>
        </a:xfrm>
        <a:prstGeom prst="halfFrame">
          <a:avLst>
            <a:gd name="adj1" fmla="val 25770"/>
            <a:gd name="adj2" fmla="val 257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21FA7B-114E-4B93-B31B-846964404109}">
      <dsp:nvSpPr>
        <dsp:cNvPr id="0" name=""/>
        <dsp:cNvSpPr/>
      </dsp:nvSpPr>
      <dsp:spPr>
        <a:xfrm rot="5400000">
          <a:off x="6217184" y="3390894"/>
          <a:ext cx="5202100" cy="436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988" tIns="0" rIns="0" bIns="0" numCol="1" spcCol="1270" anchor="ctr" anchorCtr="0">
          <a:noAutofit/>
        </a:bodyPr>
        <a:lstStyle/>
        <a:p>
          <a:pPr marL="0" lvl="0" indent="0" algn="ctr" defTabSz="1422400" rtl="1">
            <a:lnSpc>
              <a:spcPct val="90000"/>
            </a:lnSpc>
            <a:spcBef>
              <a:spcPct val="0"/>
            </a:spcBef>
            <a:spcAft>
              <a:spcPct val="35000"/>
            </a:spcAft>
            <a:buNone/>
          </a:pPr>
          <a:r>
            <a:rPr lang="ar-EG" sz="3200" b="1" u="none" kern="1200" dirty="0">
              <a:solidFill>
                <a:srgbClr val="006600"/>
              </a:solidFill>
              <a:effectLst>
                <a:outerShdw blurRad="38100" dist="38100" dir="2700000" algn="tl">
                  <a:srgbClr val="000000">
                    <a:alpha val="43137"/>
                  </a:srgbClr>
                </a:outerShdw>
              </a:effectLst>
              <a:latin typeface="Traditional Arabic" pitchFamily="18" charset="-78"/>
              <a:cs typeface="Traditional Arabic" pitchFamily="18" charset="-78"/>
            </a:rPr>
            <a:t>أولا : نظرية الذات</a:t>
          </a:r>
          <a:endParaRPr lang="ar-EG" sz="3200" u="none" kern="1200" dirty="0">
            <a:solidFill>
              <a:srgbClr val="006600"/>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217184" y="3390894"/>
        <a:ext cx="5202100" cy="436522"/>
      </dsp:txXfrm>
    </dsp:sp>
    <dsp:sp modelId="{8D14B269-B450-437C-871D-5BB182F02DE1}">
      <dsp:nvSpPr>
        <dsp:cNvPr id="0" name=""/>
        <dsp:cNvSpPr/>
      </dsp:nvSpPr>
      <dsp:spPr>
        <a:xfrm>
          <a:off x="6372208" y="1008104"/>
          <a:ext cx="2174342" cy="520210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384988" rIns="170688" bIns="170688" numCol="1" spcCol="1270" anchor="t" anchorCtr="0">
          <a:noAutofit/>
        </a:bodyPr>
        <a:lstStyle/>
        <a:p>
          <a:pPr marL="228600" lvl="1" indent="-228600" algn="r" defTabSz="1066800" rtl="1">
            <a:lnSpc>
              <a:spcPct val="90000"/>
            </a:lnSpc>
            <a:spcBef>
              <a:spcPct val="0"/>
            </a:spcBef>
            <a:spcAft>
              <a:spcPct val="15000"/>
            </a:spcAft>
            <a:buChar char="•"/>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وتعتمد هذه النظرية على أسلوب الإرشاد غير المباشر </a:t>
          </a:r>
          <a:endParaRPr lang="ar-EG"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وصاحب هذه النظرية هو كارل روجرز</a:t>
          </a:r>
          <a:endParaRPr lang="ar-EG"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72208" y="1008104"/>
        <a:ext cx="2174342" cy="5202100"/>
      </dsp:txXfrm>
    </dsp:sp>
    <dsp:sp modelId="{A2B55A3B-4267-4598-A5A5-2B32A928AEE1}">
      <dsp:nvSpPr>
        <dsp:cNvPr id="0" name=""/>
        <dsp:cNvSpPr/>
      </dsp:nvSpPr>
      <dsp:spPr>
        <a:xfrm>
          <a:off x="8105985" y="445525"/>
          <a:ext cx="873044" cy="87304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DC7C6AC-9D83-4E0A-8153-7A2243E293CC}">
      <dsp:nvSpPr>
        <dsp:cNvPr id="0" name=""/>
        <dsp:cNvSpPr/>
      </dsp:nvSpPr>
      <dsp:spPr>
        <a:xfrm rot="5400000">
          <a:off x="3125316" y="3390894"/>
          <a:ext cx="5202100" cy="436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988" tIns="0" rIns="0" bIns="0" numCol="1" spcCol="1270" anchor="ctr" anchorCtr="0">
          <a:noAutofit/>
        </a:bodyPr>
        <a:lstStyle/>
        <a:p>
          <a:pPr marL="0" lvl="0" indent="0" algn="ctr" defTabSz="1422400" rtl="1">
            <a:lnSpc>
              <a:spcPct val="90000"/>
            </a:lnSpc>
            <a:spcBef>
              <a:spcPct val="0"/>
            </a:spcBef>
            <a:spcAft>
              <a:spcPct val="35000"/>
            </a:spcAft>
            <a:buNone/>
          </a:pPr>
          <a:r>
            <a:rPr lang="ar-EG" sz="3200" b="1" u="none" kern="1200" dirty="0">
              <a:solidFill>
                <a:schemeClr val="accent5">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ثانيا : نظرية الارشاد العقلاني والانفعالي </a:t>
          </a:r>
          <a:endParaRPr lang="ar-EG" sz="3200" u="none" kern="1200" dirty="0">
            <a:solidFill>
              <a:schemeClr val="accent5">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125316" y="3390894"/>
        <a:ext cx="5202100" cy="436522"/>
      </dsp:txXfrm>
    </dsp:sp>
    <dsp:sp modelId="{5E4405B9-3EF1-45C4-B9C3-4468AB952B84}">
      <dsp:nvSpPr>
        <dsp:cNvPr id="0" name=""/>
        <dsp:cNvSpPr/>
      </dsp:nvSpPr>
      <dsp:spPr>
        <a:xfrm>
          <a:off x="3212815" y="1021734"/>
          <a:ext cx="2174342" cy="5202100"/>
        </a:xfrm>
        <a:prstGeom prst="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384988" rIns="170688" bIns="170688" numCol="1" spcCol="1270" anchor="t" anchorCtr="0">
          <a:noAutofit/>
        </a:bodyPr>
        <a:lstStyle/>
        <a:p>
          <a:pPr marL="228600" lvl="1" indent="-228600" algn="r" defTabSz="1066800" rtl="1">
            <a:lnSpc>
              <a:spcPct val="90000"/>
            </a:lnSpc>
            <a:spcBef>
              <a:spcPct val="0"/>
            </a:spcBef>
            <a:spcAft>
              <a:spcPct val="15000"/>
            </a:spcAft>
            <a:buChar char="•"/>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صاحب هذه النظرية هو البيرت اليس وهو عالم نفسي إكلينيكي </a:t>
          </a:r>
          <a:endParaRPr lang="ar-EG"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وترى هذه النظرية بأن الناس ينقسمون إلى قسمين ، واقعيون ، وغير واقعيين</a:t>
          </a:r>
          <a:endParaRPr lang="ar-EG"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212815" y="1021734"/>
        <a:ext cx="2174342" cy="5202100"/>
      </dsp:txXfrm>
    </dsp:sp>
    <dsp:sp modelId="{E7B1E830-1979-4A86-9D80-5D34A1AFABDB}">
      <dsp:nvSpPr>
        <dsp:cNvPr id="0" name=""/>
        <dsp:cNvSpPr/>
      </dsp:nvSpPr>
      <dsp:spPr>
        <a:xfrm>
          <a:off x="4950636" y="445525"/>
          <a:ext cx="873044" cy="87304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0CC2E1B-FFC7-4E0A-AEAB-7A6663C2E961}">
      <dsp:nvSpPr>
        <dsp:cNvPr id="0" name=""/>
        <dsp:cNvSpPr/>
      </dsp:nvSpPr>
      <dsp:spPr>
        <a:xfrm rot="5400000">
          <a:off x="-43036" y="3390894"/>
          <a:ext cx="5202100" cy="436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988" tIns="0" rIns="0" bIns="0" numCol="1" spcCol="1270" anchor="ctr" anchorCtr="0">
          <a:noAutofit/>
        </a:bodyPr>
        <a:lstStyle/>
        <a:p>
          <a:pPr marL="0" lvl="0" indent="0" algn="ctr" defTabSz="1422400" rtl="1">
            <a:lnSpc>
              <a:spcPct val="90000"/>
            </a:lnSpc>
            <a:spcBef>
              <a:spcPct val="0"/>
            </a:spcBef>
            <a:spcAft>
              <a:spcPct val="35000"/>
            </a:spcAft>
            <a:buNone/>
          </a:pPr>
          <a:r>
            <a:rPr lang="ar-EG" sz="3200" b="1" u="none" kern="1200" dirty="0">
              <a:solidFill>
                <a:srgbClr val="800080"/>
              </a:solidFill>
              <a:effectLst>
                <a:outerShdw blurRad="38100" dist="38100" dir="2700000" algn="tl">
                  <a:srgbClr val="000000">
                    <a:alpha val="43137"/>
                  </a:srgbClr>
                </a:outerShdw>
              </a:effectLst>
              <a:latin typeface="Traditional Arabic" pitchFamily="18" charset="-78"/>
              <a:cs typeface="Traditional Arabic" pitchFamily="18" charset="-78"/>
            </a:rPr>
            <a:t>ثالثا : النظرية السلوكية</a:t>
          </a:r>
          <a:endParaRPr lang="ar-EG" sz="3200" u="none" kern="1200" dirty="0">
            <a:solidFill>
              <a:srgbClr val="800080"/>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3036" y="3390894"/>
        <a:ext cx="5202100" cy="436522"/>
      </dsp:txXfrm>
    </dsp:sp>
    <dsp:sp modelId="{A172D83A-1F57-4702-9C75-293CC3680176}">
      <dsp:nvSpPr>
        <dsp:cNvPr id="0" name=""/>
        <dsp:cNvSpPr/>
      </dsp:nvSpPr>
      <dsp:spPr>
        <a:xfrm>
          <a:off x="57466" y="1021734"/>
          <a:ext cx="2174342" cy="5202100"/>
        </a:xfrm>
        <a:prstGeom prst="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384988" rIns="170688" bIns="170688" numCol="1" spcCol="1270" anchor="t" anchorCtr="0">
          <a:noAutofit/>
        </a:bodyPr>
        <a:lstStyle/>
        <a:p>
          <a:pPr marL="228600" lvl="1" indent="-228600" algn="r" defTabSz="1066800" rtl="1">
            <a:lnSpc>
              <a:spcPct val="90000"/>
            </a:lnSpc>
            <a:spcBef>
              <a:spcPct val="0"/>
            </a:spcBef>
            <a:spcAft>
              <a:spcPct val="15000"/>
            </a:spcAft>
            <a:buChar char="•"/>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يرى أصحاب هذه النظرية بان السلوك الإنساني عبارة عن مجموعة من العادات التي يتعلمها الفرد ويكتسبها أثناء مراحل نموه المختلفة </a:t>
          </a:r>
          <a:endParaRPr lang="ar-EG"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466" y="1021734"/>
        <a:ext cx="2174342" cy="5202100"/>
      </dsp:txXfrm>
    </dsp:sp>
    <dsp:sp modelId="{8E2B2E7C-4C29-43C5-BE8A-F7327172EA56}">
      <dsp:nvSpPr>
        <dsp:cNvPr id="0" name=""/>
        <dsp:cNvSpPr/>
      </dsp:nvSpPr>
      <dsp:spPr>
        <a:xfrm>
          <a:off x="1795287" y="445525"/>
          <a:ext cx="873044" cy="87304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3000" r="-53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C9D43-6A68-42C9-8343-A18AFD98C75F}">
      <dsp:nvSpPr>
        <dsp:cNvPr id="0" name=""/>
        <dsp:cNvSpPr/>
      </dsp:nvSpPr>
      <dsp:spPr>
        <a:xfrm>
          <a:off x="7367576" y="1501060"/>
          <a:ext cx="1421691" cy="108361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 r="-4000"/>
          </a:stretch>
        </a:blipFill>
        <a:ln>
          <a:noFill/>
        </a:ln>
        <a:effectLst>
          <a:outerShdw blurRad="40000" dist="23000" dir="5400000" rotWithShape="0">
            <a:srgbClr val="000000">
              <a:alpha val="35000"/>
            </a:srgbClr>
          </a:outerShdw>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C25D1E-B11E-4190-9C85-C1EB499D3B65}">
      <dsp:nvSpPr>
        <dsp:cNvPr id="0" name=""/>
        <dsp:cNvSpPr/>
      </dsp:nvSpPr>
      <dsp:spPr>
        <a:xfrm>
          <a:off x="4647207" y="2603712"/>
          <a:ext cx="2761797" cy="142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التعريف بالتوجيه والإرشاد والفرق بينهم  </a:t>
          </a:r>
        </a:p>
      </dsp:txBody>
      <dsp:txXfrm>
        <a:off x="4647207" y="2603712"/>
        <a:ext cx="2761797" cy="1422412"/>
      </dsp:txXfrm>
    </dsp:sp>
    <dsp:sp modelId="{C93D6894-3BDA-42A1-98B1-FA81A404E360}">
      <dsp:nvSpPr>
        <dsp:cNvPr id="0" name=""/>
        <dsp:cNvSpPr/>
      </dsp:nvSpPr>
      <dsp:spPr>
        <a:xfrm>
          <a:off x="4673517" y="2400708"/>
          <a:ext cx="553048" cy="553191"/>
        </a:xfrm>
        <a:prstGeom prst="halfFrame">
          <a:avLst>
            <a:gd name="adj1" fmla="val 25770"/>
            <a:gd name="adj2" fmla="val 257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E27CF47-FF9C-4EE0-B27A-20E7FEED341C}">
      <dsp:nvSpPr>
        <dsp:cNvPr id="0" name=""/>
        <dsp:cNvSpPr/>
      </dsp:nvSpPr>
      <dsp:spPr>
        <a:xfrm rot="5400000">
          <a:off x="6845593" y="2400780"/>
          <a:ext cx="553191" cy="553048"/>
        </a:xfrm>
        <a:prstGeom prst="halfFrame">
          <a:avLst>
            <a:gd name="adj1" fmla="val 25770"/>
            <a:gd name="adj2" fmla="val 257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CBDF96E-94C9-4031-9B6B-70578FA326DF}">
      <dsp:nvSpPr>
        <dsp:cNvPr id="0" name=""/>
        <dsp:cNvSpPr/>
      </dsp:nvSpPr>
      <dsp:spPr>
        <a:xfrm rot="16200000">
          <a:off x="4673446" y="3676286"/>
          <a:ext cx="553191" cy="553048"/>
        </a:xfrm>
        <a:prstGeom prst="halfFrame">
          <a:avLst>
            <a:gd name="adj1" fmla="val 25770"/>
            <a:gd name="adj2" fmla="val 257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356CCD0-823C-4E02-95F8-89C19F14AA07}">
      <dsp:nvSpPr>
        <dsp:cNvPr id="0" name=""/>
        <dsp:cNvSpPr/>
      </dsp:nvSpPr>
      <dsp:spPr>
        <a:xfrm rot="10800000">
          <a:off x="6845665" y="3676214"/>
          <a:ext cx="553048" cy="553191"/>
        </a:xfrm>
        <a:prstGeom prst="halfFrame">
          <a:avLst>
            <a:gd name="adj1" fmla="val 25770"/>
            <a:gd name="adj2" fmla="val 257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BD63795-CD0C-45AD-952C-9541677DAF73}">
      <dsp:nvSpPr>
        <dsp:cNvPr id="0" name=""/>
        <dsp:cNvSpPr/>
      </dsp:nvSpPr>
      <dsp:spPr>
        <a:xfrm>
          <a:off x="2592193" y="1452341"/>
          <a:ext cx="1625422" cy="108361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5000" b="-25000"/>
          </a:stretch>
        </a:blipFill>
        <a:ln>
          <a:noFill/>
        </a:ln>
        <a:effectLst>
          <a:outerShdw blurRad="40000" dist="23000" dir="5400000" rotWithShape="0">
            <a:srgbClr val="000000">
              <a:alpha val="35000"/>
            </a:srgbClr>
          </a:outerShdw>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87E93D4-5B67-4D98-990B-747AB34415B0}">
      <dsp:nvSpPr>
        <dsp:cNvPr id="0" name=""/>
        <dsp:cNvSpPr/>
      </dsp:nvSpPr>
      <dsp:spPr>
        <a:xfrm>
          <a:off x="205486" y="2603712"/>
          <a:ext cx="2302822" cy="142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مهام وواجبات العاملين بالتوجيه والإرشاد</a:t>
          </a:r>
        </a:p>
      </dsp:txBody>
      <dsp:txXfrm>
        <a:off x="205486" y="2603712"/>
        <a:ext cx="2302822" cy="1422412"/>
      </dsp:txXfrm>
    </dsp:sp>
    <dsp:sp modelId="{AB42D0FB-3076-45B6-8D10-E0563C331231}">
      <dsp:nvSpPr>
        <dsp:cNvPr id="0" name=""/>
        <dsp:cNvSpPr/>
      </dsp:nvSpPr>
      <dsp:spPr>
        <a:xfrm>
          <a:off x="2308" y="2400708"/>
          <a:ext cx="553048" cy="553191"/>
        </a:xfrm>
        <a:prstGeom prst="halfFrame">
          <a:avLst>
            <a:gd name="adj1" fmla="val 25770"/>
            <a:gd name="adj2" fmla="val 2577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A56097B-3BCB-490E-9587-7B6F13AC2194}">
      <dsp:nvSpPr>
        <dsp:cNvPr id="0" name=""/>
        <dsp:cNvSpPr/>
      </dsp:nvSpPr>
      <dsp:spPr>
        <a:xfrm rot="5400000">
          <a:off x="2174384" y="2400780"/>
          <a:ext cx="553191" cy="553048"/>
        </a:xfrm>
        <a:prstGeom prst="halfFrame">
          <a:avLst>
            <a:gd name="adj1" fmla="val 25770"/>
            <a:gd name="adj2" fmla="val 257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10F0976-DCDE-4DE1-A633-845CFD1F4AA0}">
      <dsp:nvSpPr>
        <dsp:cNvPr id="0" name=""/>
        <dsp:cNvSpPr/>
      </dsp:nvSpPr>
      <dsp:spPr>
        <a:xfrm rot="16200000">
          <a:off x="2237" y="3676286"/>
          <a:ext cx="553191" cy="553048"/>
        </a:xfrm>
        <a:prstGeom prst="halfFrame">
          <a:avLst>
            <a:gd name="adj1" fmla="val 25770"/>
            <a:gd name="adj2" fmla="val 257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88A750F-8655-4DFF-A0B6-C59D281D1A53}">
      <dsp:nvSpPr>
        <dsp:cNvPr id="0" name=""/>
        <dsp:cNvSpPr/>
      </dsp:nvSpPr>
      <dsp:spPr>
        <a:xfrm rot="10800000">
          <a:off x="2174456" y="3676214"/>
          <a:ext cx="553048" cy="553191"/>
        </a:xfrm>
        <a:prstGeom prst="halfFrame">
          <a:avLst>
            <a:gd name="adj1" fmla="val 25770"/>
            <a:gd name="adj2" fmla="val 257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E4FE8-585F-4F72-ACF8-4E19688D93C0}">
      <dsp:nvSpPr>
        <dsp:cNvPr id="0" name=""/>
        <dsp:cNvSpPr/>
      </dsp:nvSpPr>
      <dsp:spPr>
        <a:xfrm>
          <a:off x="0" y="24307"/>
          <a:ext cx="828092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C268C1F-DEB8-4662-9375-2E44480DBC49}">
      <dsp:nvSpPr>
        <dsp:cNvPr id="0" name=""/>
        <dsp:cNvSpPr/>
      </dsp:nvSpPr>
      <dsp:spPr>
        <a:xfrm>
          <a:off x="5736135" y="0"/>
          <a:ext cx="2544784" cy="6264695"/>
        </a:xfrm>
        <a:prstGeom prst="rect">
          <a:avLst/>
        </a:prstGeom>
        <a:solidFill>
          <a:schemeClr val="accent2">
            <a:lumMod val="20000"/>
            <a:lumOff val="80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marL="0" lvl="0" indent="0" algn="ctr" defTabSz="2400300" rtl="1">
            <a:lnSpc>
              <a:spcPct val="90000"/>
            </a:lnSpc>
            <a:spcBef>
              <a:spcPct val="0"/>
            </a:spcBef>
            <a:spcAft>
              <a:spcPct val="35000"/>
            </a:spcAft>
            <a:buNone/>
          </a:pPr>
          <a:r>
            <a:rPr lang="ar-EG" sz="5400" b="1" u="none" kern="1200" dirty="0">
              <a:solidFill>
                <a:srgbClr val="800080"/>
              </a:solidFill>
              <a:effectLst>
                <a:outerShdw blurRad="38100" dist="38100" dir="2700000" algn="tl">
                  <a:srgbClr val="000000">
                    <a:alpha val="43137"/>
                  </a:srgbClr>
                </a:outerShdw>
              </a:effectLst>
              <a:ea typeface="Calibri"/>
              <a:cs typeface="Traditional Arabic"/>
            </a:rPr>
            <a:t>*الفرق بين التوجيه والإرشاد :</a:t>
          </a:r>
          <a:endParaRPr lang="ar-EG" sz="5400" u="none" kern="1200"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36135" y="0"/>
        <a:ext cx="2544784" cy="6264695"/>
      </dsp:txXfrm>
    </dsp:sp>
    <dsp:sp modelId="{82B164E6-90AF-4463-8CCC-27E9AE5107BE}">
      <dsp:nvSpPr>
        <dsp:cNvPr id="0" name=""/>
        <dsp:cNvSpPr/>
      </dsp:nvSpPr>
      <dsp:spPr>
        <a:xfrm>
          <a:off x="4185" y="73643"/>
          <a:ext cx="5624475" cy="1472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ea typeface="Calibri"/>
              <a:cs typeface="Traditional Arabic"/>
            </a:rPr>
            <a:t>أن التوجيه أعم وأشمل من الإرشاد وهو يتضمن عملية الإرشاد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185" y="73643"/>
        <a:ext cx="5624475" cy="1472876"/>
      </dsp:txXfrm>
    </dsp:sp>
    <dsp:sp modelId="{0E8EEB11-63B8-429D-914A-0D5B8326BA8A}">
      <dsp:nvSpPr>
        <dsp:cNvPr id="0" name=""/>
        <dsp:cNvSpPr/>
      </dsp:nvSpPr>
      <dsp:spPr>
        <a:xfrm>
          <a:off x="4185" y="1546520"/>
          <a:ext cx="5731949"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25957B4D-5A80-4EC1-98CC-7121879719F9}">
      <dsp:nvSpPr>
        <dsp:cNvPr id="0" name=""/>
        <dsp:cNvSpPr/>
      </dsp:nvSpPr>
      <dsp:spPr>
        <a:xfrm>
          <a:off x="4185" y="1620164"/>
          <a:ext cx="5624475" cy="1472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ea typeface="Calibri"/>
              <a:cs typeface="Traditional Arabic"/>
            </a:rPr>
            <a:t>أن التوجيه يسبق عملية الإرشاد ويمهد لها, في حين يأتي الإرشاد بعد التوجيه ويعتبر الواجهة الختامية</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185" y="1620164"/>
        <a:ext cx="5624475" cy="1472876"/>
      </dsp:txXfrm>
    </dsp:sp>
    <dsp:sp modelId="{B959853F-4673-44D7-9CBF-A6613C192A89}">
      <dsp:nvSpPr>
        <dsp:cNvPr id="0" name=""/>
        <dsp:cNvSpPr/>
      </dsp:nvSpPr>
      <dsp:spPr>
        <a:xfrm>
          <a:off x="4185" y="3093040"/>
          <a:ext cx="5731949"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5EBB3A40-F527-4B73-AFFB-F5826D6303A5}">
      <dsp:nvSpPr>
        <dsp:cNvPr id="0" name=""/>
        <dsp:cNvSpPr/>
      </dsp:nvSpPr>
      <dsp:spPr>
        <a:xfrm>
          <a:off x="4185" y="3166684"/>
          <a:ext cx="5624475" cy="1472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ea typeface="Calibri"/>
              <a:cs typeface="Traditional Arabic"/>
            </a:rPr>
            <a:t>يؤكد التوجيه على النواحي النظرية بينما يهتم الإرشاد بالجزء العلمي </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185" y="3166684"/>
        <a:ext cx="5624475" cy="1472876"/>
      </dsp:txXfrm>
    </dsp:sp>
    <dsp:sp modelId="{F9F224BD-1F12-4279-BAA4-3965726546EF}">
      <dsp:nvSpPr>
        <dsp:cNvPr id="0" name=""/>
        <dsp:cNvSpPr/>
      </dsp:nvSpPr>
      <dsp:spPr>
        <a:xfrm>
          <a:off x="4185" y="4639561"/>
          <a:ext cx="5731949"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3409B95C-D74E-4B12-979F-20A9190A1E9B}">
      <dsp:nvSpPr>
        <dsp:cNvPr id="0" name=""/>
        <dsp:cNvSpPr/>
      </dsp:nvSpPr>
      <dsp:spPr>
        <a:xfrm>
          <a:off x="4185" y="4713204"/>
          <a:ext cx="5624475" cy="1472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ea typeface="Calibri"/>
              <a:cs typeface="Traditional Arabic"/>
            </a:rPr>
            <a:t>أن الإرشاد في أغلب الأحيان يكون عبارة عن علاقة بين المرشد والمسترشد الذي يأتي إليه طالباً مساعدته </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185" y="4713204"/>
        <a:ext cx="5624475" cy="1472876"/>
      </dsp:txXfrm>
    </dsp:sp>
    <dsp:sp modelId="{9E1454ED-801B-476C-9994-C4C140DF1EBC}">
      <dsp:nvSpPr>
        <dsp:cNvPr id="0" name=""/>
        <dsp:cNvSpPr/>
      </dsp:nvSpPr>
      <dsp:spPr>
        <a:xfrm>
          <a:off x="4185" y="6186081"/>
          <a:ext cx="5731949"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7EE68-6EDB-479D-9790-F15DBF899A87}">
      <dsp:nvSpPr>
        <dsp:cNvPr id="0" name=""/>
        <dsp:cNvSpPr/>
      </dsp:nvSpPr>
      <dsp:spPr>
        <a:xfrm rot="10800000">
          <a:off x="12516" y="571"/>
          <a:ext cx="5748126" cy="2228274"/>
        </a:xfrm>
        <a:prstGeom prst="rightArrow">
          <a:avLst>
            <a:gd name="adj1" fmla="val 75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t" anchorCtr="0">
          <a:noAutofit/>
        </a:bodyPr>
        <a:lstStyle/>
        <a:p>
          <a:pPr marL="228600" lvl="1" indent="-228600" algn="r" defTabSz="1066800" rtl="1">
            <a:lnSpc>
              <a:spcPct val="90000"/>
            </a:lnSpc>
            <a:spcBef>
              <a:spcPct val="0"/>
            </a:spcBef>
            <a:spcAft>
              <a:spcPct val="15000"/>
            </a:spcAft>
            <a:buChar char="•"/>
          </a:pPr>
          <a:r>
            <a:rPr lang="ar-EG" sz="2400" b="1" u="none" kern="1200" dirty="0">
              <a:latin typeface="Traditional Arabic" pitchFamily="18" charset="-78"/>
              <a:cs typeface="Traditional Arabic" pitchFamily="18" charset="-78"/>
            </a:rPr>
            <a:t>إعداد الخطط والبرامج للتوعية بأهداف وأساليب التوجيه والإرشاد</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EG" sz="2400" b="1" u="none" kern="1200" dirty="0">
              <a:latin typeface="Traditional Arabic" pitchFamily="18" charset="-78"/>
              <a:cs typeface="Traditional Arabic" pitchFamily="18" charset="-78"/>
            </a:rPr>
            <a:t>المشاركة المباشرة في مختلف مجالات التوجيه والإرشاد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848119" y="279105"/>
        <a:ext cx="4912523" cy="1671206"/>
      </dsp:txXfrm>
    </dsp:sp>
    <dsp:sp modelId="{0EEF0B1C-38CD-444A-9FFD-C2E5F8147B14}">
      <dsp:nvSpPr>
        <dsp:cNvPr id="0" name=""/>
        <dsp:cNvSpPr/>
      </dsp:nvSpPr>
      <dsp:spPr>
        <a:xfrm>
          <a:off x="5773159" y="72009"/>
          <a:ext cx="2846944" cy="2175776"/>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EG" sz="3600" b="1" u="none" kern="1200">
              <a:effectLst>
                <a:outerShdw blurRad="38100" dist="38100" dir="2700000" algn="tl">
                  <a:srgbClr val="000000">
                    <a:alpha val="43137"/>
                  </a:srgbClr>
                </a:outerShdw>
              </a:effectLst>
              <a:latin typeface="Traditional Arabic" pitchFamily="18" charset="-78"/>
              <a:ea typeface="Calibri"/>
              <a:cs typeface="Traditional Arabic" pitchFamily="18" charset="-78"/>
            </a:rPr>
            <a:t>أولاً : مهام مشرف التوجيه والإرشاد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879372" y="178222"/>
        <a:ext cx="2634518" cy="1963350"/>
      </dsp:txXfrm>
    </dsp:sp>
    <dsp:sp modelId="{05EE24A8-5E88-474E-A78C-3EF3EB1D56E9}">
      <dsp:nvSpPr>
        <dsp:cNvPr id="0" name=""/>
        <dsp:cNvSpPr/>
      </dsp:nvSpPr>
      <dsp:spPr>
        <a:xfrm rot="10800000">
          <a:off x="12516" y="2451673"/>
          <a:ext cx="5748126" cy="2228274"/>
        </a:xfrm>
        <a:prstGeom prst="rightArrow">
          <a:avLst>
            <a:gd name="adj1" fmla="val 75000"/>
            <a:gd name="adj2" fmla="val 50000"/>
          </a:avLst>
        </a:prstGeom>
        <a:solidFill>
          <a:schemeClr val="accent4">
            <a:tint val="40000"/>
            <a:alpha val="90000"/>
            <a:hueOff val="-3945710"/>
            <a:satOff val="22157"/>
            <a:lumOff val="1408"/>
            <a:alphaOff val="0"/>
          </a:schemeClr>
        </a:solidFill>
        <a:ln w="9525" cap="flat" cmpd="sng" algn="ctr">
          <a:solidFill>
            <a:schemeClr val="accent4">
              <a:tint val="40000"/>
              <a:alpha val="90000"/>
              <a:hueOff val="-3945710"/>
              <a:satOff val="22157"/>
              <a:lumOff val="1408"/>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t" anchorCtr="0">
          <a:noAutofit/>
        </a:bodyPr>
        <a:lstStyle/>
        <a:p>
          <a:pPr marL="228600" lvl="1" indent="-228600" algn="r" defTabSz="1066800" rtl="1">
            <a:lnSpc>
              <a:spcPct val="90000"/>
            </a:lnSpc>
            <a:spcBef>
              <a:spcPct val="0"/>
            </a:spcBef>
            <a:spcAft>
              <a:spcPct val="15000"/>
            </a:spcAft>
            <a:buChar char="•"/>
          </a:pPr>
          <a:r>
            <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rPr>
            <a:t>تبصير المجتمع المدرسي بأهداف التوجيه والإرشاد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rPr>
            <a:t>تنفيذ برامج التوجيه والإرشاد وخدماته الإنمائية والوقائية والعلاجية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848119" y="2730207"/>
        <a:ext cx="4912523" cy="1671206"/>
      </dsp:txXfrm>
    </dsp:sp>
    <dsp:sp modelId="{2BB2384F-77F4-476F-A00E-5E6BD6EDA85F}">
      <dsp:nvSpPr>
        <dsp:cNvPr id="0" name=""/>
        <dsp:cNvSpPr/>
      </dsp:nvSpPr>
      <dsp:spPr>
        <a:xfrm>
          <a:off x="5773159" y="2504743"/>
          <a:ext cx="2846944" cy="2175776"/>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EG" sz="3600" b="1" u="none" kern="1200" dirty="0">
              <a:effectLst>
                <a:outerShdw blurRad="38100" dist="38100" dir="2700000" algn="tl">
                  <a:srgbClr val="000000">
                    <a:alpha val="43137"/>
                  </a:srgbClr>
                </a:outerShdw>
              </a:effectLst>
              <a:latin typeface="Traditional Arabic" pitchFamily="18" charset="-78"/>
              <a:ea typeface="Calibri"/>
              <a:cs typeface="Traditional Arabic" pitchFamily="18" charset="-78"/>
            </a:rPr>
            <a:t>ثانياً: مهام وواجبات المرشد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879372" y="2610956"/>
        <a:ext cx="2634518" cy="196335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D4F00-4BDD-462B-BD52-F93A23CD2911}">
      <dsp:nvSpPr>
        <dsp:cNvPr id="0" name=""/>
        <dsp:cNvSpPr/>
      </dsp:nvSpPr>
      <dsp:spPr>
        <a:xfrm>
          <a:off x="516899" y="1486158"/>
          <a:ext cx="2384096" cy="4535899"/>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0" rIns="182880" bIns="40640" numCol="1" spcCol="1270" anchor="ctr" anchorCtr="0">
          <a:noAutofit/>
        </a:bodyPr>
        <a:lstStyle/>
        <a:p>
          <a:pPr marL="0" lvl="0" indent="0" algn="ctr" defTabSz="1422400" rtl="1">
            <a:lnSpc>
              <a:spcPct val="90000"/>
            </a:lnSpc>
            <a:spcBef>
              <a:spcPct val="0"/>
            </a:spcBef>
            <a:spcAft>
              <a:spcPct val="35000"/>
            </a:spcAft>
            <a:buNone/>
          </a:pPr>
          <a:r>
            <a:rPr lang="ar-EG" sz="3200" b="1"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خامساً : مهام رائد النشاط </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6200000">
        <a:off x="491039" y="3217380"/>
        <a:ext cx="4082309" cy="619865"/>
      </dsp:txXfrm>
    </dsp:sp>
    <dsp:sp modelId="{39206BA9-3E0E-46A9-8C2A-C534E9B82BB0}">
      <dsp:nvSpPr>
        <dsp:cNvPr id="0" name=""/>
        <dsp:cNvSpPr/>
      </dsp:nvSpPr>
      <dsp:spPr>
        <a:xfrm>
          <a:off x="3121840" y="721001"/>
          <a:ext cx="2384096" cy="5298636"/>
        </a:xfrm>
        <a:prstGeom prst="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0" rIns="182880" bIns="40640" numCol="1" spcCol="1270" anchor="ctr" anchorCtr="0">
          <a:noAutofit/>
        </a:bodyPr>
        <a:lstStyle/>
        <a:p>
          <a:pPr marL="0" lvl="0" indent="0" algn="ctr" defTabSz="1422400" rtl="1">
            <a:lnSpc>
              <a:spcPct val="90000"/>
            </a:lnSpc>
            <a:spcBef>
              <a:spcPct val="0"/>
            </a:spcBef>
            <a:spcAft>
              <a:spcPct val="35000"/>
            </a:spcAft>
            <a:buNone/>
          </a:pPr>
          <a:r>
            <a:rPr lang="ar-EG" sz="3200" b="1"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رابعاً: مهام المعلم ورائد الفصل </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6200000">
        <a:off x="2752749" y="2795455"/>
        <a:ext cx="4768773" cy="619865"/>
      </dsp:txXfrm>
    </dsp:sp>
    <dsp:sp modelId="{ABF8D31B-F1CF-42F5-9242-BA2B7ABB2528}">
      <dsp:nvSpPr>
        <dsp:cNvPr id="0" name=""/>
        <dsp:cNvSpPr/>
      </dsp:nvSpPr>
      <dsp:spPr>
        <a:xfrm>
          <a:off x="5719107" y="0"/>
          <a:ext cx="2384096" cy="601963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0" rIns="182880" bIns="40640" numCol="1" spcCol="1270" anchor="ctr" anchorCtr="0">
          <a:noAutofit/>
        </a:bodyPr>
        <a:lstStyle/>
        <a:p>
          <a:pPr marL="0" lvl="0" indent="0" algn="ctr" defTabSz="1422400" rtl="1">
            <a:lnSpc>
              <a:spcPct val="90000"/>
            </a:lnSpc>
            <a:spcBef>
              <a:spcPct val="0"/>
            </a:spcBef>
            <a:spcAft>
              <a:spcPct val="35000"/>
            </a:spcAft>
            <a:buNone/>
          </a:pPr>
          <a:r>
            <a:rPr lang="ar-EG" sz="3200" b="1"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ثالثاً : مهام مدير المدرسة ووكيل المدرسة </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6200000">
        <a:off x="5025565" y="2398904"/>
        <a:ext cx="5417674" cy="619865"/>
      </dsp:txXfrm>
    </dsp:sp>
    <dsp:sp modelId="{E6B2E295-12A6-44B7-B393-219EEE4582C5}">
      <dsp:nvSpPr>
        <dsp:cNvPr id="0" name=""/>
        <dsp:cNvSpPr/>
      </dsp:nvSpPr>
      <dsp:spPr>
        <a:xfrm>
          <a:off x="5719107" y="0"/>
          <a:ext cx="1692708" cy="6048672"/>
        </a:xfrm>
        <a:prstGeom prst="rect">
          <a:avLst/>
        </a:prstGeom>
        <a:noFill/>
        <a:ln>
          <a:noFill/>
        </a:ln>
        <a:effectLst>
          <a:outerShdw blurRad="40000" dist="23000" dir="5400000" rotWithShape="0">
            <a:srgbClr val="000000">
              <a:alpha val="3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تهيئة البيئة والظروف المناسبة التي تساعد في تحقيق رعاية الطلاب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0" lvl="0" indent="0" algn="ctr" defTabSz="1066800" rtl="1">
            <a:lnSpc>
              <a:spcPct val="90000"/>
            </a:lnSpc>
            <a:spcBef>
              <a:spcPct val="0"/>
            </a:spcBef>
            <a:spcAft>
              <a:spcPct val="35000"/>
            </a:spcAft>
            <a:buNone/>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تبصير المعلمين بدور المرشد الطلابي داخل المدرسة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19107" y="0"/>
        <a:ext cx="1692708" cy="6048672"/>
      </dsp:txXfrm>
    </dsp:sp>
    <dsp:sp modelId="{D3998E65-84C0-4D2A-B501-912698CB352A}">
      <dsp:nvSpPr>
        <dsp:cNvPr id="0" name=""/>
        <dsp:cNvSpPr/>
      </dsp:nvSpPr>
      <dsp:spPr>
        <a:xfrm>
          <a:off x="3121840" y="721001"/>
          <a:ext cx="1692708" cy="5327670"/>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تهيئة المناخ النفسي والصحي في الفصل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0" lvl="0" indent="0" algn="ctr" defTabSz="1066800" rtl="1">
            <a:lnSpc>
              <a:spcPct val="90000"/>
            </a:lnSpc>
            <a:spcBef>
              <a:spcPct val="0"/>
            </a:spcBef>
            <a:spcAft>
              <a:spcPct val="35000"/>
            </a:spcAft>
            <a:buNone/>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مساعدة المرشد الطلابي على اكتشاف الحالات الخاصة التي تحتاج إلى خدمات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121840" y="721001"/>
        <a:ext cx="1692708" cy="5327670"/>
      </dsp:txXfrm>
    </dsp:sp>
    <dsp:sp modelId="{4EE1B5A8-D178-403E-89F5-5056BA0E8B46}">
      <dsp:nvSpPr>
        <dsp:cNvPr id="0" name=""/>
        <dsp:cNvSpPr/>
      </dsp:nvSpPr>
      <dsp:spPr>
        <a:xfrm>
          <a:off x="516899" y="1486158"/>
          <a:ext cx="1692708" cy="4562513"/>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رعاية الطلاب الموهوبين في المجالات المختلفة</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0" lvl="0" indent="0" algn="ctr" defTabSz="1066800" rtl="1">
            <a:lnSpc>
              <a:spcPct val="90000"/>
            </a:lnSpc>
            <a:spcBef>
              <a:spcPct val="0"/>
            </a:spcBef>
            <a:spcAft>
              <a:spcPct val="35000"/>
            </a:spcAft>
            <a:buNone/>
          </a:pPr>
          <a:r>
            <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rPr>
            <a:t>التعاون مع المرشد الطلابي </a:t>
          </a:r>
          <a:endParaRPr lang="ar-EG" sz="24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16899" y="1486158"/>
        <a:ext cx="1692708" cy="456251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30F49-58D0-4559-8E9E-76DF665A61D2}">
      <dsp:nvSpPr>
        <dsp:cNvPr id="0" name=""/>
        <dsp:cNvSpPr/>
      </dsp:nvSpPr>
      <dsp:spPr>
        <a:xfrm>
          <a:off x="4773267" y="0"/>
          <a:ext cx="2784441" cy="225024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a:noFill/>
        </a:ln>
        <a:effectLst>
          <a:outerShdw blurRad="40000" dist="23000" dir="5400000" rotWithShape="0">
            <a:srgbClr val="000000">
              <a:alpha val="35000"/>
            </a:srgbClr>
          </a:outerShdw>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9E024AF0-A6BB-4A5C-9900-1E038A7E3E94}">
      <dsp:nvSpPr>
        <dsp:cNvPr id="0" name=""/>
        <dsp:cNvSpPr/>
      </dsp:nvSpPr>
      <dsp:spPr>
        <a:xfrm>
          <a:off x="4319986" y="1350150"/>
          <a:ext cx="2784441" cy="2250249"/>
        </a:xfrm>
        <a:prstGeom prst="roundRect">
          <a:avLst>
            <a:gd name="adj" fmla="val 10000"/>
          </a:avLst>
        </a:prstGeom>
        <a:solidFill>
          <a:srgbClr val="99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Calibri"/>
              <a:ea typeface="Calibri"/>
              <a:cs typeface="Traditional Arabic"/>
            </a:rPr>
            <a:t>الإرشاد النفسيّ </a:t>
          </a:r>
          <a:endPar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385894" y="1416058"/>
        <a:ext cx="2652625" cy="2118433"/>
      </dsp:txXfrm>
    </dsp:sp>
    <dsp:sp modelId="{9D15821A-9525-4713-A096-8E17F3B94D71}">
      <dsp:nvSpPr>
        <dsp:cNvPr id="0" name=""/>
        <dsp:cNvSpPr/>
      </dsp:nvSpPr>
      <dsp:spPr>
        <a:xfrm rot="10800000">
          <a:off x="3700577" y="790593"/>
          <a:ext cx="536345" cy="669062"/>
        </a:xfrm>
        <a:prstGeom prst="rightArrow">
          <a:avLst>
            <a:gd name="adj1" fmla="val 60000"/>
            <a:gd name="adj2" fmla="val 5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 r="-3000"/>
          </a:stretch>
        </a:blip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rtl="1">
            <a:lnSpc>
              <a:spcPct val="90000"/>
            </a:lnSpc>
            <a:spcBef>
              <a:spcPct val="0"/>
            </a:spcBef>
            <a:spcAft>
              <a:spcPct val="35000"/>
            </a:spcAft>
            <a:buNone/>
          </a:pPr>
          <a:endParaRPr lang="ar-EG" sz="2200" kern="1200">
            <a:latin typeface="Traditional Arabic" pitchFamily="18" charset="-78"/>
            <a:cs typeface="Traditional Arabic" pitchFamily="18" charset="-78"/>
          </a:endParaRPr>
        </a:p>
      </dsp:txBody>
      <dsp:txXfrm rot="10800000">
        <a:off x="3861480" y="924405"/>
        <a:ext cx="375442" cy="401438"/>
      </dsp:txXfrm>
    </dsp:sp>
    <dsp:sp modelId="{7EE7DD53-9C84-4699-920A-EE5A4CA04960}">
      <dsp:nvSpPr>
        <dsp:cNvPr id="0" name=""/>
        <dsp:cNvSpPr/>
      </dsp:nvSpPr>
      <dsp:spPr>
        <a:xfrm>
          <a:off x="456411" y="0"/>
          <a:ext cx="2784441" cy="2250249"/>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5000" r="-45000"/>
          </a:stretch>
        </a:blipFill>
        <a:ln>
          <a:noFill/>
        </a:ln>
        <a:effectLst>
          <a:outerShdw blurRad="40000" dist="23000" dir="5400000" rotWithShape="0">
            <a:srgbClr val="000000">
              <a:alpha val="35000"/>
            </a:srgbClr>
          </a:outerShdw>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7A3BE83D-7311-4E97-B33C-54CCA1938E2F}">
      <dsp:nvSpPr>
        <dsp:cNvPr id="0" name=""/>
        <dsp:cNvSpPr/>
      </dsp:nvSpPr>
      <dsp:spPr>
        <a:xfrm>
          <a:off x="3130" y="1350150"/>
          <a:ext cx="2784441" cy="2250249"/>
        </a:xfrm>
        <a:prstGeom prst="roundRect">
          <a:avLst>
            <a:gd name="adj" fmla="val 10000"/>
          </a:avLst>
        </a:prstGeom>
        <a:solidFill>
          <a:srgbClr val="0066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Calibri"/>
              <a:ea typeface="Calibri"/>
              <a:cs typeface="Traditional Arabic"/>
            </a:rPr>
            <a:t>وسائل جمع المعلومات في الإرشاد النفسيّ </a:t>
          </a:r>
          <a:endPar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9038" y="1416058"/>
        <a:ext cx="2652625" cy="211843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CD3CF-792F-44C6-A000-BF42A3019EF6}">
      <dsp:nvSpPr>
        <dsp:cNvPr id="0" name=""/>
        <dsp:cNvSpPr/>
      </dsp:nvSpPr>
      <dsp:spPr>
        <a:xfrm>
          <a:off x="0" y="0"/>
          <a:ext cx="6840760" cy="2262556"/>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r" defTabSz="1244600" rtl="1">
            <a:lnSpc>
              <a:spcPct val="90000"/>
            </a:lnSpc>
            <a:spcBef>
              <a:spcPct val="0"/>
            </a:spcBef>
            <a:spcAft>
              <a:spcPct val="35000"/>
            </a:spcAft>
            <a:buNone/>
          </a:pPr>
          <a:r>
            <a:rPr lang="ar-SA"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الإرشاد في اللُّغة </a:t>
          </a:r>
          <a:endParaRPr lang="ar-EG" sz="28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نقيض الضلال، ويَدلُّ على الهداية، ويُقال: راشد، ورشيد؛ أي صاب وجه الأمر، والطريق</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0"/>
        <a:ext cx="5246352" cy="2262556"/>
      </dsp:txXfrm>
    </dsp:sp>
    <dsp:sp modelId="{98B39A3D-4324-4BDA-A6C7-FA762FC87760}">
      <dsp:nvSpPr>
        <dsp:cNvPr id="0" name=""/>
        <dsp:cNvSpPr/>
      </dsp:nvSpPr>
      <dsp:spPr>
        <a:xfrm>
          <a:off x="5246352" y="226255"/>
          <a:ext cx="1368152" cy="181004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8000" r="-78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2FA4F77-37B0-4827-9A31-143DB9440427}">
      <dsp:nvSpPr>
        <dsp:cNvPr id="0" name=""/>
        <dsp:cNvSpPr/>
      </dsp:nvSpPr>
      <dsp:spPr>
        <a:xfrm>
          <a:off x="0" y="2488811"/>
          <a:ext cx="6840760" cy="2262556"/>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r" defTabSz="1244600" rtl="1">
            <a:lnSpc>
              <a:spcPct val="90000"/>
            </a:lnSpc>
            <a:spcBef>
              <a:spcPct val="0"/>
            </a:spcBef>
            <a:spcAft>
              <a:spcPct val="35000"/>
            </a:spcAft>
            <a:buNone/>
          </a:pPr>
          <a:r>
            <a:rPr lang="ar-SA"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أمّا الإرشاد اصطلاحاً </a:t>
          </a:r>
          <a:endParaRPr lang="ar-EG" sz="28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عمليّة مُساعدة تهدف إلى تنمية قُدرات المُسترشد، وتحقيق النفع، والاستفادة من الموارد، والمهارات التي يمتلكها</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2488811"/>
        <a:ext cx="5246352" cy="2262556"/>
      </dsp:txXfrm>
    </dsp:sp>
    <dsp:sp modelId="{9203AC12-F8ED-494F-B027-BCDA8830C412}">
      <dsp:nvSpPr>
        <dsp:cNvPr id="0" name=""/>
        <dsp:cNvSpPr/>
      </dsp:nvSpPr>
      <dsp:spPr>
        <a:xfrm>
          <a:off x="5246352" y="2715067"/>
          <a:ext cx="1368152" cy="181004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1000" r="-41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7B3C5-73ED-4F1E-A7E8-62F928B2EF04}">
      <dsp:nvSpPr>
        <dsp:cNvPr id="0" name=""/>
        <dsp:cNvSpPr/>
      </dsp:nvSpPr>
      <dsp:spPr>
        <a:xfrm rot="10800000">
          <a:off x="6949076" y="1964393"/>
          <a:ext cx="1930657" cy="1157946"/>
        </a:xfrm>
        <a:prstGeom prst="corner">
          <a:avLst>
            <a:gd name="adj1" fmla="val 16120"/>
            <a:gd name="adj2" fmla="val 1611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739E54-947B-4B72-92A8-1721E0008B08}">
      <dsp:nvSpPr>
        <dsp:cNvPr id="0" name=""/>
        <dsp:cNvSpPr/>
      </dsp:nvSpPr>
      <dsp:spPr>
        <a:xfrm>
          <a:off x="6945214" y="2155665"/>
          <a:ext cx="1741453" cy="152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rtl="1">
            <a:lnSpc>
              <a:spcPct val="90000"/>
            </a:lnSpc>
            <a:spcBef>
              <a:spcPct val="0"/>
            </a:spcBef>
            <a:spcAft>
              <a:spcPct val="35000"/>
            </a:spcAft>
            <a:buNone/>
          </a:pPr>
          <a:r>
            <a:rPr lang="ar-SA" sz="3600" b="1" kern="1200" dirty="0">
              <a:latin typeface="Traditional Arabic" pitchFamily="18" charset="-78"/>
              <a:cs typeface="Traditional Arabic" pitchFamily="18" charset="-78"/>
            </a:rPr>
            <a:t>تحقيق الذات </a:t>
          </a:r>
          <a:endParaRPr lang="ar-EG" sz="3600" u="none" kern="1200" dirty="0">
            <a:solidFill>
              <a:schemeClr val="accent3">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945214" y="2155665"/>
        <a:ext cx="1741453" cy="1524793"/>
      </dsp:txXfrm>
    </dsp:sp>
    <dsp:sp modelId="{BE036A89-03DB-4826-BA68-9D85090FFAE5}">
      <dsp:nvSpPr>
        <dsp:cNvPr id="0" name=""/>
        <dsp:cNvSpPr/>
      </dsp:nvSpPr>
      <dsp:spPr>
        <a:xfrm rot="5400000">
          <a:off x="6945214" y="1438115"/>
          <a:ext cx="328211" cy="328211"/>
        </a:xfrm>
        <a:prstGeom prst="triangle">
          <a:avLst>
            <a:gd name="adj" fmla="val 100000"/>
          </a:avLst>
        </a:prstGeom>
        <a:gradFill rotWithShape="0">
          <a:gsLst>
            <a:gs pos="0">
              <a:schemeClr val="accent3">
                <a:hueOff val="1875044"/>
                <a:satOff val="-2813"/>
                <a:lumOff val="-458"/>
                <a:alphaOff val="0"/>
                <a:shade val="51000"/>
                <a:satMod val="130000"/>
              </a:schemeClr>
            </a:gs>
            <a:gs pos="80000">
              <a:schemeClr val="accent3">
                <a:hueOff val="1875044"/>
                <a:satOff val="-2813"/>
                <a:lumOff val="-458"/>
                <a:alphaOff val="0"/>
                <a:shade val="93000"/>
                <a:satMod val="130000"/>
              </a:schemeClr>
            </a:gs>
            <a:gs pos="100000">
              <a:schemeClr val="accent3">
                <a:hueOff val="1875044"/>
                <a:satOff val="-2813"/>
                <a:lumOff val="-458"/>
                <a:alphaOff val="0"/>
                <a:shade val="94000"/>
                <a:satMod val="135000"/>
              </a:schemeClr>
            </a:gs>
          </a:gsLst>
          <a:lin ang="16200000" scaled="0"/>
        </a:gradFill>
        <a:ln w="9525" cap="flat" cmpd="sng" algn="ctr">
          <a:solidFill>
            <a:schemeClr val="accent3">
              <a:hueOff val="1875044"/>
              <a:satOff val="-2813"/>
              <a:lumOff val="-45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A18AF21-836B-4065-8129-1521FF8CAB78}">
      <dsp:nvSpPr>
        <dsp:cNvPr id="0" name=""/>
        <dsp:cNvSpPr/>
      </dsp:nvSpPr>
      <dsp:spPr>
        <a:xfrm rot="10800000">
          <a:off x="4815699" y="1437442"/>
          <a:ext cx="1930657" cy="1157946"/>
        </a:xfrm>
        <a:prstGeom prst="corner">
          <a:avLst>
            <a:gd name="adj1" fmla="val 16120"/>
            <a:gd name="adj2" fmla="val 16110"/>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w="9525" cap="flat" cmpd="sng" algn="ctr">
          <a:solidFill>
            <a:schemeClr val="accent3">
              <a:hueOff val="3750088"/>
              <a:satOff val="-5627"/>
              <a:lumOff val="-91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E4671C9-3D81-4EBE-B44A-B80F282C99B4}">
      <dsp:nvSpPr>
        <dsp:cNvPr id="0" name=""/>
        <dsp:cNvSpPr/>
      </dsp:nvSpPr>
      <dsp:spPr>
        <a:xfrm>
          <a:off x="4811837" y="1628714"/>
          <a:ext cx="1741453" cy="152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rtl="1">
            <a:lnSpc>
              <a:spcPct val="90000"/>
            </a:lnSpc>
            <a:spcBef>
              <a:spcPct val="0"/>
            </a:spcBef>
            <a:spcAft>
              <a:spcPct val="35000"/>
            </a:spcAft>
            <a:buNone/>
          </a:pPr>
          <a:r>
            <a:rPr lang="ar-SA" sz="3600" b="1" kern="1200" dirty="0">
              <a:latin typeface="Traditional Arabic" pitchFamily="18" charset="-78"/>
              <a:cs typeface="Traditional Arabic" pitchFamily="18" charset="-78"/>
            </a:rPr>
            <a:t>تحقيق التكيُّف </a:t>
          </a:r>
          <a:endParaRPr lang="ar-EG" sz="3600" u="none" kern="1200" dirty="0">
            <a:solidFill>
              <a:schemeClr val="accent5">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811837" y="1628714"/>
        <a:ext cx="1741453" cy="1524793"/>
      </dsp:txXfrm>
    </dsp:sp>
    <dsp:sp modelId="{273DC69C-4CD5-489C-B551-470EA08C2389}">
      <dsp:nvSpPr>
        <dsp:cNvPr id="0" name=""/>
        <dsp:cNvSpPr/>
      </dsp:nvSpPr>
      <dsp:spPr>
        <a:xfrm rot="5400000">
          <a:off x="4811837" y="911164"/>
          <a:ext cx="328211" cy="328211"/>
        </a:xfrm>
        <a:prstGeom prst="triangle">
          <a:avLst>
            <a:gd name="adj" fmla="val 10000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w="9525" cap="flat" cmpd="sng" algn="ctr">
          <a:solidFill>
            <a:schemeClr val="accent3">
              <a:hueOff val="5625132"/>
              <a:satOff val="-8440"/>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F52BE9-D563-4EF1-8C9E-7D4F440C1DDE}">
      <dsp:nvSpPr>
        <dsp:cNvPr id="0" name=""/>
        <dsp:cNvSpPr/>
      </dsp:nvSpPr>
      <dsp:spPr>
        <a:xfrm rot="10800000">
          <a:off x="2682321" y="910491"/>
          <a:ext cx="1930657" cy="1157946"/>
        </a:xfrm>
        <a:prstGeom prst="corner">
          <a:avLst>
            <a:gd name="adj1" fmla="val 16120"/>
            <a:gd name="adj2" fmla="val 16110"/>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w="9525" cap="flat" cmpd="sng" algn="ctr">
          <a:solidFill>
            <a:schemeClr val="accent3">
              <a:hueOff val="7500176"/>
              <a:satOff val="-11253"/>
              <a:lumOff val="-183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7DB63CF-80B4-47DC-99D8-7C8645EBA893}">
      <dsp:nvSpPr>
        <dsp:cNvPr id="0" name=""/>
        <dsp:cNvSpPr/>
      </dsp:nvSpPr>
      <dsp:spPr>
        <a:xfrm>
          <a:off x="2520284" y="1101763"/>
          <a:ext cx="2057805" cy="152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rtl="1">
            <a:lnSpc>
              <a:spcPct val="90000"/>
            </a:lnSpc>
            <a:spcBef>
              <a:spcPct val="0"/>
            </a:spcBef>
            <a:spcAft>
              <a:spcPct val="35000"/>
            </a:spcAft>
            <a:buNone/>
          </a:pPr>
          <a:r>
            <a:rPr lang="ar-SA" sz="3600" b="1" kern="1200" dirty="0">
              <a:latin typeface="Traditional Arabic" pitchFamily="18" charset="-78"/>
              <a:cs typeface="Traditional Arabic" pitchFamily="18" charset="-78"/>
            </a:rPr>
            <a:t>تحقيق التوافق النفسيّ </a:t>
          </a:r>
          <a:endParaRPr lang="ar-EG" sz="3600" u="none" kern="1200"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520284" y="1101763"/>
        <a:ext cx="2057805" cy="1524793"/>
      </dsp:txXfrm>
    </dsp:sp>
    <dsp:sp modelId="{DD137439-1880-4557-B3A8-60E411C06801}">
      <dsp:nvSpPr>
        <dsp:cNvPr id="0" name=""/>
        <dsp:cNvSpPr/>
      </dsp:nvSpPr>
      <dsp:spPr>
        <a:xfrm rot="5400000">
          <a:off x="2678460" y="384213"/>
          <a:ext cx="328211" cy="328211"/>
        </a:xfrm>
        <a:prstGeom prst="triangle">
          <a:avLst>
            <a:gd name="adj" fmla="val 100000"/>
          </a:avLst>
        </a:prstGeom>
        <a:gradFill rotWithShape="0">
          <a:gsLst>
            <a:gs pos="0">
              <a:schemeClr val="accent3">
                <a:hueOff val="9375220"/>
                <a:satOff val="-14067"/>
                <a:lumOff val="-2288"/>
                <a:alphaOff val="0"/>
                <a:shade val="51000"/>
                <a:satMod val="130000"/>
              </a:schemeClr>
            </a:gs>
            <a:gs pos="80000">
              <a:schemeClr val="accent3">
                <a:hueOff val="9375220"/>
                <a:satOff val="-14067"/>
                <a:lumOff val="-2288"/>
                <a:alphaOff val="0"/>
                <a:shade val="93000"/>
                <a:satMod val="130000"/>
              </a:schemeClr>
            </a:gs>
            <a:gs pos="100000">
              <a:schemeClr val="accent3">
                <a:hueOff val="9375220"/>
                <a:satOff val="-14067"/>
                <a:lumOff val="-2288"/>
                <a:alphaOff val="0"/>
                <a:shade val="94000"/>
                <a:satMod val="135000"/>
              </a:schemeClr>
            </a:gs>
          </a:gsLst>
          <a:lin ang="16200000" scaled="0"/>
        </a:gradFill>
        <a:ln w="9525" cap="flat" cmpd="sng" algn="ctr">
          <a:solidFill>
            <a:schemeClr val="accent3">
              <a:hueOff val="9375220"/>
              <a:satOff val="-14067"/>
              <a:lumOff val="-22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F2D22AB-BED1-48C3-98A1-D3A599058485}">
      <dsp:nvSpPr>
        <dsp:cNvPr id="0" name=""/>
        <dsp:cNvSpPr/>
      </dsp:nvSpPr>
      <dsp:spPr>
        <a:xfrm rot="10800000">
          <a:off x="504051" y="360046"/>
          <a:ext cx="1930657" cy="1157946"/>
        </a:xfrm>
        <a:prstGeom prst="corner">
          <a:avLst>
            <a:gd name="adj1" fmla="val 16120"/>
            <a:gd name="adj2" fmla="val 1611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76C0750-B506-47AF-BC13-9B143854DB9C}">
      <dsp:nvSpPr>
        <dsp:cNvPr id="0" name=""/>
        <dsp:cNvSpPr/>
      </dsp:nvSpPr>
      <dsp:spPr>
        <a:xfrm>
          <a:off x="0" y="576063"/>
          <a:ext cx="2473995" cy="152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rtl="1">
            <a:lnSpc>
              <a:spcPct val="90000"/>
            </a:lnSpc>
            <a:spcBef>
              <a:spcPct val="0"/>
            </a:spcBef>
            <a:spcAft>
              <a:spcPct val="35000"/>
            </a:spcAft>
            <a:buNone/>
          </a:pPr>
          <a:r>
            <a:rPr lang="ar-SA" sz="3600" b="1" kern="1200" dirty="0">
              <a:latin typeface="Traditional Arabic" pitchFamily="18" charset="-78"/>
              <a:cs typeface="Traditional Arabic" pitchFamily="18" charset="-78"/>
            </a:rPr>
            <a:t>تحسين العمليّة التعليميّة التعلُّميّة</a:t>
          </a:r>
          <a:endParaRPr lang="ar-EG" sz="3600" u="none" kern="1200"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576063"/>
        <a:ext cx="2473995" cy="152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BB95B-1659-441D-8D85-F6538057CD28}">
      <dsp:nvSpPr>
        <dsp:cNvPr id="0" name=""/>
        <dsp:cNvSpPr/>
      </dsp:nvSpPr>
      <dsp:spPr>
        <a:xfrm>
          <a:off x="6257724" y="1289136"/>
          <a:ext cx="2606302" cy="2606302"/>
        </a:xfrm>
        <a:prstGeom prst="ellipse">
          <a:avLst/>
        </a:prstGeom>
        <a:solidFill>
          <a:schemeClr val="accent3">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3434" tIns="45720" rIns="143434" bIns="45720" numCol="1" spcCol="1270" anchor="ctr" anchorCtr="0">
          <a:noAutofit/>
        </a:bodyPr>
        <a:lstStyle/>
        <a:p>
          <a:pPr marL="0" lvl="0" indent="0" algn="ctr" defTabSz="1600200" rtl="1">
            <a:lnSpc>
              <a:spcPct val="90000"/>
            </a:lnSpc>
            <a:spcBef>
              <a:spcPct val="0"/>
            </a:spcBef>
            <a:spcAft>
              <a:spcPct val="35000"/>
            </a:spcAft>
            <a:buNone/>
          </a:pPr>
          <a:r>
            <a:rPr lang="ar-SA"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الأسس الفلسفية</a:t>
          </a:r>
          <a:r>
            <a:rPr lang="en-US" sz="3600" b="1" u="none" kern="1200" dirty="0">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36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639408" y="1670820"/>
        <a:ext cx="1842934" cy="1842934"/>
      </dsp:txXfrm>
    </dsp:sp>
    <dsp:sp modelId="{7E817AEB-837C-4277-89ED-13F418C51901}">
      <dsp:nvSpPr>
        <dsp:cNvPr id="0" name=""/>
        <dsp:cNvSpPr/>
      </dsp:nvSpPr>
      <dsp:spPr>
        <a:xfrm>
          <a:off x="4172682" y="1289136"/>
          <a:ext cx="2606302" cy="2606302"/>
        </a:xfrm>
        <a:prstGeom prst="ellipse">
          <a:avLst/>
        </a:prstGeom>
        <a:solidFill>
          <a:schemeClr val="accent3">
            <a:alpha val="50000"/>
            <a:hueOff val="3750088"/>
            <a:satOff val="-5627"/>
            <a:lumOff val="-915"/>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3434" tIns="40640" rIns="143434" bIns="4064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الأسس النفسية والتربوية</a:t>
          </a:r>
          <a:endParaRPr lang="ar-EG"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554366" y="1670820"/>
        <a:ext cx="1842934" cy="1842934"/>
      </dsp:txXfrm>
    </dsp:sp>
    <dsp:sp modelId="{95C111CC-DC80-4BBC-9654-2BB349EAF7B4}">
      <dsp:nvSpPr>
        <dsp:cNvPr id="0" name=""/>
        <dsp:cNvSpPr/>
      </dsp:nvSpPr>
      <dsp:spPr>
        <a:xfrm>
          <a:off x="2087639" y="1289136"/>
          <a:ext cx="2606302" cy="2606302"/>
        </a:xfrm>
        <a:prstGeom prst="ellipse">
          <a:avLst/>
        </a:prstGeom>
        <a:solidFill>
          <a:schemeClr val="accent3">
            <a:alpha val="50000"/>
            <a:hueOff val="7500176"/>
            <a:satOff val="-11253"/>
            <a:lumOff val="-183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3434" tIns="40640" rIns="143434" bIns="4064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الأسس الاجتماعية</a:t>
          </a:r>
          <a:endParaRPr lang="ar-EG"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469323" y="1670820"/>
        <a:ext cx="1842934" cy="1842934"/>
      </dsp:txXfrm>
    </dsp:sp>
    <dsp:sp modelId="{055A7A44-4656-415C-A008-11DDA105ED53}">
      <dsp:nvSpPr>
        <dsp:cNvPr id="0" name=""/>
        <dsp:cNvSpPr/>
      </dsp:nvSpPr>
      <dsp:spPr>
        <a:xfrm>
          <a:off x="2597" y="1289136"/>
          <a:ext cx="2606302" cy="2606302"/>
        </a:xfrm>
        <a:prstGeom prst="ellipse">
          <a:avLst/>
        </a:prstGeom>
        <a:solidFill>
          <a:schemeClr val="accent3">
            <a:alpha val="50000"/>
            <a:hueOff val="11250264"/>
            <a:satOff val="-16880"/>
            <a:lumOff val="-2745"/>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3434" tIns="40640" rIns="143434" bIns="4064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effectLst>
                <a:outerShdw blurRad="38100" dist="38100" dir="2700000" algn="tl">
                  <a:srgbClr val="000000">
                    <a:alpha val="43137"/>
                  </a:srgbClr>
                </a:outerShdw>
              </a:effectLst>
              <a:latin typeface="Traditional Arabic" pitchFamily="18" charset="-78"/>
              <a:cs typeface="Traditional Arabic" pitchFamily="18" charset="-78"/>
            </a:rPr>
            <a:t>الأسس العصبية والفسيولوجية</a:t>
          </a:r>
          <a:endParaRPr lang="ar-EG"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84281" y="1670820"/>
        <a:ext cx="1842934" cy="184293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F1C5B-5E9E-4896-B285-EC6494A7809A}">
      <dsp:nvSpPr>
        <dsp:cNvPr id="0" name=""/>
        <dsp:cNvSpPr/>
      </dsp:nvSpPr>
      <dsp:spPr>
        <a:xfrm>
          <a:off x="7124285" y="-921917"/>
          <a:ext cx="7172427" cy="7172427"/>
        </a:xfrm>
        <a:prstGeom prst="blockArc">
          <a:avLst>
            <a:gd name="adj1" fmla="val 8100000"/>
            <a:gd name="adj2" fmla="val 13500000"/>
            <a:gd name="adj3" fmla="val 301"/>
          </a:avLst>
        </a:pr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02E15A-EC35-45C3-ABC8-3211C5B8D0BC}">
      <dsp:nvSpPr>
        <dsp:cNvPr id="0" name=""/>
        <dsp:cNvSpPr/>
      </dsp:nvSpPr>
      <dsp:spPr>
        <a:xfrm>
          <a:off x="0" y="191121"/>
          <a:ext cx="7841646" cy="571976"/>
        </a:xfrm>
        <a:prstGeom prst="rect">
          <a:avLst/>
        </a:prstGeom>
        <a:solidFill>
          <a:schemeClr val="accent5">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384383" bIns="81280" numCol="1" spcCol="1270" anchor="ctr" anchorCtr="0">
          <a:noAutofit/>
        </a:bodyPr>
        <a:lstStyle/>
        <a:p>
          <a:pPr marL="0" lvl="0" indent="0" algn="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الثبات النسبيّ للسلوك الإنسانيّ</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191121"/>
        <a:ext cx="7841646" cy="571976"/>
      </dsp:txXfrm>
    </dsp:sp>
    <dsp:sp modelId="{8A2C28F2-E2C4-4E01-9AE4-420651368870}">
      <dsp:nvSpPr>
        <dsp:cNvPr id="0" name=""/>
        <dsp:cNvSpPr/>
      </dsp:nvSpPr>
      <dsp:spPr>
        <a:xfrm>
          <a:off x="7599198" y="181704"/>
          <a:ext cx="605328" cy="605328"/>
        </a:xfrm>
        <a:prstGeom prst="ellipse">
          <a:avLst/>
        </a:prstGeom>
        <a:solidFill>
          <a:schemeClr val="bg1"/>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71D1728B-791D-4034-A465-1D3E2EF95223}">
      <dsp:nvSpPr>
        <dsp:cNvPr id="0" name=""/>
        <dsp:cNvSpPr/>
      </dsp:nvSpPr>
      <dsp:spPr>
        <a:xfrm>
          <a:off x="0" y="895936"/>
          <a:ext cx="7422666" cy="571976"/>
        </a:xfrm>
        <a:prstGeom prst="rect">
          <a:avLst/>
        </a:prstGeom>
        <a:solidFill>
          <a:srgbClr val="993366"/>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384383" bIns="81280" numCol="1" spcCol="1270" anchor="ctr" anchorCtr="0">
          <a:noAutofit/>
        </a:bodyPr>
        <a:lstStyle/>
        <a:p>
          <a:pPr marL="0" lvl="0" indent="0" algn="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مرونة السلوك الإنسانيّ</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895936"/>
        <a:ext cx="7422666" cy="571976"/>
      </dsp:txXfrm>
    </dsp:sp>
    <dsp:sp modelId="{1F782DFE-FAF2-42C5-8A3E-6D9C27113BE3}">
      <dsp:nvSpPr>
        <dsp:cNvPr id="0" name=""/>
        <dsp:cNvSpPr/>
      </dsp:nvSpPr>
      <dsp:spPr>
        <a:xfrm>
          <a:off x="7118845" y="888101"/>
          <a:ext cx="605328" cy="605328"/>
        </a:xfrm>
        <a:prstGeom prst="ellipse">
          <a:avLst/>
        </a:prstGeom>
        <a:solidFill>
          <a:schemeClr val="bg1"/>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6C0D6247-BCD0-4E38-A708-9752EF03EE19}">
      <dsp:nvSpPr>
        <dsp:cNvPr id="0" name=""/>
        <dsp:cNvSpPr/>
      </dsp:nvSpPr>
      <dsp:spPr>
        <a:xfrm>
          <a:off x="0" y="1600218"/>
          <a:ext cx="7290053" cy="571976"/>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384383" bIns="81280" numCol="1" spcCol="1270" anchor="ctr" anchorCtr="0">
          <a:noAutofit/>
        </a:bodyPr>
        <a:lstStyle/>
        <a:p>
          <a:pPr marL="0" lvl="0" indent="0" algn="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استعداد الإنسان للتوجيه، والإرشاد</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1600218"/>
        <a:ext cx="7290053" cy="571976"/>
      </dsp:txXfrm>
    </dsp:sp>
    <dsp:sp modelId="{BCE2AAE3-9872-4145-B837-04BC2B1B6502}">
      <dsp:nvSpPr>
        <dsp:cNvPr id="0" name=""/>
        <dsp:cNvSpPr/>
      </dsp:nvSpPr>
      <dsp:spPr>
        <a:xfrm>
          <a:off x="6920335" y="1634812"/>
          <a:ext cx="605328" cy="605328"/>
        </a:xfrm>
        <a:prstGeom prst="ellipse">
          <a:avLst/>
        </a:prstGeom>
        <a:solidFill>
          <a:schemeClr val="bg1"/>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40CA3355-5272-41A1-9427-8E66F39BED6C}">
      <dsp:nvSpPr>
        <dsp:cNvPr id="0" name=""/>
        <dsp:cNvSpPr/>
      </dsp:nvSpPr>
      <dsp:spPr>
        <a:xfrm>
          <a:off x="65044" y="2363716"/>
          <a:ext cx="7102311" cy="571976"/>
        </a:xfrm>
        <a:prstGeom prst="rect">
          <a:avLst/>
        </a:prstGeom>
        <a:solidFill>
          <a:srgbClr val="660066"/>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384383" bIns="81280" numCol="1" spcCol="1270" anchor="ctr" anchorCtr="0">
          <a:noAutofit/>
        </a:bodyPr>
        <a:lstStyle/>
        <a:p>
          <a:pPr marL="0" lvl="0" indent="0" algn="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السلوك الإنسانيّ فرديّ-جماعيّ</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5044" y="2363716"/>
        <a:ext cx="7102311" cy="571976"/>
      </dsp:txXfrm>
    </dsp:sp>
    <dsp:sp modelId="{3BB15483-C625-41A3-83CC-8F7FF2C92BA9}">
      <dsp:nvSpPr>
        <dsp:cNvPr id="0" name=""/>
        <dsp:cNvSpPr/>
      </dsp:nvSpPr>
      <dsp:spPr>
        <a:xfrm>
          <a:off x="6843604" y="2361631"/>
          <a:ext cx="605328" cy="605328"/>
        </a:xfrm>
        <a:prstGeom prst="ellipse">
          <a:avLst/>
        </a:prstGeom>
        <a:solidFill>
          <a:schemeClr val="lt1">
            <a:hueOff val="0"/>
            <a:satOff val="0"/>
            <a:lumOff val="0"/>
            <a:alphaOff val="0"/>
          </a:schemeClr>
        </a:solidFill>
        <a:ln w="25400" cap="flat" cmpd="sng" algn="ctr">
          <a:solidFill>
            <a:schemeClr val="accent1">
              <a:shade val="50000"/>
              <a:hueOff val="309803"/>
              <a:satOff val="-6480"/>
              <a:lumOff val="36054"/>
              <a:alphaOff val="0"/>
            </a:schemeClr>
          </a:solidFill>
          <a:prstDash val="solid"/>
        </a:ln>
        <a:effectLst/>
      </dsp:spPr>
      <dsp:style>
        <a:lnRef idx="2">
          <a:scrgbClr r="0" g="0" b="0"/>
        </a:lnRef>
        <a:fillRef idx="1">
          <a:scrgbClr r="0" g="0" b="0"/>
        </a:fillRef>
        <a:effectRef idx="0">
          <a:scrgbClr r="0" g="0" b="0"/>
        </a:effectRef>
        <a:fontRef idx="minor"/>
      </dsp:style>
    </dsp:sp>
    <dsp:sp modelId="{DE35D3E5-9D2A-4879-85F5-45589D766F2D}">
      <dsp:nvSpPr>
        <dsp:cNvPr id="0" name=""/>
        <dsp:cNvSpPr/>
      </dsp:nvSpPr>
      <dsp:spPr>
        <a:xfrm>
          <a:off x="67388" y="3112386"/>
          <a:ext cx="6985569" cy="571976"/>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384383" bIns="81280" numCol="1" spcCol="1270" anchor="ctr" anchorCtr="0">
          <a:noAutofit/>
        </a:bodyPr>
        <a:lstStyle/>
        <a:p>
          <a:pPr marL="0" lvl="0" indent="0" algn="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تقبُّل، واحترام الفرد</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7388" y="3112386"/>
        <a:ext cx="6985569" cy="571976"/>
      </dsp:txXfrm>
    </dsp:sp>
    <dsp:sp modelId="{889095CC-3CE0-43FD-BC18-AE01629B9DCA}">
      <dsp:nvSpPr>
        <dsp:cNvPr id="0" name=""/>
        <dsp:cNvSpPr/>
      </dsp:nvSpPr>
      <dsp:spPr>
        <a:xfrm>
          <a:off x="6920335" y="3088451"/>
          <a:ext cx="605328" cy="605328"/>
        </a:xfrm>
        <a:prstGeom prst="ellipse">
          <a:avLst/>
        </a:prstGeom>
        <a:solidFill>
          <a:schemeClr val="lt1">
            <a:hueOff val="0"/>
            <a:satOff val="0"/>
            <a:lumOff val="0"/>
            <a:alphaOff val="0"/>
          </a:schemeClr>
        </a:solidFill>
        <a:ln w="25400" cap="flat" cmpd="sng" algn="ctr">
          <a:solidFill>
            <a:schemeClr val="accent1">
              <a:shade val="50000"/>
              <a:hueOff val="309803"/>
              <a:satOff val="-6480"/>
              <a:lumOff val="36054"/>
              <a:alphaOff val="0"/>
            </a:schemeClr>
          </a:solidFill>
          <a:prstDash val="solid"/>
        </a:ln>
        <a:effectLst/>
      </dsp:spPr>
      <dsp:style>
        <a:lnRef idx="2">
          <a:scrgbClr r="0" g="0" b="0"/>
        </a:lnRef>
        <a:fillRef idx="1">
          <a:scrgbClr r="0" g="0" b="0"/>
        </a:fillRef>
        <a:effectRef idx="0">
          <a:scrgbClr r="0" g="0" b="0"/>
        </a:effectRef>
        <a:fontRef idx="minor"/>
      </dsp:style>
    </dsp:sp>
    <dsp:sp modelId="{C3BD59B4-543E-4354-AACC-9377BE9AC76C}">
      <dsp:nvSpPr>
        <dsp:cNvPr id="0" name=""/>
        <dsp:cNvSpPr/>
      </dsp:nvSpPr>
      <dsp:spPr>
        <a:xfrm>
          <a:off x="117200" y="3875271"/>
          <a:ext cx="7346119" cy="484262"/>
        </a:xfrm>
        <a:prstGeom prst="rect">
          <a:avLst/>
        </a:prstGeom>
        <a:solidFill>
          <a:srgbClr val="003399"/>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384383" bIns="81280" numCol="1" spcCol="1270" anchor="ctr" anchorCtr="0">
          <a:noAutofit/>
        </a:bodyPr>
        <a:lstStyle/>
        <a:p>
          <a:pPr marL="0" lvl="0" indent="0" algn="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حقُّ الفرد في تقرير مصيره بنفسه</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17200" y="3875271"/>
        <a:ext cx="7346119" cy="484262"/>
      </dsp:txXfrm>
    </dsp:sp>
    <dsp:sp modelId="{BE56689F-F46B-4EE3-976A-A4ACC1045216}">
      <dsp:nvSpPr>
        <dsp:cNvPr id="0" name=""/>
        <dsp:cNvSpPr/>
      </dsp:nvSpPr>
      <dsp:spPr>
        <a:xfrm>
          <a:off x="7160655" y="3814739"/>
          <a:ext cx="605328" cy="605328"/>
        </a:xfrm>
        <a:prstGeom prst="ellipse">
          <a:avLst/>
        </a:prstGeom>
        <a:solidFill>
          <a:schemeClr val="lt1">
            <a:hueOff val="0"/>
            <a:satOff val="0"/>
            <a:lumOff val="0"/>
            <a:alphaOff val="0"/>
          </a:schemeClr>
        </a:solidFill>
        <a:ln w="25400" cap="flat" cmpd="sng" algn="ctr">
          <a:solidFill>
            <a:schemeClr val="accent1">
              <a:shade val="50000"/>
              <a:hueOff val="206535"/>
              <a:satOff val="-4320"/>
              <a:lumOff val="24036"/>
              <a:alphaOff val="0"/>
            </a:schemeClr>
          </a:solidFill>
          <a:prstDash val="solid"/>
        </a:ln>
        <a:effectLst/>
      </dsp:spPr>
      <dsp:style>
        <a:lnRef idx="2">
          <a:scrgbClr r="0" g="0" b="0"/>
        </a:lnRef>
        <a:fillRef idx="1">
          <a:scrgbClr r="0" g="0" b="0"/>
        </a:fillRef>
        <a:effectRef idx="0">
          <a:scrgbClr r="0" g="0" b="0"/>
        </a:effectRef>
        <a:fontRef idx="minor"/>
      </dsp:style>
    </dsp:sp>
    <dsp:sp modelId="{6ADADF86-41E3-473A-B94B-A4D6DFDD3888}">
      <dsp:nvSpPr>
        <dsp:cNvPr id="0" name=""/>
        <dsp:cNvSpPr/>
      </dsp:nvSpPr>
      <dsp:spPr>
        <a:xfrm>
          <a:off x="117200" y="4602091"/>
          <a:ext cx="7784662" cy="484262"/>
        </a:xfrm>
        <a:prstGeom prst="rect">
          <a:avLst/>
        </a:prstGeom>
        <a:solidFill>
          <a:srgbClr val="990033"/>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384383" bIns="81280" numCol="1" spcCol="1270" anchor="ctr" anchorCtr="0">
          <a:noAutofit/>
        </a:bodyPr>
        <a:lstStyle/>
        <a:p>
          <a:pPr marL="0" lvl="0" indent="0" algn="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حقُّ الفرد في الإفادة من التوجيه، والإرشاد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17200" y="4602091"/>
        <a:ext cx="7784662" cy="484262"/>
      </dsp:txXfrm>
    </dsp:sp>
    <dsp:sp modelId="{D3073EDB-BC59-4EEA-ABBB-98997C415FEF}">
      <dsp:nvSpPr>
        <dsp:cNvPr id="0" name=""/>
        <dsp:cNvSpPr/>
      </dsp:nvSpPr>
      <dsp:spPr>
        <a:xfrm>
          <a:off x="7599198" y="4541558"/>
          <a:ext cx="605328" cy="605328"/>
        </a:xfrm>
        <a:prstGeom prst="ellipse">
          <a:avLst/>
        </a:prstGeom>
        <a:solidFill>
          <a:schemeClr val="lt1">
            <a:hueOff val="0"/>
            <a:satOff val="0"/>
            <a:lumOff val="0"/>
            <a:alphaOff val="0"/>
          </a:schemeClr>
        </a:solidFill>
        <a:ln w="25400" cap="flat" cmpd="sng" algn="ctr">
          <a:solidFill>
            <a:schemeClr val="accent1">
              <a:shade val="50000"/>
              <a:hueOff val="103268"/>
              <a:satOff val="-2160"/>
              <a:lumOff val="1201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9AC14-5FE3-4182-A35E-5158837CFFB0}">
      <dsp:nvSpPr>
        <dsp:cNvPr id="0" name=""/>
        <dsp:cNvSpPr/>
      </dsp:nvSpPr>
      <dsp:spPr>
        <a:xfrm>
          <a:off x="4272797" y="-112253"/>
          <a:ext cx="2399620" cy="116189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المقابلة الإرشاديّة</a:t>
          </a:r>
          <a:endParaRPr lang="ar-EG"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329516" y="-55534"/>
        <a:ext cx="2286182" cy="1048453"/>
      </dsp:txXfrm>
    </dsp:sp>
    <dsp:sp modelId="{CBE006A2-BE19-4483-92A2-4B996F7B0058}">
      <dsp:nvSpPr>
        <dsp:cNvPr id="0" name=""/>
        <dsp:cNvSpPr/>
      </dsp:nvSpPr>
      <dsp:spPr>
        <a:xfrm>
          <a:off x="3323521" y="498219"/>
          <a:ext cx="4391207" cy="4391207"/>
        </a:xfrm>
        <a:custGeom>
          <a:avLst/>
          <a:gdLst/>
          <a:ahLst/>
          <a:cxnLst/>
          <a:rect l="0" t="0" r="0" b="0"/>
          <a:pathLst>
            <a:path>
              <a:moveTo>
                <a:pt x="3447581" y="391932"/>
              </a:moveTo>
              <a:arcTo wR="2195603" hR="2195603" stAng="18285934" swAng="557006"/>
            </a:path>
          </a:pathLst>
        </a:custGeom>
        <a:noFill/>
        <a:ln w="9525" cap="flat" cmpd="sng" algn="ctr">
          <a:solidFill>
            <a:schemeClr val="accent4">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7F827130-6E81-4756-ADF5-677958BD855E}">
      <dsp:nvSpPr>
        <dsp:cNvPr id="0" name=""/>
        <dsp:cNvSpPr/>
      </dsp:nvSpPr>
      <dsp:spPr>
        <a:xfrm>
          <a:off x="6298857" y="1200013"/>
          <a:ext cx="2399620" cy="1161891"/>
        </a:xfrm>
        <a:prstGeom prst="roundRect">
          <a:avLst/>
        </a:prstGeom>
        <a:solidFill>
          <a:srgbClr val="9933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الملاحظة العِلميّة </a:t>
          </a:r>
          <a:endParaRPr lang="en-US"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55576" y="1256732"/>
        <a:ext cx="2286182" cy="1048453"/>
      </dsp:txXfrm>
    </dsp:sp>
    <dsp:sp modelId="{0D43A292-B1EE-4E08-872E-169CB4F10C59}">
      <dsp:nvSpPr>
        <dsp:cNvPr id="0" name=""/>
        <dsp:cNvSpPr/>
      </dsp:nvSpPr>
      <dsp:spPr>
        <a:xfrm>
          <a:off x="3299304" y="518539"/>
          <a:ext cx="4391207" cy="4391207"/>
        </a:xfrm>
        <a:custGeom>
          <a:avLst/>
          <a:gdLst/>
          <a:ahLst/>
          <a:cxnLst/>
          <a:rect l="0" t="0" r="0" b="0"/>
          <a:pathLst>
            <a:path>
              <a:moveTo>
                <a:pt x="4379620" y="1970331"/>
              </a:moveTo>
              <a:arcTo wR="2195603" hR="2195603" stAng="21246660" swAng="605292"/>
            </a:path>
          </a:pathLst>
        </a:custGeom>
        <a:noFill/>
        <a:ln w="9525" cap="flat" cmpd="sng" algn="ctr">
          <a:solidFill>
            <a:schemeClr val="accent4">
              <a:hueOff val="-892954"/>
              <a:satOff val="5380"/>
              <a:lumOff val="431"/>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830199E9-31F7-437D-BF60-85D052A68101}">
      <dsp:nvSpPr>
        <dsp:cNvPr id="0" name=""/>
        <dsp:cNvSpPr/>
      </dsp:nvSpPr>
      <dsp:spPr>
        <a:xfrm>
          <a:off x="6298867" y="3002322"/>
          <a:ext cx="2399620" cy="1161891"/>
        </a:xfrm>
        <a:prstGeom prst="roundRect">
          <a:avLst/>
        </a:prstGeom>
        <a:gradFill rotWithShape="0">
          <a:gsLst>
            <a:gs pos="0">
              <a:schemeClr val="accent4">
                <a:hueOff val="-1785908"/>
                <a:satOff val="10760"/>
                <a:lumOff val="862"/>
                <a:alphaOff val="0"/>
                <a:shade val="51000"/>
                <a:satMod val="130000"/>
              </a:schemeClr>
            </a:gs>
            <a:gs pos="80000">
              <a:schemeClr val="accent4">
                <a:hueOff val="-1785908"/>
                <a:satOff val="10760"/>
                <a:lumOff val="862"/>
                <a:alphaOff val="0"/>
                <a:shade val="93000"/>
                <a:satMod val="130000"/>
              </a:schemeClr>
            </a:gs>
            <a:gs pos="100000">
              <a:schemeClr val="accent4">
                <a:hueOff val="-1785908"/>
                <a:satOff val="10760"/>
                <a:lumOff val="86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دراسة الحالة </a:t>
          </a:r>
          <a:endParaRPr lang="en-US"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55586" y="3059041"/>
        <a:ext cx="2286182" cy="1048453"/>
      </dsp:txXfrm>
    </dsp:sp>
    <dsp:sp modelId="{C7153ACD-5842-4615-A177-3EC4A428CD89}">
      <dsp:nvSpPr>
        <dsp:cNvPr id="0" name=""/>
        <dsp:cNvSpPr/>
      </dsp:nvSpPr>
      <dsp:spPr>
        <a:xfrm>
          <a:off x="3375794" y="407890"/>
          <a:ext cx="4391207" cy="4391207"/>
        </a:xfrm>
        <a:custGeom>
          <a:avLst/>
          <a:gdLst/>
          <a:ahLst/>
          <a:cxnLst/>
          <a:rect l="0" t="0" r="0" b="0"/>
          <a:pathLst>
            <a:path>
              <a:moveTo>
                <a:pt x="3658609" y="3832763"/>
              </a:moveTo>
              <a:arcTo wR="2195603" hR="2195603" stAng="2892915" swAng="526541"/>
            </a:path>
          </a:pathLst>
        </a:custGeom>
        <a:noFill/>
        <a:ln w="9525" cap="flat" cmpd="sng" algn="ctr">
          <a:solidFill>
            <a:schemeClr val="accent4">
              <a:hueOff val="-1785908"/>
              <a:satOff val="10760"/>
              <a:lumOff val="862"/>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2CCE022B-C3F6-40DD-8AA9-CB77F25B110A}">
      <dsp:nvSpPr>
        <dsp:cNvPr id="0" name=""/>
        <dsp:cNvSpPr/>
      </dsp:nvSpPr>
      <dsp:spPr>
        <a:xfrm>
          <a:off x="4272797" y="4278954"/>
          <a:ext cx="2399620" cy="1161891"/>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الاستبيان</a:t>
          </a:r>
          <a:endParaRPr lang="en-US"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329516" y="4335673"/>
        <a:ext cx="2286182" cy="1048453"/>
      </dsp:txXfrm>
    </dsp:sp>
    <dsp:sp modelId="{9B3B6669-EFF0-4884-8B73-90BAEAF77FF4}">
      <dsp:nvSpPr>
        <dsp:cNvPr id="0" name=""/>
        <dsp:cNvSpPr/>
      </dsp:nvSpPr>
      <dsp:spPr>
        <a:xfrm>
          <a:off x="3078448" y="353465"/>
          <a:ext cx="4391207" cy="4391207"/>
        </a:xfrm>
        <a:custGeom>
          <a:avLst/>
          <a:gdLst/>
          <a:ahLst/>
          <a:cxnLst/>
          <a:rect l="0" t="0" r="0" b="0"/>
          <a:pathLst>
            <a:path>
              <a:moveTo>
                <a:pt x="1071987" y="4081913"/>
              </a:moveTo>
              <a:arcTo wR="2195603" hR="2195603" stAng="7246858" swAng="661670"/>
            </a:path>
          </a:pathLst>
        </a:custGeom>
        <a:noFill/>
        <a:ln w="9525" cap="flat" cmpd="sng" algn="ctr">
          <a:solidFill>
            <a:schemeClr val="accent4">
              <a:hueOff val="-2678862"/>
              <a:satOff val="16139"/>
              <a:lumOff val="1294"/>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B1D154E-9003-4DFB-9399-F21129591E4D}">
      <dsp:nvSpPr>
        <dsp:cNvPr id="0" name=""/>
        <dsp:cNvSpPr/>
      </dsp:nvSpPr>
      <dsp:spPr>
        <a:xfrm>
          <a:off x="2168567" y="2927224"/>
          <a:ext cx="2399620" cy="1161891"/>
        </a:xfrm>
        <a:prstGeom prst="roundRect">
          <a:avLst/>
        </a:prstGeom>
        <a:solidFill>
          <a:srgbClr val="A80074"/>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مؤتمر الحالة</a:t>
          </a:r>
          <a:endParaRPr lang="en-US"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225286" y="2983943"/>
        <a:ext cx="2286182" cy="1048453"/>
      </dsp:txXfrm>
    </dsp:sp>
    <dsp:sp modelId="{B9F3EA11-D0CF-4F93-904A-A6C43D5360BB}">
      <dsp:nvSpPr>
        <dsp:cNvPr id="0" name=""/>
        <dsp:cNvSpPr/>
      </dsp:nvSpPr>
      <dsp:spPr>
        <a:xfrm>
          <a:off x="3220364" y="773771"/>
          <a:ext cx="4391207" cy="4391207"/>
        </a:xfrm>
        <a:custGeom>
          <a:avLst/>
          <a:gdLst/>
          <a:ahLst/>
          <a:cxnLst/>
          <a:rect l="0" t="0" r="0" b="0"/>
          <a:pathLst>
            <a:path>
              <a:moveTo>
                <a:pt x="6738" y="2023721"/>
              </a:moveTo>
              <a:arcTo wR="2195603" hR="2195603" stAng="11069399" swAng="613937"/>
            </a:path>
          </a:pathLst>
        </a:custGeom>
        <a:noFill/>
        <a:ln w="9525" cap="flat" cmpd="sng" algn="ctr">
          <a:solidFill>
            <a:schemeClr val="accent4">
              <a:hueOff val="-3571816"/>
              <a:satOff val="21519"/>
              <a:lumOff val="1725"/>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C967EB42-223F-44A5-AC1E-B3D5236AC795}">
      <dsp:nvSpPr>
        <dsp:cNvPr id="0" name=""/>
        <dsp:cNvSpPr/>
      </dsp:nvSpPr>
      <dsp:spPr>
        <a:xfrm>
          <a:off x="2318756" y="1124916"/>
          <a:ext cx="2399620" cy="1161891"/>
        </a:xfrm>
        <a:prstGeom prst="roundRect">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الاختبارات والمقاييس</a:t>
          </a:r>
          <a:endParaRPr lang="en-US"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375475" y="1181635"/>
        <a:ext cx="2286182" cy="1048453"/>
      </dsp:txXfrm>
    </dsp:sp>
    <dsp:sp modelId="{853E7C06-D0AE-4791-A931-D638E045D198}">
      <dsp:nvSpPr>
        <dsp:cNvPr id="0" name=""/>
        <dsp:cNvSpPr/>
      </dsp:nvSpPr>
      <dsp:spPr>
        <a:xfrm>
          <a:off x="3354122" y="415999"/>
          <a:ext cx="4391207" cy="4391207"/>
        </a:xfrm>
        <a:custGeom>
          <a:avLst/>
          <a:gdLst/>
          <a:ahLst/>
          <a:cxnLst/>
          <a:rect l="0" t="0" r="0" b="0"/>
          <a:pathLst>
            <a:path>
              <a:moveTo>
                <a:pt x="642497" y="643657"/>
              </a:moveTo>
              <a:arcTo wR="2195603" hR="2195603" stAng="13498716" swAng="425985"/>
            </a:path>
          </a:pathLst>
        </a:custGeom>
        <a:noFill/>
        <a:ln w="9525" cap="flat" cmpd="sng" algn="ctr">
          <a:solidFill>
            <a:schemeClr val="accent4">
              <a:hueOff val="-4464770"/>
              <a:satOff val="26899"/>
              <a:lumOff val="2156"/>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18719-1A85-4036-A858-297021EA2B2A}">
      <dsp:nvSpPr>
        <dsp:cNvPr id="0" name=""/>
        <dsp:cNvSpPr/>
      </dsp:nvSpPr>
      <dsp:spPr>
        <a:xfrm>
          <a:off x="2437476" y="3241519"/>
          <a:ext cx="1771563" cy="177165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EAC2A48-B871-4D5D-B356-84FE8ABE23CA}">
      <dsp:nvSpPr>
        <dsp:cNvPr id="0" name=""/>
        <dsp:cNvSpPr/>
      </dsp:nvSpPr>
      <dsp:spPr>
        <a:xfrm>
          <a:off x="3567377" y="1937091"/>
          <a:ext cx="526027" cy="525882"/>
        </a:xfrm>
        <a:prstGeom prst="donut">
          <a:avLst>
            <a:gd name="adj" fmla="val 746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5014B49-E683-4E97-8499-4F9ED2A18647}">
      <dsp:nvSpPr>
        <dsp:cNvPr id="0" name=""/>
        <dsp:cNvSpPr/>
      </dsp:nvSpPr>
      <dsp:spPr>
        <a:xfrm>
          <a:off x="2505497" y="3309698"/>
          <a:ext cx="1635521" cy="163529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BB612D8-A196-4ED2-B813-19C53041C95B}">
      <dsp:nvSpPr>
        <dsp:cNvPr id="0" name=""/>
        <dsp:cNvSpPr/>
      </dsp:nvSpPr>
      <dsp:spPr>
        <a:xfrm>
          <a:off x="4337523" y="3576399"/>
          <a:ext cx="926594" cy="926936"/>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922FBF-8611-46A8-951B-A38276BA5F04}">
      <dsp:nvSpPr>
        <dsp:cNvPr id="0" name=""/>
        <dsp:cNvSpPr/>
      </dsp:nvSpPr>
      <dsp:spPr>
        <a:xfrm>
          <a:off x="4391940" y="3631043"/>
          <a:ext cx="817760" cy="817649"/>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45000" r="-4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23FA193-997D-4364-9800-258CAFF3C76A}">
      <dsp:nvSpPr>
        <dsp:cNvPr id="0" name=""/>
        <dsp:cNvSpPr/>
      </dsp:nvSpPr>
      <dsp:spPr>
        <a:xfrm>
          <a:off x="3974746" y="2268462"/>
          <a:ext cx="1188852" cy="1188624"/>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69D84D6-F6AD-46EB-B11A-B3B712FFCC09}">
      <dsp:nvSpPr>
        <dsp:cNvPr id="0" name=""/>
        <dsp:cNvSpPr/>
      </dsp:nvSpPr>
      <dsp:spPr>
        <a:xfrm>
          <a:off x="5420565" y="97255"/>
          <a:ext cx="389230" cy="389523"/>
        </a:xfrm>
        <a:prstGeom prst="donut">
          <a:avLst>
            <a:gd name="adj" fmla="val 746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C3178BE-2C25-4B1B-A33F-8E7951043A87}">
      <dsp:nvSpPr>
        <dsp:cNvPr id="0" name=""/>
        <dsp:cNvSpPr/>
      </dsp:nvSpPr>
      <dsp:spPr>
        <a:xfrm>
          <a:off x="6004788" y="0"/>
          <a:ext cx="194992" cy="194511"/>
        </a:xfrm>
        <a:prstGeom prst="donut">
          <a:avLst>
            <a:gd name="adj" fmla="val 746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A788E05-06B8-4356-AB36-EF7F515BE372}">
      <dsp:nvSpPr>
        <dsp:cNvPr id="0" name=""/>
        <dsp:cNvSpPr/>
      </dsp:nvSpPr>
      <dsp:spPr>
        <a:xfrm>
          <a:off x="4037476" y="2331126"/>
          <a:ext cx="1063391" cy="1062793"/>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DA10E38-B516-4E55-BED7-3E02FD4168C3}">
      <dsp:nvSpPr>
        <dsp:cNvPr id="0" name=""/>
        <dsp:cNvSpPr/>
      </dsp:nvSpPr>
      <dsp:spPr>
        <a:xfrm>
          <a:off x="4107764" y="1211183"/>
          <a:ext cx="833632" cy="833189"/>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43367D6-2C4E-41F9-A998-8FADC76C065D}">
      <dsp:nvSpPr>
        <dsp:cNvPr id="0" name=""/>
        <dsp:cNvSpPr/>
      </dsp:nvSpPr>
      <dsp:spPr>
        <a:xfrm>
          <a:off x="5323069" y="4477768"/>
          <a:ext cx="291733" cy="292268"/>
        </a:xfrm>
        <a:prstGeom prst="donut">
          <a:avLst>
            <a:gd name="adj" fmla="val 746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0BAADC2-78E7-44AE-851B-34AA2DF62EF9}">
      <dsp:nvSpPr>
        <dsp:cNvPr id="0" name=""/>
        <dsp:cNvSpPr/>
      </dsp:nvSpPr>
      <dsp:spPr>
        <a:xfrm>
          <a:off x="4156890" y="1259811"/>
          <a:ext cx="735380" cy="735432"/>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EDD3D9B-5961-46CE-8EE7-BB6F68000AFB}">
      <dsp:nvSpPr>
        <dsp:cNvPr id="0" name=""/>
        <dsp:cNvSpPr/>
      </dsp:nvSpPr>
      <dsp:spPr>
        <a:xfrm>
          <a:off x="4691987" y="432135"/>
          <a:ext cx="772413" cy="772530"/>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E12A539-A9E4-49AF-B97F-B4AC03815FC7}">
      <dsp:nvSpPr>
        <dsp:cNvPr id="0" name=""/>
        <dsp:cNvSpPr/>
      </dsp:nvSpPr>
      <dsp:spPr>
        <a:xfrm>
          <a:off x="4737334" y="477755"/>
          <a:ext cx="681719" cy="681290"/>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39000" r="-39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8ACA06C-7856-44D0-937D-49516D7AA0D3}">
      <dsp:nvSpPr>
        <dsp:cNvPr id="0" name=""/>
        <dsp:cNvSpPr/>
      </dsp:nvSpPr>
      <dsp:spPr>
        <a:xfrm>
          <a:off x="685563" y="2331126"/>
          <a:ext cx="2628625" cy="82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 numCol="1" spcCol="1270" anchor="b"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الفرق بين الإرشاد النفسي والعلاج النفسي  </a:t>
          </a:r>
        </a:p>
      </dsp:txBody>
      <dsp:txXfrm>
        <a:off x="685563" y="2331126"/>
        <a:ext cx="2628625" cy="827174"/>
      </dsp:txXfrm>
    </dsp:sp>
    <dsp:sp modelId="{52EF3B1D-C6E8-42B4-82F1-1EBF52EC2895}">
      <dsp:nvSpPr>
        <dsp:cNvPr id="0" name=""/>
        <dsp:cNvSpPr/>
      </dsp:nvSpPr>
      <dsp:spPr>
        <a:xfrm>
          <a:off x="5455331" y="3631043"/>
          <a:ext cx="2628625" cy="817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تعديل السلوك </a:t>
          </a:r>
        </a:p>
      </dsp:txBody>
      <dsp:txXfrm>
        <a:off x="5455331" y="3631043"/>
        <a:ext cx="2628625" cy="817649"/>
      </dsp:txXfrm>
    </dsp:sp>
    <dsp:sp modelId="{128A0B08-FB95-4B44-859F-E734370FB995}">
      <dsp:nvSpPr>
        <dsp:cNvPr id="0" name=""/>
        <dsp:cNvSpPr/>
      </dsp:nvSpPr>
      <dsp:spPr>
        <a:xfrm>
          <a:off x="5357835" y="2331126"/>
          <a:ext cx="2628625" cy="1062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خصائص تعديل السلوك </a:t>
          </a:r>
        </a:p>
      </dsp:txBody>
      <dsp:txXfrm>
        <a:off x="5357835" y="2331126"/>
        <a:ext cx="2628625" cy="1062793"/>
      </dsp:txXfrm>
    </dsp:sp>
    <dsp:sp modelId="{2F17F768-6C9D-4867-A242-11EC8C6BE172}">
      <dsp:nvSpPr>
        <dsp:cNvPr id="0" name=""/>
        <dsp:cNvSpPr/>
      </dsp:nvSpPr>
      <dsp:spPr>
        <a:xfrm>
          <a:off x="5128076" y="1259811"/>
          <a:ext cx="2628625" cy="735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أساليب تعديل السلوك </a:t>
          </a:r>
        </a:p>
      </dsp:txBody>
      <dsp:txXfrm>
        <a:off x="5128076" y="1259811"/>
        <a:ext cx="2628625" cy="735432"/>
      </dsp:txXfrm>
    </dsp:sp>
    <dsp:sp modelId="{3022B86C-5AE9-4F57-9DA1-49EC5C0173B5}">
      <dsp:nvSpPr>
        <dsp:cNvPr id="0" name=""/>
        <dsp:cNvSpPr/>
      </dsp:nvSpPr>
      <dsp:spPr>
        <a:xfrm>
          <a:off x="5614802" y="477755"/>
          <a:ext cx="2628625" cy="68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خطوات تعديل السلوك </a:t>
          </a:r>
        </a:p>
      </dsp:txBody>
      <dsp:txXfrm>
        <a:off x="5614802" y="477755"/>
        <a:ext cx="2628625" cy="68129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F873A-9152-45A6-922A-D71D353619EB}">
      <dsp:nvSpPr>
        <dsp:cNvPr id="0" name=""/>
        <dsp:cNvSpPr/>
      </dsp:nvSpPr>
      <dsp:spPr>
        <a:xfrm>
          <a:off x="2970054" y="0"/>
          <a:ext cx="2542602" cy="2601848"/>
        </a:xfrm>
        <a:prstGeom prst="upArrow">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26652DD1-5A0C-40FF-82B0-6914CEEC8ABD}">
      <dsp:nvSpPr>
        <dsp:cNvPr id="0" name=""/>
        <dsp:cNvSpPr/>
      </dsp:nvSpPr>
      <dsp:spPr>
        <a:xfrm>
          <a:off x="4457684" y="1451649"/>
          <a:ext cx="3247171" cy="1404581"/>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256032" tIns="0" rIns="256032" bIns="256032" numCol="1" spcCol="1270" anchor="ctr" anchorCtr="0">
          <a:noAutofit/>
        </a:bodyPr>
        <a:lstStyle/>
        <a:p>
          <a:pPr marL="0" lvl="0" indent="0" algn="ctr" defTabSz="1600200" rtl="1">
            <a:lnSpc>
              <a:spcPct val="90000"/>
            </a:lnSpc>
            <a:spcBef>
              <a:spcPct val="0"/>
            </a:spcBef>
            <a:spcAft>
              <a:spcPct val="35000"/>
            </a:spcAft>
            <a:buNone/>
          </a:pPr>
          <a:r>
            <a:rPr lang="ar-SA" sz="3600" b="1" kern="1200" dirty="0">
              <a:solidFill>
                <a:srgbClr val="31849B"/>
              </a:solidFill>
              <a:effectLst/>
              <a:ea typeface="Calibri"/>
              <a:cs typeface="Traditional Arabic"/>
            </a:rPr>
            <a:t>السلوك الاستجابي</a:t>
          </a:r>
          <a:endParaRPr lang="ar-EG" sz="3600" kern="1200" dirty="0">
            <a:solidFill>
              <a:schemeClr val="accent5">
                <a:lumMod val="75000"/>
              </a:schemeClr>
            </a:solidFill>
            <a:latin typeface="Traditional Arabic" pitchFamily="18" charset="-78"/>
            <a:cs typeface="Traditional Arabic" pitchFamily="18" charset="-78"/>
          </a:endParaRPr>
        </a:p>
      </dsp:txBody>
      <dsp:txXfrm>
        <a:off x="4457684" y="1451649"/>
        <a:ext cx="3247171" cy="1404581"/>
      </dsp:txXfrm>
    </dsp:sp>
    <dsp:sp modelId="{EE8A578B-5DB1-4939-9B87-89346B7FD8C9}">
      <dsp:nvSpPr>
        <dsp:cNvPr id="0" name=""/>
        <dsp:cNvSpPr/>
      </dsp:nvSpPr>
      <dsp:spPr>
        <a:xfrm>
          <a:off x="4242092" y="2723285"/>
          <a:ext cx="2542602" cy="2601848"/>
        </a:xfrm>
        <a:prstGeom prst="downArrow">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371A9092-B042-4FF0-8A6B-96C52DA5AB62}">
      <dsp:nvSpPr>
        <dsp:cNvPr id="0" name=""/>
        <dsp:cNvSpPr/>
      </dsp:nvSpPr>
      <dsp:spPr>
        <a:xfrm>
          <a:off x="2078916" y="2891793"/>
          <a:ext cx="2610879" cy="1239858"/>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256032" tIns="0" rIns="256032" bIns="256032" numCol="1" spcCol="1270" anchor="ctr" anchorCtr="0">
          <a:noAutofit/>
        </a:bodyPr>
        <a:lstStyle/>
        <a:p>
          <a:pPr marL="0" lvl="0" indent="0" algn="ctr" defTabSz="1600200" rtl="1">
            <a:lnSpc>
              <a:spcPct val="90000"/>
            </a:lnSpc>
            <a:spcBef>
              <a:spcPct val="0"/>
            </a:spcBef>
            <a:spcAft>
              <a:spcPct val="35000"/>
            </a:spcAft>
            <a:buNone/>
          </a:pPr>
          <a:r>
            <a:rPr lang="ar-SA" sz="3600" b="1" kern="1200" dirty="0">
              <a:solidFill>
                <a:srgbClr val="31849B"/>
              </a:solidFill>
              <a:effectLst/>
              <a:ea typeface="Calibri"/>
              <a:cs typeface="Traditional Arabic"/>
            </a:rPr>
            <a:t>السلوك الإجرائي</a:t>
          </a:r>
          <a:endParaRPr lang="ar-EG" sz="3600" kern="1200" dirty="0">
            <a:solidFill>
              <a:schemeClr val="accent5">
                <a:lumMod val="75000"/>
              </a:schemeClr>
            </a:solidFill>
            <a:latin typeface="Traditional Arabic" pitchFamily="18" charset="-78"/>
            <a:cs typeface="Traditional Arabic" pitchFamily="18" charset="-78"/>
          </a:endParaRPr>
        </a:p>
      </dsp:txBody>
      <dsp:txXfrm>
        <a:off x="2078916" y="2891793"/>
        <a:ext cx="2610879" cy="123985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9D01C-3A12-40F8-80B2-F5A3A8AF1DC1}">
      <dsp:nvSpPr>
        <dsp:cNvPr id="0" name=""/>
        <dsp:cNvSpPr/>
      </dsp:nvSpPr>
      <dsp:spPr>
        <a:xfrm>
          <a:off x="1872224" y="288029"/>
          <a:ext cx="4438092" cy="4437997"/>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rtl="1">
            <a:lnSpc>
              <a:spcPct val="90000"/>
            </a:lnSpc>
            <a:spcBef>
              <a:spcPct val="0"/>
            </a:spcBef>
            <a:spcAft>
              <a:spcPct val="35000"/>
            </a:spcAft>
            <a:buNone/>
          </a:pPr>
          <a:r>
            <a:rPr lang="ar-SA" sz="6000" b="1" kern="1200" dirty="0">
              <a:effectLst>
                <a:outerShdw blurRad="38100" dist="38100" dir="2700000" algn="tl">
                  <a:srgbClr val="000000">
                    <a:alpha val="43137"/>
                  </a:srgbClr>
                </a:outerShdw>
              </a:effectLst>
              <a:latin typeface="Traditional Arabic" pitchFamily="18" charset="-78"/>
              <a:cs typeface="Traditional Arabic" pitchFamily="18" charset="-78"/>
            </a:rPr>
            <a:t>الضبط</a:t>
          </a:r>
          <a:endParaRPr lang="ar-EG" sz="60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522168" y="937959"/>
        <a:ext cx="3138204" cy="3138137"/>
      </dsp:txXfrm>
    </dsp:sp>
    <dsp:sp modelId="{93D18A55-37EA-42DD-913E-0BD57398496F}">
      <dsp:nvSpPr>
        <dsp:cNvPr id="0" name=""/>
        <dsp:cNvSpPr/>
      </dsp:nvSpPr>
      <dsp:spPr>
        <a:xfrm>
          <a:off x="4025890" y="0"/>
          <a:ext cx="493579" cy="49357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843C85A-5E7D-46AB-BA80-63F75E94D872}">
      <dsp:nvSpPr>
        <dsp:cNvPr id="0" name=""/>
        <dsp:cNvSpPr/>
      </dsp:nvSpPr>
      <dsp:spPr>
        <a:xfrm>
          <a:off x="2857146" y="4310456"/>
          <a:ext cx="357391" cy="357735"/>
        </a:xfrm>
        <a:prstGeom prst="ellipse">
          <a:avLst/>
        </a:prstGeom>
        <a:gradFill rotWithShape="0">
          <a:gsLst>
            <a:gs pos="0">
              <a:schemeClr val="accent3">
                <a:hueOff val="937522"/>
                <a:satOff val="-1407"/>
                <a:lumOff val="-229"/>
                <a:alphaOff val="0"/>
                <a:shade val="51000"/>
                <a:satMod val="130000"/>
              </a:schemeClr>
            </a:gs>
            <a:gs pos="80000">
              <a:schemeClr val="accent3">
                <a:hueOff val="937522"/>
                <a:satOff val="-1407"/>
                <a:lumOff val="-229"/>
                <a:alphaOff val="0"/>
                <a:shade val="93000"/>
                <a:satMod val="130000"/>
              </a:schemeClr>
            </a:gs>
            <a:gs pos="100000">
              <a:schemeClr val="accent3">
                <a:hueOff val="937522"/>
                <a:satOff val="-1407"/>
                <a:lumOff val="-22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507CEB1-FE47-47ED-8F50-E4062DB277B9}">
      <dsp:nvSpPr>
        <dsp:cNvPr id="0" name=""/>
        <dsp:cNvSpPr/>
      </dsp:nvSpPr>
      <dsp:spPr>
        <a:xfrm>
          <a:off x="6217286" y="2003320"/>
          <a:ext cx="357391" cy="357735"/>
        </a:xfrm>
        <a:prstGeom prst="ellipse">
          <a:avLst/>
        </a:prstGeom>
        <a:gradFill rotWithShape="0">
          <a:gsLst>
            <a:gs pos="0">
              <a:schemeClr val="accent3">
                <a:hueOff val="1875044"/>
                <a:satOff val="-2813"/>
                <a:lumOff val="-458"/>
                <a:alphaOff val="0"/>
                <a:shade val="51000"/>
                <a:satMod val="130000"/>
              </a:schemeClr>
            </a:gs>
            <a:gs pos="80000">
              <a:schemeClr val="accent3">
                <a:hueOff val="1875044"/>
                <a:satOff val="-2813"/>
                <a:lumOff val="-458"/>
                <a:alphaOff val="0"/>
                <a:shade val="93000"/>
                <a:satMod val="130000"/>
              </a:schemeClr>
            </a:gs>
            <a:gs pos="100000">
              <a:schemeClr val="accent3">
                <a:hueOff val="1875044"/>
                <a:satOff val="-2813"/>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DE8307A-6986-4640-AFEF-E79980999733}">
      <dsp:nvSpPr>
        <dsp:cNvPr id="0" name=""/>
        <dsp:cNvSpPr/>
      </dsp:nvSpPr>
      <dsp:spPr>
        <a:xfrm>
          <a:off x="4507089" y="4691004"/>
          <a:ext cx="493579" cy="493571"/>
        </a:xfrm>
        <a:prstGeom prst="ellipse">
          <a:avLst/>
        </a:prstGeom>
        <a:gradFill rotWithShape="0">
          <a:gsLst>
            <a:gs pos="0">
              <a:schemeClr val="accent3">
                <a:hueOff val="2812566"/>
                <a:satOff val="-4220"/>
                <a:lumOff val="-686"/>
                <a:alphaOff val="0"/>
                <a:shade val="51000"/>
                <a:satMod val="130000"/>
              </a:schemeClr>
            </a:gs>
            <a:gs pos="80000">
              <a:schemeClr val="accent3">
                <a:hueOff val="2812566"/>
                <a:satOff val="-4220"/>
                <a:lumOff val="-686"/>
                <a:alphaOff val="0"/>
                <a:shade val="93000"/>
                <a:satMod val="130000"/>
              </a:schemeClr>
            </a:gs>
            <a:gs pos="100000">
              <a:schemeClr val="accent3">
                <a:hueOff val="2812566"/>
                <a:satOff val="-4220"/>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C7BF70D-3E6E-44F4-BACE-6C630102F521}">
      <dsp:nvSpPr>
        <dsp:cNvPr id="0" name=""/>
        <dsp:cNvSpPr/>
      </dsp:nvSpPr>
      <dsp:spPr>
        <a:xfrm>
          <a:off x="2958668" y="701473"/>
          <a:ext cx="357391" cy="357735"/>
        </a:xfrm>
        <a:prstGeom prst="ellipse">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FF5DFC2-1C37-42A4-8E33-6D81335F3034}">
      <dsp:nvSpPr>
        <dsp:cNvPr id="0" name=""/>
        <dsp:cNvSpPr/>
      </dsp:nvSpPr>
      <dsp:spPr>
        <a:xfrm>
          <a:off x="1832018" y="2747825"/>
          <a:ext cx="357391" cy="357735"/>
        </a:xfrm>
        <a:prstGeom prst="ellipse">
          <a:avLst/>
        </a:prstGeom>
        <a:gradFill rotWithShape="0">
          <a:gsLst>
            <a:gs pos="0">
              <a:schemeClr val="accent3">
                <a:hueOff val="4687610"/>
                <a:satOff val="-7033"/>
                <a:lumOff val="-1144"/>
                <a:alphaOff val="0"/>
                <a:shade val="51000"/>
                <a:satMod val="130000"/>
              </a:schemeClr>
            </a:gs>
            <a:gs pos="80000">
              <a:schemeClr val="accent3">
                <a:hueOff val="4687610"/>
                <a:satOff val="-7033"/>
                <a:lumOff val="-1144"/>
                <a:alphaOff val="0"/>
                <a:shade val="93000"/>
                <a:satMod val="130000"/>
              </a:schemeClr>
            </a:gs>
            <a:gs pos="100000">
              <a:schemeClr val="accent3">
                <a:hueOff val="4687610"/>
                <a:satOff val="-7033"/>
                <a:lumOff val="-114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306F48F-6680-40A0-86DC-C1DB58CA8082}">
      <dsp:nvSpPr>
        <dsp:cNvPr id="0" name=""/>
        <dsp:cNvSpPr/>
      </dsp:nvSpPr>
      <dsp:spPr>
        <a:xfrm>
          <a:off x="106964" y="1003215"/>
          <a:ext cx="1804290" cy="1803713"/>
        </a:xfrm>
        <a:prstGeom prst="ellipse">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Traditional Arabic" pitchFamily="18" charset="-78"/>
              <a:cs typeface="Traditional Arabic" pitchFamily="18" charset="-78"/>
            </a:rPr>
            <a:t>القياس</a:t>
          </a:r>
          <a:endParaRPr lang="ar-EG" sz="40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71196" y="1267363"/>
        <a:ext cx="1275826" cy="1275417"/>
      </dsp:txXfrm>
    </dsp:sp>
    <dsp:sp modelId="{B2EC74B3-5B26-4C27-8E76-AB63B8269684}">
      <dsp:nvSpPr>
        <dsp:cNvPr id="0" name=""/>
        <dsp:cNvSpPr/>
      </dsp:nvSpPr>
      <dsp:spPr>
        <a:xfrm>
          <a:off x="3526532" y="717026"/>
          <a:ext cx="493579" cy="493571"/>
        </a:xfrm>
        <a:prstGeom prst="ellipse">
          <a:avLst/>
        </a:prstGeom>
        <a:gradFill rotWithShape="0">
          <a:gsLst>
            <a:gs pos="0">
              <a:schemeClr val="accent3">
                <a:hueOff val="6562654"/>
                <a:satOff val="-9847"/>
                <a:lumOff val="-1601"/>
                <a:alphaOff val="0"/>
                <a:shade val="51000"/>
                <a:satMod val="130000"/>
              </a:schemeClr>
            </a:gs>
            <a:gs pos="80000">
              <a:schemeClr val="accent3">
                <a:hueOff val="6562654"/>
                <a:satOff val="-9847"/>
                <a:lumOff val="-1601"/>
                <a:alphaOff val="0"/>
                <a:shade val="93000"/>
                <a:satMod val="130000"/>
              </a:schemeClr>
            </a:gs>
            <a:gs pos="100000">
              <a:schemeClr val="accent3">
                <a:hueOff val="6562654"/>
                <a:satOff val="-9847"/>
                <a:lumOff val="-160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093BCED-2F3C-4859-9C6B-2411F111B41C}">
      <dsp:nvSpPr>
        <dsp:cNvPr id="0" name=""/>
        <dsp:cNvSpPr/>
      </dsp:nvSpPr>
      <dsp:spPr>
        <a:xfrm>
          <a:off x="276168" y="3335756"/>
          <a:ext cx="892240" cy="892265"/>
        </a:xfrm>
        <a:prstGeom prst="ellipse">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BB1ECF0-5C86-48FF-B308-50908FEF4471}">
      <dsp:nvSpPr>
        <dsp:cNvPr id="0" name=""/>
        <dsp:cNvSpPr/>
      </dsp:nvSpPr>
      <dsp:spPr>
        <a:xfrm>
          <a:off x="6161278" y="154500"/>
          <a:ext cx="2254713" cy="1803713"/>
        </a:xfrm>
        <a:prstGeom prst="ellipse">
          <a:avLst/>
        </a:prstGeom>
        <a:gradFill rotWithShape="0">
          <a:gsLst>
            <a:gs pos="0">
              <a:schemeClr val="accent3">
                <a:hueOff val="8437698"/>
                <a:satOff val="-12660"/>
                <a:lumOff val="-2059"/>
                <a:alphaOff val="0"/>
                <a:shade val="51000"/>
                <a:satMod val="130000"/>
              </a:schemeClr>
            </a:gs>
            <a:gs pos="80000">
              <a:schemeClr val="accent3">
                <a:hueOff val="8437698"/>
                <a:satOff val="-12660"/>
                <a:lumOff val="-2059"/>
                <a:alphaOff val="0"/>
                <a:shade val="93000"/>
                <a:satMod val="130000"/>
              </a:schemeClr>
            </a:gs>
            <a:gs pos="100000">
              <a:schemeClr val="accent3">
                <a:hueOff val="8437698"/>
                <a:satOff val="-12660"/>
                <a:lumOff val="-20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Traditional Arabic" pitchFamily="18" charset="-78"/>
              <a:cs typeface="Traditional Arabic" pitchFamily="18" charset="-78"/>
            </a:rPr>
            <a:t>التنبؤ</a:t>
          </a:r>
          <a:endParaRPr lang="ar-EG" sz="40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491473" y="418648"/>
        <a:ext cx="1594323" cy="1275417"/>
      </dsp:txXfrm>
    </dsp:sp>
    <dsp:sp modelId="{42A32AB2-EAF2-42FB-A603-6871735C781B}">
      <dsp:nvSpPr>
        <dsp:cNvPr id="0" name=""/>
        <dsp:cNvSpPr/>
      </dsp:nvSpPr>
      <dsp:spPr>
        <a:xfrm>
          <a:off x="5581740" y="1399835"/>
          <a:ext cx="493579" cy="493571"/>
        </a:xfrm>
        <a:prstGeom prst="ellipse">
          <a:avLst/>
        </a:prstGeom>
        <a:gradFill rotWithShape="0">
          <a:gsLst>
            <a:gs pos="0">
              <a:schemeClr val="accent3">
                <a:hueOff val="9375220"/>
                <a:satOff val="-14067"/>
                <a:lumOff val="-2288"/>
                <a:alphaOff val="0"/>
                <a:shade val="51000"/>
                <a:satMod val="130000"/>
              </a:schemeClr>
            </a:gs>
            <a:gs pos="80000">
              <a:schemeClr val="accent3">
                <a:hueOff val="9375220"/>
                <a:satOff val="-14067"/>
                <a:lumOff val="-2288"/>
                <a:alphaOff val="0"/>
                <a:shade val="93000"/>
                <a:satMod val="130000"/>
              </a:schemeClr>
            </a:gs>
            <a:gs pos="100000">
              <a:schemeClr val="accent3">
                <a:hueOff val="9375220"/>
                <a:satOff val="-14067"/>
                <a:lumOff val="-22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14753A7-40BB-4A6C-B9C8-E9DC779AEBF6}">
      <dsp:nvSpPr>
        <dsp:cNvPr id="0" name=""/>
        <dsp:cNvSpPr/>
      </dsp:nvSpPr>
      <dsp:spPr>
        <a:xfrm>
          <a:off x="-63064" y="4397557"/>
          <a:ext cx="357391" cy="357735"/>
        </a:xfrm>
        <a:prstGeom prst="ellipse">
          <a:avLst/>
        </a:prstGeom>
        <a:gradFill rotWithShape="0">
          <a:gsLst>
            <a:gs pos="0">
              <a:schemeClr val="accent3">
                <a:hueOff val="10312742"/>
                <a:satOff val="-15473"/>
                <a:lumOff val="-2516"/>
                <a:alphaOff val="0"/>
                <a:shade val="51000"/>
                <a:satMod val="130000"/>
              </a:schemeClr>
            </a:gs>
            <a:gs pos="80000">
              <a:schemeClr val="accent3">
                <a:hueOff val="10312742"/>
                <a:satOff val="-15473"/>
                <a:lumOff val="-2516"/>
                <a:alphaOff val="0"/>
                <a:shade val="93000"/>
                <a:satMod val="130000"/>
              </a:schemeClr>
            </a:gs>
            <a:gs pos="100000">
              <a:schemeClr val="accent3">
                <a:hueOff val="10312742"/>
                <a:satOff val="-15473"/>
                <a:lumOff val="-251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9C37251-043F-4833-975D-FC9E0A3982F0}">
      <dsp:nvSpPr>
        <dsp:cNvPr id="0" name=""/>
        <dsp:cNvSpPr/>
      </dsp:nvSpPr>
      <dsp:spPr>
        <a:xfrm>
          <a:off x="3500946" y="3888432"/>
          <a:ext cx="357391" cy="357735"/>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17C9B-AEF9-4331-A7DA-0A9CB4EA68CB}">
      <dsp:nvSpPr>
        <dsp:cNvPr id="0" name=""/>
        <dsp:cNvSpPr/>
      </dsp:nvSpPr>
      <dsp:spPr>
        <a:xfrm>
          <a:off x="6060107" y="1240"/>
          <a:ext cx="1947970" cy="1052416"/>
        </a:xfrm>
        <a:prstGeom prst="roundRect">
          <a:avLst>
            <a:gd name="adj" fmla="val 10000"/>
          </a:avLst>
        </a:prstGeom>
        <a:solidFill>
          <a:srgbClr val="A50021"/>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التعزيز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090931" y="32064"/>
        <a:ext cx="1886322" cy="990768"/>
      </dsp:txXfrm>
    </dsp:sp>
    <dsp:sp modelId="{F6125125-0747-4D71-802E-E961438AAE9B}">
      <dsp:nvSpPr>
        <dsp:cNvPr id="0" name=""/>
        <dsp:cNvSpPr/>
      </dsp:nvSpPr>
      <dsp:spPr>
        <a:xfrm rot="10800000">
          <a:off x="5533898" y="309948"/>
          <a:ext cx="371853" cy="43499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rot="10800000">
        <a:off x="5645454" y="396948"/>
        <a:ext cx="260297" cy="260998"/>
      </dsp:txXfrm>
    </dsp:sp>
    <dsp:sp modelId="{5AE5A2AA-82B9-43FC-BC6D-8B0281A3055B}">
      <dsp:nvSpPr>
        <dsp:cNvPr id="0" name=""/>
        <dsp:cNvSpPr/>
      </dsp:nvSpPr>
      <dsp:spPr>
        <a:xfrm>
          <a:off x="3604468" y="1240"/>
          <a:ext cx="1754027" cy="1052416"/>
        </a:xfrm>
        <a:prstGeom prst="roundRect">
          <a:avLst>
            <a:gd name="adj" fmla="val 10000"/>
          </a:avLst>
        </a:prstGeom>
        <a:solidFill>
          <a:srgbClr val="008080"/>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العقاب</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635292" y="32064"/>
        <a:ext cx="1692379" cy="990768"/>
      </dsp:txXfrm>
    </dsp:sp>
    <dsp:sp modelId="{EAA1724E-7CA2-45E7-87D2-93ADA942B727}">
      <dsp:nvSpPr>
        <dsp:cNvPr id="0" name=""/>
        <dsp:cNvSpPr/>
      </dsp:nvSpPr>
      <dsp:spPr>
        <a:xfrm rot="10800000">
          <a:off x="3078260" y="309948"/>
          <a:ext cx="371853" cy="43499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rot="10800000">
        <a:off x="3189816" y="396948"/>
        <a:ext cx="260297" cy="260998"/>
      </dsp:txXfrm>
    </dsp:sp>
    <dsp:sp modelId="{29E1B3DB-70AC-4AEA-88F5-5827CD8B1E89}">
      <dsp:nvSpPr>
        <dsp:cNvPr id="0" name=""/>
        <dsp:cNvSpPr/>
      </dsp:nvSpPr>
      <dsp:spPr>
        <a:xfrm>
          <a:off x="839823" y="1240"/>
          <a:ext cx="2063034" cy="1052416"/>
        </a:xfrm>
        <a:prstGeom prst="roundRect">
          <a:avLst>
            <a:gd name="adj" fmla="val 10000"/>
          </a:avLst>
        </a:prstGeom>
        <a:solidFill>
          <a:srgbClr val="800080"/>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الإطفاء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70647" y="32064"/>
        <a:ext cx="2001386" cy="990768"/>
      </dsp:txXfrm>
    </dsp:sp>
    <dsp:sp modelId="{370B66FE-A825-4EC5-82FA-BB5A4BE6C23A}">
      <dsp:nvSpPr>
        <dsp:cNvPr id="0" name=""/>
        <dsp:cNvSpPr/>
      </dsp:nvSpPr>
      <dsp:spPr>
        <a:xfrm rot="5246367">
          <a:off x="1608369" y="1176438"/>
          <a:ext cx="373293" cy="43499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rot="-5400000">
        <a:off x="1662014" y="1207347"/>
        <a:ext cx="260998" cy="261305"/>
      </dsp:txXfrm>
    </dsp:sp>
    <dsp:sp modelId="{E4380C15-3A82-4CD1-8F18-45E2BB3D8B20}">
      <dsp:nvSpPr>
        <dsp:cNvPr id="0" name=""/>
        <dsp:cNvSpPr/>
      </dsp:nvSpPr>
      <dsp:spPr>
        <a:xfrm>
          <a:off x="839823" y="1755267"/>
          <a:ext cx="1754027" cy="1052416"/>
        </a:xfrm>
        <a:prstGeom prst="roundRect">
          <a:avLst>
            <a:gd name="adj" fmla="val 10000"/>
          </a:avLst>
        </a:prstGeom>
        <a:solidFill>
          <a:srgbClr val="660033"/>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التعميم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70647" y="1786091"/>
        <a:ext cx="1692379" cy="990768"/>
      </dsp:txXfrm>
    </dsp:sp>
    <dsp:sp modelId="{668FD013-199A-447B-9015-A2F2E3B4F0CC}">
      <dsp:nvSpPr>
        <dsp:cNvPr id="0" name=""/>
        <dsp:cNvSpPr/>
      </dsp:nvSpPr>
      <dsp:spPr>
        <a:xfrm>
          <a:off x="2748205" y="2063976"/>
          <a:ext cx="371853" cy="43499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2748205" y="2150976"/>
        <a:ext cx="260297" cy="260998"/>
      </dsp:txXfrm>
    </dsp:sp>
    <dsp:sp modelId="{B39E021C-B0F5-43F7-A08E-061F9324618C}">
      <dsp:nvSpPr>
        <dsp:cNvPr id="0" name=""/>
        <dsp:cNvSpPr/>
      </dsp:nvSpPr>
      <dsp:spPr>
        <a:xfrm>
          <a:off x="3295461" y="1755267"/>
          <a:ext cx="1754027" cy="1052416"/>
        </a:xfrm>
        <a:prstGeom prst="roundRect">
          <a:avLst>
            <a:gd name="adj" fmla="val 10000"/>
          </a:avLst>
        </a:prstGeom>
        <a:solidFill>
          <a:srgbClr val="993366"/>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التمييز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326285" y="1786091"/>
        <a:ext cx="1692379" cy="990768"/>
      </dsp:txXfrm>
    </dsp:sp>
    <dsp:sp modelId="{51A3C932-47F0-46A5-92A0-0A9A1285B8E2}">
      <dsp:nvSpPr>
        <dsp:cNvPr id="0" name=""/>
        <dsp:cNvSpPr/>
      </dsp:nvSpPr>
      <dsp:spPr>
        <a:xfrm>
          <a:off x="5203843" y="2063976"/>
          <a:ext cx="371853" cy="434998"/>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5203843" y="2150976"/>
        <a:ext cx="260297" cy="260998"/>
      </dsp:txXfrm>
    </dsp:sp>
    <dsp:sp modelId="{3B8E25B5-8DA3-4AFC-9CC8-609FDC6EA34C}">
      <dsp:nvSpPr>
        <dsp:cNvPr id="0" name=""/>
        <dsp:cNvSpPr/>
      </dsp:nvSpPr>
      <dsp:spPr>
        <a:xfrm>
          <a:off x="5751100" y="1755267"/>
          <a:ext cx="1754027" cy="1052416"/>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التشكيل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81924" y="1786091"/>
        <a:ext cx="1692379" cy="990768"/>
      </dsp:txXfrm>
    </dsp:sp>
    <dsp:sp modelId="{9EB3E8C4-B923-464A-BFB4-347FD6E3F23E}">
      <dsp:nvSpPr>
        <dsp:cNvPr id="0" name=""/>
        <dsp:cNvSpPr/>
      </dsp:nvSpPr>
      <dsp:spPr>
        <a:xfrm rot="5400000">
          <a:off x="6442186" y="2930465"/>
          <a:ext cx="371853" cy="43499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rot="-5400000">
        <a:off x="6497614" y="2962037"/>
        <a:ext cx="260998" cy="260297"/>
      </dsp:txXfrm>
    </dsp:sp>
    <dsp:sp modelId="{9C7DFEED-8F65-48C5-A31E-83893D0762B9}">
      <dsp:nvSpPr>
        <dsp:cNvPr id="0" name=""/>
        <dsp:cNvSpPr/>
      </dsp:nvSpPr>
      <dsp:spPr>
        <a:xfrm>
          <a:off x="5751100" y="3509294"/>
          <a:ext cx="1754027" cy="1052416"/>
        </a:xfrm>
        <a:prstGeom prst="roundRect">
          <a:avLst>
            <a:gd name="adj" fmla="val 10000"/>
          </a:avLst>
        </a:prstGeom>
        <a:solidFill>
          <a:schemeClr val="accent3">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التسلسل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81924" y="3540118"/>
        <a:ext cx="1692379" cy="990768"/>
      </dsp:txXfrm>
    </dsp:sp>
    <dsp:sp modelId="{EEB836B6-8FED-4C10-87DC-B04301E6C311}">
      <dsp:nvSpPr>
        <dsp:cNvPr id="0" name=""/>
        <dsp:cNvSpPr/>
      </dsp:nvSpPr>
      <dsp:spPr>
        <a:xfrm rot="10800000">
          <a:off x="5224891" y="3818003"/>
          <a:ext cx="371853" cy="43499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rtl="1">
            <a:lnSpc>
              <a:spcPct val="90000"/>
            </a:lnSpc>
            <a:spcBef>
              <a:spcPct val="0"/>
            </a:spcBef>
            <a:spcAft>
              <a:spcPct val="35000"/>
            </a:spcAft>
            <a:buNone/>
          </a:pPr>
          <a:endParaRPr lang="ar-EG" sz="1900" kern="1200"/>
        </a:p>
      </dsp:txBody>
      <dsp:txXfrm rot="10800000">
        <a:off x="5336447" y="3905003"/>
        <a:ext cx="260297" cy="260998"/>
      </dsp:txXfrm>
    </dsp:sp>
    <dsp:sp modelId="{1242091C-9E14-47D4-BBB2-AA9CFC51C84C}">
      <dsp:nvSpPr>
        <dsp:cNvPr id="0" name=""/>
        <dsp:cNvSpPr/>
      </dsp:nvSpPr>
      <dsp:spPr>
        <a:xfrm>
          <a:off x="3295461" y="3509294"/>
          <a:ext cx="1754027" cy="1052416"/>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التلقين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326285" y="3540118"/>
        <a:ext cx="1692379" cy="990768"/>
      </dsp:txXfrm>
    </dsp:sp>
    <dsp:sp modelId="{A670FF68-CDB9-457D-AEC6-FD59E5AD7F6A}">
      <dsp:nvSpPr>
        <dsp:cNvPr id="0" name=""/>
        <dsp:cNvSpPr/>
      </dsp:nvSpPr>
      <dsp:spPr>
        <a:xfrm rot="10800000">
          <a:off x="2769253" y="3818003"/>
          <a:ext cx="371853" cy="43499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rtl="1">
            <a:lnSpc>
              <a:spcPct val="90000"/>
            </a:lnSpc>
            <a:spcBef>
              <a:spcPct val="0"/>
            </a:spcBef>
            <a:spcAft>
              <a:spcPct val="35000"/>
            </a:spcAft>
            <a:buNone/>
          </a:pPr>
          <a:endParaRPr lang="ar-EG" sz="1900" kern="1200"/>
        </a:p>
      </dsp:txBody>
      <dsp:txXfrm rot="10800000">
        <a:off x="2880809" y="3905003"/>
        <a:ext cx="260297" cy="260998"/>
      </dsp:txXfrm>
    </dsp:sp>
    <dsp:sp modelId="{BBCE6A0D-532C-4BAC-BCCF-0ABF253E6EA3}">
      <dsp:nvSpPr>
        <dsp:cNvPr id="0" name=""/>
        <dsp:cNvSpPr/>
      </dsp:nvSpPr>
      <dsp:spPr>
        <a:xfrm>
          <a:off x="839823" y="3509294"/>
          <a:ext cx="1754027" cy="1052416"/>
        </a:xfrm>
        <a:prstGeom prst="roundRect">
          <a:avLst>
            <a:gd name="adj" fmla="val 10000"/>
          </a:avLst>
        </a:prstGeom>
        <a:solidFill>
          <a:srgbClr val="CC3399"/>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توكيد الذات </a:t>
          </a:r>
          <a:endParaRPr lang="ar-EG" sz="32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70647" y="3540118"/>
        <a:ext cx="1692379" cy="99076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34622-DE3E-4361-9E5D-7E95234A57A2}">
      <dsp:nvSpPr>
        <dsp:cNvPr id="0" name=""/>
        <dsp:cNvSpPr/>
      </dsp:nvSpPr>
      <dsp:spPr>
        <a:xfrm>
          <a:off x="0" y="4075289"/>
          <a:ext cx="8287816" cy="89157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كتابة خطةٍ تنظيميةٍ لتحديدِ طبيعةِ العلاج المُتبع في تعديل السلوك</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4075289"/>
        <a:ext cx="8287816" cy="891573"/>
      </dsp:txXfrm>
    </dsp:sp>
    <dsp:sp modelId="{CB7A7482-0D56-4C10-966F-1028FFCC49AB}">
      <dsp:nvSpPr>
        <dsp:cNvPr id="0" name=""/>
        <dsp:cNvSpPr/>
      </dsp:nvSpPr>
      <dsp:spPr>
        <a:xfrm rot="10800000">
          <a:off x="1159009" y="2717422"/>
          <a:ext cx="5969796" cy="1371240"/>
        </a:xfrm>
        <a:prstGeom prst="upArrowCallou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طلب المساعدة والتعاون من أفراد عائلة الفرد </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1159009" y="2717422"/>
        <a:ext cx="5969796" cy="890991"/>
      </dsp:txXfrm>
    </dsp:sp>
    <dsp:sp modelId="{E0B8E7E4-AE1C-439A-9E9B-2739130BD253}">
      <dsp:nvSpPr>
        <dsp:cNvPr id="0" name=""/>
        <dsp:cNvSpPr/>
      </dsp:nvSpPr>
      <dsp:spPr>
        <a:xfrm rot="10800000">
          <a:off x="0" y="1359555"/>
          <a:ext cx="8287816" cy="1371240"/>
        </a:xfrm>
        <a:prstGeom prst="upArrowCallou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وضع مجموعة من الأفكار التي تهتم بدراسةِ طبيعة السّلوك بالاعتماد على متابعة الفرد</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1359555"/>
        <a:ext cx="8287816" cy="890991"/>
      </dsp:txXfrm>
    </dsp:sp>
    <dsp:sp modelId="{43E5421D-0B01-4E2F-9D4E-20CAD81FE8A8}">
      <dsp:nvSpPr>
        <dsp:cNvPr id="0" name=""/>
        <dsp:cNvSpPr/>
      </dsp:nvSpPr>
      <dsp:spPr>
        <a:xfrm rot="10800000">
          <a:off x="1159009" y="1689"/>
          <a:ext cx="5969796" cy="1371240"/>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تحديد السلوك الذي يجب أنْ يتم تعديله</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1159009" y="1689"/>
        <a:ext cx="5969796" cy="89099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5AC0C-A2E2-4FAE-B839-87808E93C48D}">
      <dsp:nvSpPr>
        <dsp:cNvPr id="0" name=""/>
        <dsp:cNvSpPr/>
      </dsp:nvSpPr>
      <dsp:spPr>
        <a:xfrm rot="10800000">
          <a:off x="1899661" y="281731"/>
          <a:ext cx="5027958" cy="2532881"/>
        </a:xfrm>
        <a:prstGeom prst="homePlate">
          <a:avLst/>
        </a:prstGeom>
        <a:solidFill>
          <a:srgbClr val="99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16930" tIns="137160" rIns="256032"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ظاهرة التسرّب المدرسي</a:t>
          </a:r>
          <a:endPar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2532881" y="281731"/>
        <a:ext cx="4394738" cy="2532881"/>
      </dsp:txXfrm>
    </dsp:sp>
    <dsp:sp modelId="{400DCDB0-A129-454F-8B3B-467390C61552}">
      <dsp:nvSpPr>
        <dsp:cNvPr id="0" name=""/>
        <dsp:cNvSpPr/>
      </dsp:nvSpPr>
      <dsp:spPr>
        <a:xfrm>
          <a:off x="633220" y="281731"/>
          <a:ext cx="2532881" cy="2532881"/>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19277" t="4843" r="9277" b="-4843"/>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84EAD4-0A05-433F-92AA-2A4D02A1F464}">
      <dsp:nvSpPr>
        <dsp:cNvPr id="0" name=""/>
        <dsp:cNvSpPr/>
      </dsp:nvSpPr>
      <dsp:spPr>
        <a:xfrm>
          <a:off x="5687636" y="562813"/>
          <a:ext cx="432986" cy="91440"/>
        </a:xfrm>
        <a:custGeom>
          <a:avLst/>
          <a:gdLst/>
          <a:ahLst/>
          <a:cxnLst/>
          <a:rect l="0" t="0" r="0" b="0"/>
          <a:pathLst>
            <a:path>
              <a:moveTo>
                <a:pt x="432986" y="45720"/>
              </a:moveTo>
              <a:lnTo>
                <a:pt x="0"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5892539" y="606213"/>
        <a:ext cx="23179" cy="4640"/>
      </dsp:txXfrm>
    </dsp:sp>
    <dsp:sp modelId="{44095CED-6B09-4C1C-93F6-8872595F856C}">
      <dsp:nvSpPr>
        <dsp:cNvPr id="0" name=""/>
        <dsp:cNvSpPr/>
      </dsp:nvSpPr>
      <dsp:spPr>
        <a:xfrm>
          <a:off x="6118822" y="3855"/>
          <a:ext cx="2015593" cy="1209355"/>
        </a:xfrm>
        <a:prstGeom prst="rect">
          <a:avLst/>
        </a:prstGeom>
        <a:solidFill>
          <a:srgbClr val="A50021"/>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المنهج الدراسي</a:t>
          </a:r>
        </a:p>
      </dsp:txBody>
      <dsp:txXfrm>
        <a:off x="6118822" y="3855"/>
        <a:ext cx="2015593" cy="1209355"/>
      </dsp:txXfrm>
    </dsp:sp>
    <dsp:sp modelId="{3D9D91A8-A727-4F69-A9DE-D6134C0D496A}">
      <dsp:nvSpPr>
        <dsp:cNvPr id="0" name=""/>
        <dsp:cNvSpPr/>
      </dsp:nvSpPr>
      <dsp:spPr>
        <a:xfrm>
          <a:off x="3208456" y="562813"/>
          <a:ext cx="432986" cy="91440"/>
        </a:xfrm>
        <a:custGeom>
          <a:avLst/>
          <a:gdLst/>
          <a:ahLst/>
          <a:cxnLst/>
          <a:rect l="0" t="0" r="0" b="0"/>
          <a:pathLst>
            <a:path>
              <a:moveTo>
                <a:pt x="432986" y="45720"/>
              </a:moveTo>
              <a:lnTo>
                <a:pt x="0"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3413360" y="606213"/>
        <a:ext cx="23179" cy="4640"/>
      </dsp:txXfrm>
    </dsp:sp>
    <dsp:sp modelId="{4714470E-C9E5-4623-AB68-A09EC9331C05}">
      <dsp:nvSpPr>
        <dsp:cNvPr id="0" name=""/>
        <dsp:cNvSpPr/>
      </dsp:nvSpPr>
      <dsp:spPr>
        <a:xfrm>
          <a:off x="3639642" y="3855"/>
          <a:ext cx="2015593" cy="1209355"/>
        </a:xfrm>
        <a:prstGeom prst="rect">
          <a:avLst/>
        </a:prstGeom>
        <a:solidFill>
          <a:srgbClr val="008080"/>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طرق التدريس</a:t>
          </a:r>
        </a:p>
      </dsp:txBody>
      <dsp:txXfrm>
        <a:off x="3639642" y="3855"/>
        <a:ext cx="2015593" cy="1209355"/>
      </dsp:txXfrm>
    </dsp:sp>
    <dsp:sp modelId="{430BD406-E162-4B0D-8813-B8842AFAC4A1}">
      <dsp:nvSpPr>
        <dsp:cNvPr id="0" name=""/>
        <dsp:cNvSpPr/>
      </dsp:nvSpPr>
      <dsp:spPr>
        <a:xfrm>
          <a:off x="2168259" y="1211411"/>
          <a:ext cx="4958358" cy="432986"/>
        </a:xfrm>
        <a:custGeom>
          <a:avLst/>
          <a:gdLst/>
          <a:ahLst/>
          <a:cxnLst/>
          <a:rect l="0" t="0" r="0" b="0"/>
          <a:pathLst>
            <a:path>
              <a:moveTo>
                <a:pt x="0" y="0"/>
              </a:moveTo>
              <a:lnTo>
                <a:pt x="0" y="233593"/>
              </a:lnTo>
              <a:lnTo>
                <a:pt x="4958358" y="233593"/>
              </a:lnTo>
              <a:lnTo>
                <a:pt x="4958358" y="432986"/>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4522939" y="1425584"/>
        <a:ext cx="248999" cy="4640"/>
      </dsp:txXfrm>
    </dsp:sp>
    <dsp:sp modelId="{1BD6FD75-759C-4439-B150-503FA8C2EA83}">
      <dsp:nvSpPr>
        <dsp:cNvPr id="0" name=""/>
        <dsp:cNvSpPr/>
      </dsp:nvSpPr>
      <dsp:spPr>
        <a:xfrm>
          <a:off x="1160463" y="3855"/>
          <a:ext cx="2015593" cy="1209355"/>
        </a:xfrm>
        <a:prstGeom prst="rect">
          <a:avLst/>
        </a:prstGeom>
        <a:solidFill>
          <a:srgbClr val="800080"/>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المعلم</a:t>
          </a:r>
        </a:p>
      </dsp:txBody>
      <dsp:txXfrm>
        <a:off x="1160463" y="3855"/>
        <a:ext cx="2015593" cy="1209355"/>
      </dsp:txXfrm>
    </dsp:sp>
    <dsp:sp modelId="{00BC4D13-EE6A-4DB6-8DBD-0BE9233EF9C9}">
      <dsp:nvSpPr>
        <dsp:cNvPr id="0" name=""/>
        <dsp:cNvSpPr/>
      </dsp:nvSpPr>
      <dsp:spPr>
        <a:xfrm>
          <a:off x="5687636" y="2235755"/>
          <a:ext cx="432986" cy="91440"/>
        </a:xfrm>
        <a:custGeom>
          <a:avLst/>
          <a:gdLst/>
          <a:ahLst/>
          <a:cxnLst/>
          <a:rect l="0" t="0" r="0" b="0"/>
          <a:pathLst>
            <a:path>
              <a:moveTo>
                <a:pt x="432986" y="45720"/>
              </a:moveTo>
              <a:lnTo>
                <a:pt x="0"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5892539" y="2279155"/>
        <a:ext cx="23179" cy="4640"/>
      </dsp:txXfrm>
    </dsp:sp>
    <dsp:sp modelId="{84135557-1247-4289-B26C-A009D506F01F}">
      <dsp:nvSpPr>
        <dsp:cNvPr id="0" name=""/>
        <dsp:cNvSpPr/>
      </dsp:nvSpPr>
      <dsp:spPr>
        <a:xfrm>
          <a:off x="6118822" y="1676797"/>
          <a:ext cx="2015593" cy="1209355"/>
        </a:xfrm>
        <a:prstGeom prst="rect">
          <a:avLst/>
        </a:prstGeom>
        <a:solidFill>
          <a:srgbClr val="660033"/>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الطالب</a:t>
          </a:r>
        </a:p>
      </dsp:txBody>
      <dsp:txXfrm>
        <a:off x="6118822" y="1676797"/>
        <a:ext cx="2015593" cy="1209355"/>
      </dsp:txXfrm>
    </dsp:sp>
    <dsp:sp modelId="{27114E5A-D8A1-4BC9-A962-022BE575F2A3}">
      <dsp:nvSpPr>
        <dsp:cNvPr id="0" name=""/>
        <dsp:cNvSpPr/>
      </dsp:nvSpPr>
      <dsp:spPr>
        <a:xfrm>
          <a:off x="3208456" y="2235755"/>
          <a:ext cx="432986" cy="91440"/>
        </a:xfrm>
        <a:custGeom>
          <a:avLst/>
          <a:gdLst/>
          <a:ahLst/>
          <a:cxnLst/>
          <a:rect l="0" t="0" r="0" b="0"/>
          <a:pathLst>
            <a:path>
              <a:moveTo>
                <a:pt x="432986" y="45720"/>
              </a:moveTo>
              <a:lnTo>
                <a:pt x="0" y="45720"/>
              </a:lnTo>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3413360" y="2279155"/>
        <a:ext cx="23179" cy="4640"/>
      </dsp:txXfrm>
    </dsp:sp>
    <dsp:sp modelId="{F1130C1A-DCB1-4205-A51B-36E7FF3C51AB}">
      <dsp:nvSpPr>
        <dsp:cNvPr id="0" name=""/>
        <dsp:cNvSpPr/>
      </dsp:nvSpPr>
      <dsp:spPr>
        <a:xfrm>
          <a:off x="3639642" y="1676797"/>
          <a:ext cx="2015593" cy="1209355"/>
        </a:xfrm>
        <a:prstGeom prst="rect">
          <a:avLst/>
        </a:prstGeom>
        <a:solidFill>
          <a:srgbClr val="993366"/>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المرشد الطلابي</a:t>
          </a:r>
        </a:p>
      </dsp:txBody>
      <dsp:txXfrm>
        <a:off x="3639642" y="1676797"/>
        <a:ext cx="2015593" cy="1209355"/>
      </dsp:txXfrm>
    </dsp:sp>
    <dsp:sp modelId="{3CE195DA-F691-4F87-941A-11EF00731F74}">
      <dsp:nvSpPr>
        <dsp:cNvPr id="0" name=""/>
        <dsp:cNvSpPr/>
      </dsp:nvSpPr>
      <dsp:spPr>
        <a:xfrm>
          <a:off x="2168259" y="2884353"/>
          <a:ext cx="4734870" cy="432986"/>
        </a:xfrm>
        <a:custGeom>
          <a:avLst/>
          <a:gdLst/>
          <a:ahLst/>
          <a:cxnLst/>
          <a:rect l="0" t="0" r="0" b="0"/>
          <a:pathLst>
            <a:path>
              <a:moveTo>
                <a:pt x="0" y="0"/>
              </a:moveTo>
              <a:lnTo>
                <a:pt x="0" y="233593"/>
              </a:lnTo>
              <a:lnTo>
                <a:pt x="4734870" y="233593"/>
              </a:lnTo>
              <a:lnTo>
                <a:pt x="4734870" y="432986"/>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rtl="1">
            <a:lnSpc>
              <a:spcPct val="90000"/>
            </a:lnSpc>
            <a:spcBef>
              <a:spcPct val="0"/>
            </a:spcBef>
            <a:spcAft>
              <a:spcPct val="35000"/>
            </a:spcAft>
            <a:buNone/>
          </a:pPr>
          <a:endParaRPr lang="ar-EG" sz="2800" b="1" kern="1200">
            <a:latin typeface="Traditional Arabic" pitchFamily="18" charset="-78"/>
            <a:cs typeface="Traditional Arabic" pitchFamily="18" charset="-78"/>
          </a:endParaRPr>
        </a:p>
      </dsp:txBody>
      <dsp:txXfrm>
        <a:off x="4416757" y="3098526"/>
        <a:ext cx="237875" cy="4640"/>
      </dsp:txXfrm>
    </dsp:sp>
    <dsp:sp modelId="{5A7C0DF7-F151-4151-A88D-C266CBD8FE21}">
      <dsp:nvSpPr>
        <dsp:cNvPr id="0" name=""/>
        <dsp:cNvSpPr/>
      </dsp:nvSpPr>
      <dsp:spPr>
        <a:xfrm>
          <a:off x="1160463" y="1676797"/>
          <a:ext cx="2015593" cy="1209355"/>
        </a:xfrm>
        <a:prstGeom prst="rect">
          <a:avLst/>
        </a:prstGeom>
        <a:solidFill>
          <a:srgbClr val="4BACC6"/>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المدرسة</a:t>
          </a:r>
        </a:p>
      </dsp:txBody>
      <dsp:txXfrm>
        <a:off x="1160463" y="1676797"/>
        <a:ext cx="2015593" cy="1209355"/>
      </dsp:txXfrm>
    </dsp:sp>
    <dsp:sp modelId="{32DB0950-A2DA-4CC8-BC43-19A9AE9EF365}">
      <dsp:nvSpPr>
        <dsp:cNvPr id="0" name=""/>
        <dsp:cNvSpPr/>
      </dsp:nvSpPr>
      <dsp:spPr>
        <a:xfrm>
          <a:off x="5240658" y="3908697"/>
          <a:ext cx="432986" cy="91440"/>
        </a:xfrm>
        <a:custGeom>
          <a:avLst/>
          <a:gdLst/>
          <a:ahLst/>
          <a:cxnLst/>
          <a:rect l="0" t="0" r="0" b="0"/>
          <a:pathLst>
            <a:path>
              <a:moveTo>
                <a:pt x="432986" y="45720"/>
              </a:moveTo>
              <a:lnTo>
                <a:pt x="0"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EG" sz="500" kern="1200"/>
        </a:p>
      </dsp:txBody>
      <dsp:txXfrm>
        <a:off x="5445561" y="3952097"/>
        <a:ext cx="23179" cy="4640"/>
      </dsp:txXfrm>
    </dsp:sp>
    <dsp:sp modelId="{7D03C3B3-EABD-4D22-A577-5EA934090D82}">
      <dsp:nvSpPr>
        <dsp:cNvPr id="0" name=""/>
        <dsp:cNvSpPr/>
      </dsp:nvSpPr>
      <dsp:spPr>
        <a:xfrm>
          <a:off x="5671844" y="3349739"/>
          <a:ext cx="2462571" cy="1209355"/>
        </a:xfrm>
        <a:prstGeom prst="rect">
          <a:avLst/>
        </a:prstGeom>
        <a:solidFill>
          <a:schemeClr val="accent3">
            <a:lumMod val="50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الامتحانات</a:t>
          </a:r>
        </a:p>
      </dsp:txBody>
      <dsp:txXfrm>
        <a:off x="5671844" y="3349739"/>
        <a:ext cx="2462571" cy="1209355"/>
      </dsp:txXfrm>
    </dsp:sp>
    <dsp:sp modelId="{FE37BED7-262A-48EE-88C1-D49F16F1470C}">
      <dsp:nvSpPr>
        <dsp:cNvPr id="0" name=""/>
        <dsp:cNvSpPr/>
      </dsp:nvSpPr>
      <dsp:spPr>
        <a:xfrm>
          <a:off x="2761478" y="3908697"/>
          <a:ext cx="432986" cy="91440"/>
        </a:xfrm>
        <a:custGeom>
          <a:avLst/>
          <a:gdLst/>
          <a:ahLst/>
          <a:cxnLst/>
          <a:rect l="0" t="0" r="0" b="0"/>
          <a:pathLst>
            <a:path>
              <a:moveTo>
                <a:pt x="432986" y="45720"/>
              </a:moveTo>
              <a:lnTo>
                <a:pt x="0" y="45720"/>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EG" sz="500" kern="1200"/>
        </a:p>
      </dsp:txBody>
      <dsp:txXfrm>
        <a:off x="2966382" y="3952097"/>
        <a:ext cx="23179" cy="4640"/>
      </dsp:txXfrm>
    </dsp:sp>
    <dsp:sp modelId="{03DAF352-E38D-421B-9CCD-E622EE8BFCBE}">
      <dsp:nvSpPr>
        <dsp:cNvPr id="0" name=""/>
        <dsp:cNvSpPr/>
      </dsp:nvSpPr>
      <dsp:spPr>
        <a:xfrm>
          <a:off x="3192664" y="3349739"/>
          <a:ext cx="2015593" cy="1209355"/>
        </a:xfrm>
        <a:prstGeom prst="rect">
          <a:avLst/>
        </a:prstGeom>
        <a:solidFill>
          <a:srgbClr val="990033"/>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العلاقة بين المنزل والمدرسة</a:t>
          </a:r>
        </a:p>
      </dsp:txBody>
      <dsp:txXfrm>
        <a:off x="3192664" y="3349739"/>
        <a:ext cx="2015593" cy="1209355"/>
      </dsp:txXfrm>
    </dsp:sp>
    <dsp:sp modelId="{F08B7976-5353-40B8-BC26-39747F9B346A}">
      <dsp:nvSpPr>
        <dsp:cNvPr id="0" name=""/>
        <dsp:cNvSpPr/>
      </dsp:nvSpPr>
      <dsp:spPr>
        <a:xfrm>
          <a:off x="713485" y="3349739"/>
          <a:ext cx="2015593" cy="1209355"/>
        </a:xfrm>
        <a:prstGeom prst="rect">
          <a:avLst/>
        </a:prstGeom>
        <a:solidFill>
          <a:srgbClr val="003399"/>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rPr>
            <a:t>أسباب عائلية</a:t>
          </a:r>
        </a:p>
      </dsp:txBody>
      <dsp:txXfrm>
        <a:off x="713485" y="3349739"/>
        <a:ext cx="2015593" cy="120935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CB3BC-A2E5-4454-BB88-51B07CCD6D6D}">
      <dsp:nvSpPr>
        <dsp:cNvPr id="0" name=""/>
        <dsp:cNvSpPr/>
      </dsp:nvSpPr>
      <dsp:spPr>
        <a:xfrm>
          <a:off x="2827216" y="0"/>
          <a:ext cx="5714455" cy="5714455"/>
        </a:xfrm>
        <a:prstGeom prst="triangle">
          <a:avLst/>
        </a:prstGeom>
        <a:solidFill>
          <a:srgbClr val="0066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7D528299-FB57-4DA2-BC04-2BACD6A2225A}">
      <dsp:nvSpPr>
        <dsp:cNvPr id="0" name=""/>
        <dsp:cNvSpPr/>
      </dsp:nvSpPr>
      <dsp:spPr>
        <a:xfrm>
          <a:off x="-127842" y="529908"/>
          <a:ext cx="7910177" cy="676359"/>
        </a:xfrm>
        <a:prstGeom prst="roundRect">
          <a:avLst/>
        </a:prstGeom>
        <a:solidFill>
          <a:schemeClr val="lt1">
            <a:alpha val="90000"/>
            <a:hueOff val="0"/>
            <a:satOff val="0"/>
            <a:lumOff val="0"/>
            <a:alphaOff val="0"/>
          </a:schemeClr>
        </a:solidFill>
        <a:ln w="25400" cap="flat" cmpd="sng" algn="ctr">
          <a:solidFill>
            <a:srgbClr val="006666"/>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الطالب المتسرب أصبح ظاهرة بحكم الملاحظة في المرحلة الإعدادية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4825" y="562925"/>
        <a:ext cx="7844143" cy="610325"/>
      </dsp:txXfrm>
    </dsp:sp>
    <dsp:sp modelId="{B7C59B08-4D13-4BE5-9576-433193587B8E}">
      <dsp:nvSpPr>
        <dsp:cNvPr id="0" name=""/>
        <dsp:cNvSpPr/>
      </dsp:nvSpPr>
      <dsp:spPr>
        <a:xfrm>
          <a:off x="-127842" y="1290813"/>
          <a:ext cx="7910177" cy="676359"/>
        </a:xfrm>
        <a:prstGeom prst="roundRect">
          <a:avLst/>
        </a:prstGeom>
        <a:solidFill>
          <a:schemeClr val="lt1">
            <a:alpha val="90000"/>
            <a:hueOff val="0"/>
            <a:satOff val="0"/>
            <a:lumOff val="0"/>
            <a:alphaOff val="0"/>
          </a:schemeClr>
        </a:solidFill>
        <a:ln w="25400" cap="flat" cmpd="sng" algn="ctr">
          <a:solidFill>
            <a:srgbClr val="006666"/>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انه في هذه المرحلة شبه أمي يكون نجاحه في الدور الثاني أو متكرر الرسوب</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4825" y="1323830"/>
        <a:ext cx="7844143" cy="610325"/>
      </dsp:txXfrm>
    </dsp:sp>
    <dsp:sp modelId="{503F44BD-5251-45C6-B6EA-2BFE40F0FAFE}">
      <dsp:nvSpPr>
        <dsp:cNvPr id="0" name=""/>
        <dsp:cNvSpPr/>
      </dsp:nvSpPr>
      <dsp:spPr>
        <a:xfrm>
          <a:off x="-127842" y="2051717"/>
          <a:ext cx="7910177" cy="676359"/>
        </a:xfrm>
        <a:prstGeom prst="roundRect">
          <a:avLst/>
        </a:prstGeom>
        <a:solidFill>
          <a:schemeClr val="lt1">
            <a:alpha val="90000"/>
            <a:hueOff val="0"/>
            <a:satOff val="0"/>
            <a:lumOff val="0"/>
            <a:alphaOff val="0"/>
          </a:schemeClr>
        </a:solidFill>
        <a:ln w="25400" cap="flat" cmpd="sng" algn="ctr">
          <a:solidFill>
            <a:srgbClr val="006666"/>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أغلبية الطلبة المتسربين, يبقون بدون علم مدة طويلة</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4825" y="2084734"/>
        <a:ext cx="7844143" cy="610325"/>
      </dsp:txXfrm>
    </dsp:sp>
    <dsp:sp modelId="{86C3DEC2-8928-4170-9CF6-F2FD51B84011}">
      <dsp:nvSpPr>
        <dsp:cNvPr id="0" name=""/>
        <dsp:cNvSpPr/>
      </dsp:nvSpPr>
      <dsp:spPr>
        <a:xfrm>
          <a:off x="-127842" y="2812621"/>
          <a:ext cx="7910177" cy="676359"/>
        </a:xfrm>
        <a:prstGeom prst="roundRect">
          <a:avLst/>
        </a:prstGeom>
        <a:solidFill>
          <a:schemeClr val="lt1">
            <a:alpha val="90000"/>
            <a:hueOff val="0"/>
            <a:satOff val="0"/>
            <a:lumOff val="0"/>
            <a:alphaOff val="0"/>
          </a:schemeClr>
        </a:solidFill>
        <a:ln w="25400" cap="flat" cmpd="sng" algn="ctr">
          <a:solidFill>
            <a:srgbClr val="006666"/>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يفقد الطالب المتسرب كثيراً من الأمور مثل المستوى الصحي والعقلي والبدني</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4825" y="2845638"/>
        <a:ext cx="7844143" cy="610325"/>
      </dsp:txXfrm>
    </dsp:sp>
    <dsp:sp modelId="{DB17B128-0EBF-41A5-A5CC-0DB58C00F1BD}">
      <dsp:nvSpPr>
        <dsp:cNvPr id="0" name=""/>
        <dsp:cNvSpPr/>
      </dsp:nvSpPr>
      <dsp:spPr>
        <a:xfrm>
          <a:off x="-127842" y="3573525"/>
          <a:ext cx="7910177" cy="676359"/>
        </a:xfrm>
        <a:prstGeom prst="roundRect">
          <a:avLst/>
        </a:prstGeom>
        <a:solidFill>
          <a:schemeClr val="lt1">
            <a:alpha val="90000"/>
            <a:hueOff val="0"/>
            <a:satOff val="0"/>
            <a:lumOff val="0"/>
            <a:alphaOff val="0"/>
          </a:schemeClr>
        </a:solidFill>
        <a:ln w="25400" cap="flat" cmpd="sng" algn="ctr">
          <a:solidFill>
            <a:srgbClr val="006666"/>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يتكون لدى الطالب المتسرب شعور عدم الانتماء وخاصة لوطنه</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4825" y="3606542"/>
        <a:ext cx="7844143" cy="610325"/>
      </dsp:txXfrm>
    </dsp:sp>
    <dsp:sp modelId="{E1DEBEAC-1787-44CD-9815-0D327DB25A53}">
      <dsp:nvSpPr>
        <dsp:cNvPr id="0" name=""/>
        <dsp:cNvSpPr/>
      </dsp:nvSpPr>
      <dsp:spPr>
        <a:xfrm>
          <a:off x="-127842" y="4334430"/>
          <a:ext cx="7910177" cy="676359"/>
        </a:xfrm>
        <a:prstGeom prst="roundRect">
          <a:avLst/>
        </a:prstGeom>
        <a:solidFill>
          <a:schemeClr val="lt1">
            <a:alpha val="90000"/>
            <a:hueOff val="0"/>
            <a:satOff val="0"/>
            <a:lumOff val="0"/>
            <a:alphaOff val="0"/>
          </a:schemeClr>
        </a:solidFill>
        <a:ln w="25400" cap="flat" cmpd="sng" algn="ctr">
          <a:solidFill>
            <a:srgbClr val="006666"/>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الشعور دائما بالتشاؤم من الحياة والارتياب في معظم أوقاتها</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4825" y="4367447"/>
        <a:ext cx="7844143" cy="6103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323D-C301-403B-A33A-6D21ACB1FA02}">
      <dsp:nvSpPr>
        <dsp:cNvPr id="0" name=""/>
        <dsp:cNvSpPr/>
      </dsp:nvSpPr>
      <dsp:spPr>
        <a:xfrm>
          <a:off x="3946371" y="794177"/>
          <a:ext cx="3757752" cy="44208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901BC5A-8065-4FF3-A37C-954C172BE6DE}">
      <dsp:nvSpPr>
        <dsp:cNvPr id="0" name=""/>
        <dsp:cNvSpPr/>
      </dsp:nvSpPr>
      <dsp:spPr>
        <a:xfrm>
          <a:off x="7428066" y="960207"/>
          <a:ext cx="276058" cy="276058"/>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598908E-A16D-41CF-8D78-AB064E5DEB4F}">
      <dsp:nvSpPr>
        <dsp:cNvPr id="0" name=""/>
        <dsp:cNvSpPr/>
      </dsp:nvSpPr>
      <dsp:spPr>
        <a:xfrm>
          <a:off x="3946371" y="0"/>
          <a:ext cx="3757752" cy="794177"/>
        </a:xfrm>
        <a:prstGeom prst="rect">
          <a:avLst/>
        </a:prstGeom>
        <a:solidFill>
          <a:schemeClr val="accent2">
            <a:lumMod val="20000"/>
            <a:lumOff val="80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0">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rtl="1">
            <a:lnSpc>
              <a:spcPct val="90000"/>
            </a:lnSpc>
            <a:spcBef>
              <a:spcPct val="0"/>
            </a:spcBef>
            <a:spcAft>
              <a:spcPct val="35000"/>
            </a:spcAft>
            <a:buNone/>
          </a:pPr>
          <a:r>
            <a:rPr lang="ar-SA" sz="4000" b="1" u="none" kern="1200"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rPr>
            <a:t>الأسس الفلسفية</a:t>
          </a:r>
          <a:r>
            <a:rPr lang="en-US" sz="4000" b="1" u="none" kern="1200"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4000" u="none" kern="1200"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946371" y="0"/>
        <a:ext cx="3757752" cy="794177"/>
      </dsp:txXfrm>
    </dsp:sp>
    <dsp:sp modelId="{01409EA8-ED0E-40E5-9D5F-F4D827BA8BCA}">
      <dsp:nvSpPr>
        <dsp:cNvPr id="0" name=""/>
        <dsp:cNvSpPr/>
      </dsp:nvSpPr>
      <dsp:spPr>
        <a:xfrm>
          <a:off x="7428073" y="1603690"/>
          <a:ext cx="276051" cy="276051"/>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1998A91-7147-4C7B-A754-2BD3016DAD4F}">
      <dsp:nvSpPr>
        <dsp:cNvPr id="0" name=""/>
        <dsp:cNvSpPr/>
      </dsp:nvSpPr>
      <dsp:spPr>
        <a:xfrm>
          <a:off x="3946371" y="1419978"/>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محاولة فهم طبيعة الإنسان</a:t>
          </a:r>
          <a:endParaRPr lang="ar-EG" sz="2800" u="none" kern="1200" dirty="0">
            <a:latin typeface="Traditional Arabic" pitchFamily="18" charset="-78"/>
            <a:cs typeface="Traditional Arabic" pitchFamily="18" charset="-78"/>
          </a:endParaRPr>
        </a:p>
      </dsp:txBody>
      <dsp:txXfrm>
        <a:off x="3946371" y="1419978"/>
        <a:ext cx="3494710" cy="643476"/>
      </dsp:txXfrm>
    </dsp:sp>
    <dsp:sp modelId="{A7680E57-9E4C-4F9B-BE03-D8053E26EAF9}">
      <dsp:nvSpPr>
        <dsp:cNvPr id="0" name=""/>
        <dsp:cNvSpPr/>
      </dsp:nvSpPr>
      <dsp:spPr>
        <a:xfrm>
          <a:off x="7428073" y="2247166"/>
          <a:ext cx="276051" cy="276051"/>
        </a:xfrm>
        <a:prstGeom prst="rect">
          <a:avLst/>
        </a:prstGeom>
        <a:solidFill>
          <a:schemeClr val="lt1">
            <a:hueOff val="0"/>
            <a:satOff val="0"/>
            <a:lumOff val="0"/>
            <a:alphaOff val="0"/>
          </a:schemeClr>
        </a:solidFill>
        <a:ln w="9525" cap="flat" cmpd="sng" algn="ctr">
          <a:solidFill>
            <a:schemeClr val="accent2">
              <a:hueOff val="668788"/>
              <a:satOff val="-834"/>
              <a:lumOff val="196"/>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8FEC280-B26A-4B52-B426-B4A9138136A7}">
      <dsp:nvSpPr>
        <dsp:cNvPr id="0" name=""/>
        <dsp:cNvSpPr/>
      </dsp:nvSpPr>
      <dsp:spPr>
        <a:xfrm>
          <a:off x="3946371" y="2063454"/>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الكينونة والصيرورة</a:t>
          </a:r>
          <a:endParaRPr lang="en-US" sz="2800" u="none" kern="1200" dirty="0">
            <a:latin typeface="Traditional Arabic" pitchFamily="18" charset="-78"/>
            <a:cs typeface="Traditional Arabic" pitchFamily="18" charset="-78"/>
          </a:endParaRPr>
        </a:p>
      </dsp:txBody>
      <dsp:txXfrm>
        <a:off x="3946371" y="2063454"/>
        <a:ext cx="3494710" cy="643476"/>
      </dsp:txXfrm>
    </dsp:sp>
    <dsp:sp modelId="{D3F3AAE9-40E0-4486-92A3-33550B652236}">
      <dsp:nvSpPr>
        <dsp:cNvPr id="0" name=""/>
        <dsp:cNvSpPr/>
      </dsp:nvSpPr>
      <dsp:spPr>
        <a:xfrm>
          <a:off x="7428073" y="2890643"/>
          <a:ext cx="276051" cy="276051"/>
        </a:xfrm>
        <a:prstGeom prst="rect">
          <a:avLst/>
        </a:prstGeom>
        <a:solidFill>
          <a:schemeClr val="lt1">
            <a:hueOff val="0"/>
            <a:satOff val="0"/>
            <a:lumOff val="0"/>
            <a:alphaOff val="0"/>
          </a:schemeClr>
        </a:solidFill>
        <a:ln w="9525" cap="flat" cmpd="sng" algn="ctr">
          <a:solidFill>
            <a:schemeClr val="accent2">
              <a:hueOff val="1337577"/>
              <a:satOff val="-1668"/>
              <a:lumOff val="392"/>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80FE996-ABEE-473D-9BBC-B6A1F2EEAD6F}">
      <dsp:nvSpPr>
        <dsp:cNvPr id="0" name=""/>
        <dsp:cNvSpPr/>
      </dsp:nvSpPr>
      <dsp:spPr>
        <a:xfrm>
          <a:off x="3946371" y="2706930"/>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علم الجمال</a:t>
          </a:r>
          <a:endParaRPr lang="en-US" sz="2800" u="none" kern="1200" dirty="0">
            <a:latin typeface="Traditional Arabic" pitchFamily="18" charset="-78"/>
            <a:cs typeface="Traditional Arabic" pitchFamily="18" charset="-78"/>
          </a:endParaRPr>
        </a:p>
      </dsp:txBody>
      <dsp:txXfrm>
        <a:off x="3946371" y="2706930"/>
        <a:ext cx="3494710" cy="643476"/>
      </dsp:txXfrm>
    </dsp:sp>
    <dsp:sp modelId="{4556BC90-53E6-4168-A816-EBBB1DA0672F}">
      <dsp:nvSpPr>
        <dsp:cNvPr id="0" name=""/>
        <dsp:cNvSpPr/>
      </dsp:nvSpPr>
      <dsp:spPr>
        <a:xfrm>
          <a:off x="7428073" y="3534119"/>
          <a:ext cx="276051" cy="276051"/>
        </a:xfrm>
        <a:prstGeom prst="rect">
          <a:avLst/>
        </a:prstGeom>
        <a:solidFill>
          <a:schemeClr val="lt1">
            <a:hueOff val="0"/>
            <a:satOff val="0"/>
            <a:lumOff val="0"/>
            <a:alphaOff val="0"/>
          </a:schemeClr>
        </a:solidFill>
        <a:ln w="9525" cap="flat" cmpd="sng" algn="ctr">
          <a:solidFill>
            <a:schemeClr val="accent2">
              <a:hueOff val="2006365"/>
              <a:satOff val="-2502"/>
              <a:lumOff val="588"/>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A13EC64-D47D-413A-ABCA-91EBBD36FC1E}">
      <dsp:nvSpPr>
        <dsp:cNvPr id="0" name=""/>
        <dsp:cNvSpPr/>
      </dsp:nvSpPr>
      <dsp:spPr>
        <a:xfrm>
          <a:off x="3946371" y="3350406"/>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علم المنطق</a:t>
          </a:r>
          <a:endParaRPr lang="en-US" sz="2800" u="none" kern="1200" dirty="0">
            <a:latin typeface="Traditional Arabic" pitchFamily="18" charset="-78"/>
            <a:cs typeface="Traditional Arabic" pitchFamily="18" charset="-78"/>
          </a:endParaRPr>
        </a:p>
      </dsp:txBody>
      <dsp:txXfrm>
        <a:off x="3946371" y="3350406"/>
        <a:ext cx="3494710" cy="643476"/>
      </dsp:txXfrm>
    </dsp:sp>
    <dsp:sp modelId="{0DBBCBA1-EF05-4EE1-A237-C8C2809A8FB2}">
      <dsp:nvSpPr>
        <dsp:cNvPr id="0" name=""/>
        <dsp:cNvSpPr/>
      </dsp:nvSpPr>
      <dsp:spPr>
        <a:xfrm>
          <a:off x="731" y="794177"/>
          <a:ext cx="3757752" cy="442088"/>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F2AEA8D-E2DC-4366-83DB-07A6C96CCCCB}">
      <dsp:nvSpPr>
        <dsp:cNvPr id="0" name=""/>
        <dsp:cNvSpPr/>
      </dsp:nvSpPr>
      <dsp:spPr>
        <a:xfrm>
          <a:off x="3482426" y="960207"/>
          <a:ext cx="276058" cy="276058"/>
        </a:xfrm>
        <a:prstGeom prst="rect">
          <a:avLst/>
        </a:prstGeom>
        <a:solidFill>
          <a:schemeClr val="lt1">
            <a:alpha val="90000"/>
            <a:hueOff val="0"/>
            <a:satOff val="0"/>
            <a:lumOff val="0"/>
            <a:alphaOff val="0"/>
          </a:schemeClr>
        </a:soli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502522A-0C9B-400A-99E7-7E93F6E2A9C2}">
      <dsp:nvSpPr>
        <dsp:cNvPr id="0" name=""/>
        <dsp:cNvSpPr/>
      </dsp:nvSpPr>
      <dsp:spPr>
        <a:xfrm>
          <a:off x="731" y="0"/>
          <a:ext cx="3757752" cy="794177"/>
        </a:xfrm>
        <a:prstGeom prst="rect">
          <a:avLst/>
        </a:prstGeom>
        <a:solidFill>
          <a:schemeClr val="accent3">
            <a:lumMod val="20000"/>
            <a:lumOff val="80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0">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rtl="1">
            <a:lnSpc>
              <a:spcPct val="90000"/>
            </a:lnSpc>
            <a:spcBef>
              <a:spcPct val="0"/>
            </a:spcBef>
            <a:spcAft>
              <a:spcPct val="35000"/>
            </a:spcAft>
            <a:buNone/>
          </a:pPr>
          <a:r>
            <a:rPr lang="ar-SA" sz="4000" b="1" u="none" kern="1200" dirty="0">
              <a:solidFill>
                <a:srgbClr val="003300"/>
              </a:solidFill>
              <a:effectLst/>
              <a:latin typeface="Traditional Arabic" pitchFamily="18" charset="-78"/>
              <a:cs typeface="Traditional Arabic" pitchFamily="18" charset="-78"/>
            </a:rPr>
            <a:t>الأسس النفسية والتربوية</a:t>
          </a:r>
          <a:endParaRPr lang="ar-EG" sz="4000" u="none" kern="1200" dirty="0">
            <a:solidFill>
              <a:srgbClr val="003300"/>
            </a:solidFill>
            <a:effectLst/>
            <a:latin typeface="Traditional Arabic" pitchFamily="18" charset="-78"/>
            <a:cs typeface="Traditional Arabic" pitchFamily="18" charset="-78"/>
          </a:endParaRPr>
        </a:p>
      </dsp:txBody>
      <dsp:txXfrm>
        <a:off x="731" y="0"/>
        <a:ext cx="3757752" cy="794177"/>
      </dsp:txXfrm>
    </dsp:sp>
    <dsp:sp modelId="{CBE875F5-DBCC-4D5B-9739-FCE123EB23E3}">
      <dsp:nvSpPr>
        <dsp:cNvPr id="0" name=""/>
        <dsp:cNvSpPr/>
      </dsp:nvSpPr>
      <dsp:spPr>
        <a:xfrm>
          <a:off x="3482432" y="1603690"/>
          <a:ext cx="276051" cy="276051"/>
        </a:xfrm>
        <a:prstGeom prst="rect">
          <a:avLst/>
        </a:prstGeom>
        <a:solidFill>
          <a:schemeClr val="lt1">
            <a:hueOff val="0"/>
            <a:satOff val="0"/>
            <a:lumOff val="0"/>
            <a:alphaOff val="0"/>
          </a:schemeClr>
        </a:solidFill>
        <a:ln w="9525" cap="flat" cmpd="sng" algn="ctr">
          <a:solidFill>
            <a:schemeClr val="accent2">
              <a:hueOff val="2675154"/>
              <a:satOff val="-3337"/>
              <a:lumOff val="785"/>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311AF41-C4A1-4765-AB10-D9F03DA04EDA}">
      <dsp:nvSpPr>
        <dsp:cNvPr id="0" name=""/>
        <dsp:cNvSpPr/>
      </dsp:nvSpPr>
      <dsp:spPr>
        <a:xfrm>
          <a:off x="731" y="1419978"/>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الفروق الفردية</a:t>
          </a:r>
          <a:endParaRPr lang="ar-EG" sz="2800" u="none" kern="1200" dirty="0">
            <a:latin typeface="Traditional Arabic" pitchFamily="18" charset="-78"/>
            <a:cs typeface="Traditional Arabic" pitchFamily="18" charset="-78"/>
          </a:endParaRPr>
        </a:p>
      </dsp:txBody>
      <dsp:txXfrm>
        <a:off x="731" y="1419978"/>
        <a:ext cx="3494710" cy="643476"/>
      </dsp:txXfrm>
    </dsp:sp>
    <dsp:sp modelId="{5B80062D-81BB-4B32-805A-47273C473F85}">
      <dsp:nvSpPr>
        <dsp:cNvPr id="0" name=""/>
        <dsp:cNvSpPr/>
      </dsp:nvSpPr>
      <dsp:spPr>
        <a:xfrm>
          <a:off x="3482432" y="2247166"/>
          <a:ext cx="276051" cy="276051"/>
        </a:xfrm>
        <a:prstGeom prst="rect">
          <a:avLst/>
        </a:prstGeom>
        <a:solidFill>
          <a:schemeClr val="lt1">
            <a:hueOff val="0"/>
            <a:satOff val="0"/>
            <a:lumOff val="0"/>
            <a:alphaOff val="0"/>
          </a:schemeClr>
        </a:solidFill>
        <a:ln w="9525" cap="flat" cmpd="sng" algn="ctr">
          <a:solidFill>
            <a:schemeClr val="accent2">
              <a:hueOff val="3343942"/>
              <a:satOff val="-4171"/>
              <a:lumOff val="98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F00FCF2-F816-4B79-9A44-45BDD1B3089C}">
      <dsp:nvSpPr>
        <dsp:cNvPr id="0" name=""/>
        <dsp:cNvSpPr/>
      </dsp:nvSpPr>
      <dsp:spPr>
        <a:xfrm>
          <a:off x="731" y="2063454"/>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الفروق بين الجنسين</a:t>
          </a:r>
          <a:endParaRPr lang="en-US" sz="2800" u="none" kern="1200" dirty="0">
            <a:latin typeface="Traditional Arabic" pitchFamily="18" charset="-78"/>
            <a:cs typeface="Traditional Arabic" pitchFamily="18" charset="-78"/>
          </a:endParaRPr>
        </a:p>
      </dsp:txBody>
      <dsp:txXfrm>
        <a:off x="731" y="2063454"/>
        <a:ext cx="3494710" cy="643476"/>
      </dsp:txXfrm>
    </dsp:sp>
    <dsp:sp modelId="{37CE2E9C-127F-4C8D-BCE1-50C5DEDDAB8C}">
      <dsp:nvSpPr>
        <dsp:cNvPr id="0" name=""/>
        <dsp:cNvSpPr/>
      </dsp:nvSpPr>
      <dsp:spPr>
        <a:xfrm>
          <a:off x="3482432" y="2890643"/>
          <a:ext cx="276051" cy="276051"/>
        </a:xfrm>
        <a:prstGeom prst="rect">
          <a:avLst/>
        </a:prstGeom>
        <a:solidFill>
          <a:schemeClr val="lt1">
            <a:hueOff val="0"/>
            <a:satOff val="0"/>
            <a:lumOff val="0"/>
            <a:alphaOff val="0"/>
          </a:schemeClr>
        </a:solidFill>
        <a:ln w="9525" cap="flat" cmpd="sng" algn="ctr">
          <a:solidFill>
            <a:schemeClr val="accent2">
              <a:hueOff val="4012731"/>
              <a:satOff val="-5005"/>
              <a:lumOff val="1177"/>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88932A1-201E-41DA-A9F1-59849C842300}">
      <dsp:nvSpPr>
        <dsp:cNvPr id="0" name=""/>
        <dsp:cNvSpPr/>
      </dsp:nvSpPr>
      <dsp:spPr>
        <a:xfrm>
          <a:off x="731" y="2706930"/>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مطالب النمو</a:t>
          </a:r>
          <a:endParaRPr lang="en-US" sz="2800" u="none" kern="1200" dirty="0">
            <a:latin typeface="Traditional Arabic" pitchFamily="18" charset="-78"/>
            <a:cs typeface="Traditional Arabic" pitchFamily="18" charset="-78"/>
          </a:endParaRPr>
        </a:p>
      </dsp:txBody>
      <dsp:txXfrm>
        <a:off x="731" y="2706930"/>
        <a:ext cx="3494710" cy="643476"/>
      </dsp:txXfrm>
    </dsp:sp>
    <dsp:sp modelId="{8FBEEF80-B6A4-4E21-890E-A6863E4CCFF8}">
      <dsp:nvSpPr>
        <dsp:cNvPr id="0" name=""/>
        <dsp:cNvSpPr/>
      </dsp:nvSpPr>
      <dsp:spPr>
        <a:xfrm>
          <a:off x="3482432" y="3534119"/>
          <a:ext cx="276051" cy="276051"/>
        </a:xfrm>
        <a:prstGeom prst="rect">
          <a:avLst/>
        </a:prstGeom>
        <a:solidFill>
          <a:schemeClr val="lt1">
            <a:hueOff val="0"/>
            <a:satOff val="0"/>
            <a:lumOff val="0"/>
            <a:alphaOff val="0"/>
          </a:schemeClr>
        </a:soli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2A1F897-AA4D-4A1C-ABB7-93D300164832}">
      <dsp:nvSpPr>
        <dsp:cNvPr id="0" name=""/>
        <dsp:cNvSpPr/>
      </dsp:nvSpPr>
      <dsp:spPr>
        <a:xfrm>
          <a:off x="731" y="3350406"/>
          <a:ext cx="3494710" cy="64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ar-SA" sz="2800" b="1" u="none" kern="1200" dirty="0">
              <a:latin typeface="Traditional Arabic" pitchFamily="18" charset="-78"/>
              <a:cs typeface="Traditional Arabic" pitchFamily="18" charset="-78"/>
            </a:rPr>
            <a:t>الفروق في الفرد الواحد</a:t>
          </a:r>
          <a:endParaRPr lang="ar-EG" sz="2800" u="none" kern="1200" dirty="0">
            <a:latin typeface="Traditional Arabic" pitchFamily="18" charset="-78"/>
            <a:cs typeface="Traditional Arabic" pitchFamily="18" charset="-78"/>
          </a:endParaRPr>
        </a:p>
      </dsp:txBody>
      <dsp:txXfrm>
        <a:off x="731" y="3350406"/>
        <a:ext cx="3494710" cy="64347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AA383-65B1-40A3-997A-EFED0D07F800}">
      <dsp:nvSpPr>
        <dsp:cNvPr id="0" name=""/>
        <dsp:cNvSpPr/>
      </dsp:nvSpPr>
      <dsp:spPr>
        <a:xfrm>
          <a:off x="0" y="2689"/>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04AD84-7454-43E8-925D-6B9293BD6DA4}">
      <dsp:nvSpPr>
        <dsp:cNvPr id="0" name=""/>
        <dsp:cNvSpPr/>
      </dsp:nvSpPr>
      <dsp:spPr>
        <a:xfrm>
          <a:off x="0" y="2689"/>
          <a:ext cx="9144000" cy="917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t>1</a:t>
          </a:r>
          <a:r>
            <a:rPr lang="ar-SA" sz="2400" b="1" kern="1200" dirty="0">
              <a:latin typeface="Traditional Arabic" pitchFamily="18" charset="-78"/>
              <a:cs typeface="Traditional Arabic" pitchFamily="18" charset="-78"/>
            </a:rPr>
            <a:t>ـ تشكيل مجالس من أعيان المدينة أو القرية أو الحي لمتابعة الطلاب المتأخرين والمتخلفين دراسيا والمتهورين</a:t>
          </a:r>
          <a:endParaRPr lang="ar-EG" sz="2400" b="1" kern="1200" dirty="0">
            <a:latin typeface="Traditional Arabic" pitchFamily="18" charset="-78"/>
            <a:cs typeface="Traditional Arabic" pitchFamily="18" charset="-78"/>
          </a:endParaRPr>
        </a:p>
      </dsp:txBody>
      <dsp:txXfrm>
        <a:off x="0" y="2689"/>
        <a:ext cx="9144000" cy="917220"/>
      </dsp:txXfrm>
    </dsp:sp>
    <dsp:sp modelId="{23F8E363-F8E2-4846-8B10-E3E2BBC25729}">
      <dsp:nvSpPr>
        <dsp:cNvPr id="0" name=""/>
        <dsp:cNvSpPr/>
      </dsp:nvSpPr>
      <dsp:spPr>
        <a:xfrm>
          <a:off x="0" y="919909"/>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D2E85-936B-463D-AEC0-446E857265D3}">
      <dsp:nvSpPr>
        <dsp:cNvPr id="0" name=""/>
        <dsp:cNvSpPr/>
      </dsp:nvSpPr>
      <dsp:spPr>
        <a:xfrm>
          <a:off x="0" y="919909"/>
          <a:ext cx="9144000" cy="917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latin typeface="Traditional Arabic" pitchFamily="18" charset="-78"/>
              <a:cs typeface="Traditional Arabic" pitchFamily="18" charset="-78"/>
            </a:rPr>
            <a:t>2ـ بث برامج توعية للشباب تنمي لديهم الاتجاهات الإسلامية والحفاظ على قيمها </a:t>
          </a:r>
          <a:endParaRPr lang="ar-EG" sz="2400" b="1" kern="1200" dirty="0">
            <a:latin typeface="Traditional Arabic" pitchFamily="18" charset="-78"/>
            <a:cs typeface="Traditional Arabic" pitchFamily="18" charset="-78"/>
          </a:endParaRPr>
        </a:p>
      </dsp:txBody>
      <dsp:txXfrm>
        <a:off x="0" y="919909"/>
        <a:ext cx="9144000" cy="917220"/>
      </dsp:txXfrm>
    </dsp:sp>
    <dsp:sp modelId="{572C4054-9DE1-4C3B-BB36-FFE23B46E502}">
      <dsp:nvSpPr>
        <dsp:cNvPr id="0" name=""/>
        <dsp:cNvSpPr/>
      </dsp:nvSpPr>
      <dsp:spPr>
        <a:xfrm>
          <a:off x="0" y="1837129"/>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2BBE4D-EB5F-4D98-A380-60BBB9A8A738}">
      <dsp:nvSpPr>
        <dsp:cNvPr id="0" name=""/>
        <dsp:cNvSpPr/>
      </dsp:nvSpPr>
      <dsp:spPr>
        <a:xfrm>
          <a:off x="0" y="1837129"/>
          <a:ext cx="9144000" cy="917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latin typeface="Traditional Arabic" pitchFamily="18" charset="-78"/>
              <a:cs typeface="Traditional Arabic" pitchFamily="18" charset="-78"/>
            </a:rPr>
            <a:t>3ـ العمل على توعية الآباء في كيفية معاملة الأبناء من خلال وسائل الإعلام المختلفة</a:t>
          </a:r>
          <a:endParaRPr lang="ar-EG" sz="2400" b="1" kern="1200" dirty="0">
            <a:latin typeface="Traditional Arabic" pitchFamily="18" charset="-78"/>
            <a:cs typeface="Traditional Arabic" pitchFamily="18" charset="-78"/>
          </a:endParaRPr>
        </a:p>
      </dsp:txBody>
      <dsp:txXfrm>
        <a:off x="0" y="1837129"/>
        <a:ext cx="9144000" cy="917220"/>
      </dsp:txXfrm>
    </dsp:sp>
    <dsp:sp modelId="{97C9E306-7FCA-4696-8457-B756955192BF}">
      <dsp:nvSpPr>
        <dsp:cNvPr id="0" name=""/>
        <dsp:cNvSpPr/>
      </dsp:nvSpPr>
      <dsp:spPr>
        <a:xfrm>
          <a:off x="0" y="2754350"/>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FC336D-C536-4E53-B33D-032260D222C3}">
      <dsp:nvSpPr>
        <dsp:cNvPr id="0" name=""/>
        <dsp:cNvSpPr/>
      </dsp:nvSpPr>
      <dsp:spPr>
        <a:xfrm>
          <a:off x="0" y="2754349"/>
          <a:ext cx="9144000" cy="917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latin typeface="Traditional Arabic" pitchFamily="18" charset="-78"/>
              <a:cs typeface="Traditional Arabic" pitchFamily="18" charset="-78"/>
            </a:rPr>
            <a:t>4ـ وضع خطة من الأداة المدرسية في كل مدرسة, لجرد الطلبة الذين يحتاجون للمهارات الإضافية </a:t>
          </a:r>
          <a:endParaRPr lang="ar-EG" sz="2400" b="1" kern="1200" dirty="0">
            <a:latin typeface="Traditional Arabic" pitchFamily="18" charset="-78"/>
            <a:cs typeface="Traditional Arabic" pitchFamily="18" charset="-78"/>
          </a:endParaRPr>
        </a:p>
      </dsp:txBody>
      <dsp:txXfrm>
        <a:off x="0" y="2754349"/>
        <a:ext cx="9144000" cy="917220"/>
      </dsp:txXfrm>
    </dsp:sp>
    <dsp:sp modelId="{F7B38193-D8BD-4D2C-8FFB-0E58F18EDBB6}">
      <dsp:nvSpPr>
        <dsp:cNvPr id="0" name=""/>
        <dsp:cNvSpPr/>
      </dsp:nvSpPr>
      <dsp:spPr>
        <a:xfrm>
          <a:off x="0" y="3671570"/>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BFA819-E622-48E8-A68F-063F3068DA8B}">
      <dsp:nvSpPr>
        <dsp:cNvPr id="0" name=""/>
        <dsp:cNvSpPr/>
      </dsp:nvSpPr>
      <dsp:spPr>
        <a:xfrm>
          <a:off x="0" y="3671570"/>
          <a:ext cx="9144000" cy="917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latin typeface="Traditional Arabic" pitchFamily="18" charset="-78"/>
              <a:cs typeface="Traditional Arabic" pitchFamily="18" charset="-78"/>
            </a:rPr>
            <a:t>5ـ إقامة الندوات والمحاضرات التثقيفية لأولياء أمور الطلبة المتدنية مستوياتهم في بداية كل عام دراسي جديد </a:t>
          </a:r>
          <a:endParaRPr lang="ar-EG" sz="2400" b="1" kern="1200" dirty="0">
            <a:latin typeface="Traditional Arabic" pitchFamily="18" charset="-78"/>
            <a:cs typeface="Traditional Arabic" pitchFamily="18" charset="-78"/>
          </a:endParaRPr>
        </a:p>
      </dsp:txBody>
      <dsp:txXfrm>
        <a:off x="0" y="3671570"/>
        <a:ext cx="9144000" cy="917220"/>
      </dsp:txXfrm>
    </dsp:sp>
    <dsp:sp modelId="{DDA6E0B4-F8CD-484B-9F84-3AF03FD5198B}">
      <dsp:nvSpPr>
        <dsp:cNvPr id="0" name=""/>
        <dsp:cNvSpPr/>
      </dsp:nvSpPr>
      <dsp:spPr>
        <a:xfrm>
          <a:off x="0" y="4588790"/>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3966D7-109C-4BBE-8472-1AC2D6BD56A0}">
      <dsp:nvSpPr>
        <dsp:cNvPr id="0" name=""/>
        <dsp:cNvSpPr/>
      </dsp:nvSpPr>
      <dsp:spPr>
        <a:xfrm>
          <a:off x="0" y="4588790"/>
          <a:ext cx="9144000" cy="917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latin typeface="Traditional Arabic" pitchFamily="18" charset="-78"/>
              <a:cs typeface="Traditional Arabic" pitchFamily="18" charset="-78"/>
            </a:rPr>
            <a:t>6ـ حث الجمعيات والمنظمات النسائية على اتباع المنهجية المناسبة فيما يتعلق بكل جديد.</a:t>
          </a:r>
          <a:endParaRPr lang="ar-EG" sz="2400" b="1" kern="1200" dirty="0">
            <a:latin typeface="Traditional Arabic" pitchFamily="18" charset="-78"/>
            <a:cs typeface="Traditional Arabic" pitchFamily="18" charset="-78"/>
          </a:endParaRPr>
        </a:p>
      </dsp:txBody>
      <dsp:txXfrm>
        <a:off x="0" y="4588790"/>
        <a:ext cx="9144000" cy="91722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5AC0C-A2E2-4FAE-B839-87808E93C48D}">
      <dsp:nvSpPr>
        <dsp:cNvPr id="0" name=""/>
        <dsp:cNvSpPr/>
      </dsp:nvSpPr>
      <dsp:spPr>
        <a:xfrm rot="10800000">
          <a:off x="1602839" y="1743"/>
          <a:ext cx="5027958" cy="1345593"/>
        </a:xfrm>
        <a:prstGeom prst="homePlate">
          <a:avLst/>
        </a:prstGeom>
        <a:solidFill>
          <a:srgbClr val="99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3369" tIns="137160" rIns="256032"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قلق الامتحان وأثره على التحصيل الدراسي </a:t>
          </a:r>
        </a:p>
      </dsp:txBody>
      <dsp:txXfrm rot="10800000">
        <a:off x="1939237" y="1743"/>
        <a:ext cx="4691560" cy="1345593"/>
      </dsp:txXfrm>
    </dsp:sp>
    <dsp:sp modelId="{400DCDB0-A129-454F-8B3B-467390C61552}">
      <dsp:nvSpPr>
        <dsp:cNvPr id="0" name=""/>
        <dsp:cNvSpPr/>
      </dsp:nvSpPr>
      <dsp:spPr>
        <a:xfrm>
          <a:off x="930042" y="1743"/>
          <a:ext cx="1345593" cy="1345593"/>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C92F586-CC10-4921-BFF0-063328E51FC6}">
      <dsp:nvSpPr>
        <dsp:cNvPr id="0" name=""/>
        <dsp:cNvSpPr/>
      </dsp:nvSpPr>
      <dsp:spPr>
        <a:xfrm rot="10800000">
          <a:off x="1602839" y="1749006"/>
          <a:ext cx="5027958" cy="1345593"/>
        </a:xfrm>
        <a:prstGeom prst="homePlate">
          <a:avLst/>
        </a:prstGeom>
        <a:solidFill>
          <a:srgbClr val="003399"/>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3369" tIns="137160" rIns="256032" bIns="13716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كيف تتم دراسة حاله مع نموذج</a:t>
          </a:r>
        </a:p>
      </dsp:txBody>
      <dsp:txXfrm rot="10800000">
        <a:off x="1939237" y="1749006"/>
        <a:ext cx="4691560" cy="1345593"/>
      </dsp:txXfrm>
    </dsp:sp>
    <dsp:sp modelId="{FC6A80E1-A6F4-46A3-B8D0-D066488FE6A5}">
      <dsp:nvSpPr>
        <dsp:cNvPr id="0" name=""/>
        <dsp:cNvSpPr/>
      </dsp:nvSpPr>
      <dsp:spPr>
        <a:xfrm>
          <a:off x="930042" y="1749006"/>
          <a:ext cx="1345593" cy="134559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D72AC-6779-42B5-A6CC-044BAC0D1DC7}">
      <dsp:nvSpPr>
        <dsp:cNvPr id="0" name=""/>
        <dsp:cNvSpPr/>
      </dsp:nvSpPr>
      <dsp:spPr>
        <a:xfrm>
          <a:off x="74418" y="0"/>
          <a:ext cx="8730323" cy="4061578"/>
        </a:xfrm>
        <a:prstGeom prst="leftArrow">
          <a:avLst/>
        </a:prstGeom>
        <a:solidFill>
          <a:schemeClr val="accent1">
            <a:lumMod val="20000"/>
            <a:lumOff val="8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sp>
    <dsp:sp modelId="{FFE7B537-98A1-4FEC-AEAF-0321497BC0F8}">
      <dsp:nvSpPr>
        <dsp:cNvPr id="0" name=""/>
        <dsp:cNvSpPr/>
      </dsp:nvSpPr>
      <dsp:spPr>
        <a:xfrm>
          <a:off x="6752388" y="1300208"/>
          <a:ext cx="1797843" cy="1624631"/>
        </a:xfrm>
        <a:prstGeom prst="roundRect">
          <a:avLst/>
        </a:prstGeom>
        <a:solidFill>
          <a:srgbClr val="7B2952"/>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التأثير على الذاكرة</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831696" y="1379516"/>
        <a:ext cx="1639227" cy="1466015"/>
      </dsp:txXfrm>
    </dsp:sp>
    <dsp:sp modelId="{C954B2A7-AE41-4977-8912-AA6BFABB74CA}">
      <dsp:nvSpPr>
        <dsp:cNvPr id="0" name=""/>
        <dsp:cNvSpPr/>
      </dsp:nvSpPr>
      <dsp:spPr>
        <a:xfrm>
          <a:off x="4539754" y="1268544"/>
          <a:ext cx="1817208" cy="1624631"/>
        </a:xfrm>
        <a:prstGeom prst="roundRect">
          <a:avLst/>
        </a:prstGeom>
        <a:solidFill>
          <a:srgbClr val="7B2952"/>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التأثير على التفكير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619062" y="1347852"/>
        <a:ext cx="1658592" cy="1466015"/>
      </dsp:txXfrm>
    </dsp:sp>
    <dsp:sp modelId="{C61DB254-9009-478A-8E82-1D16A8B163FC}">
      <dsp:nvSpPr>
        <dsp:cNvPr id="0" name=""/>
        <dsp:cNvSpPr/>
      </dsp:nvSpPr>
      <dsp:spPr>
        <a:xfrm>
          <a:off x="2232664" y="1295968"/>
          <a:ext cx="1874026" cy="1624631"/>
        </a:xfrm>
        <a:prstGeom prst="roundRect">
          <a:avLst/>
        </a:prstGeom>
        <a:solidFill>
          <a:srgbClr val="7B2952"/>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ظاهرة فراغ العقل</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311972" y="1375276"/>
        <a:ext cx="1715410" cy="146601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267AD-3F57-4033-8037-370319EA7B92}">
      <dsp:nvSpPr>
        <dsp:cNvPr id="0" name=""/>
        <dsp:cNvSpPr/>
      </dsp:nvSpPr>
      <dsp:spPr>
        <a:xfrm>
          <a:off x="0" y="0"/>
          <a:ext cx="6522720" cy="1124764"/>
        </a:xfrm>
        <a:prstGeom prst="roundRect">
          <a:avLst>
            <a:gd name="adj" fmla="val 10000"/>
          </a:avLst>
        </a:prstGeom>
        <a:solidFill>
          <a:schemeClr val="accent5">
            <a:lumMod val="5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يتعرف على الطلبة ذوي القلق المرتفع منذ بداية العام الدراسي ويساعدهم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2943" y="32943"/>
        <a:ext cx="5213968" cy="1058878"/>
      </dsp:txXfrm>
    </dsp:sp>
    <dsp:sp modelId="{4EE6DE79-6451-4440-B751-93880D8CDFE2}">
      <dsp:nvSpPr>
        <dsp:cNvPr id="0" name=""/>
        <dsp:cNvSpPr/>
      </dsp:nvSpPr>
      <dsp:spPr>
        <a:xfrm>
          <a:off x="546277" y="1329267"/>
          <a:ext cx="6522720" cy="1124764"/>
        </a:xfrm>
        <a:prstGeom prst="roundRect">
          <a:avLst>
            <a:gd name="adj" fmla="val 10000"/>
          </a:avLst>
        </a:prstGeom>
        <a:solidFill>
          <a:schemeClr val="accent4">
            <a:lumMod val="5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يعمل المرشد على مساعدة الطلاب قبل الامتحان وأثناءه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9220" y="1362210"/>
        <a:ext cx="5179458" cy="1058878"/>
      </dsp:txXfrm>
    </dsp:sp>
    <dsp:sp modelId="{96C808AB-495F-4C30-AC4A-B5107F3839BA}">
      <dsp:nvSpPr>
        <dsp:cNvPr id="0" name=""/>
        <dsp:cNvSpPr/>
      </dsp:nvSpPr>
      <dsp:spPr>
        <a:xfrm>
          <a:off x="1084402" y="2658535"/>
          <a:ext cx="6522720" cy="1124764"/>
        </a:xfrm>
        <a:prstGeom prst="roundRect">
          <a:avLst>
            <a:gd name="adj" fmla="val 10000"/>
          </a:avLst>
        </a:prstGeom>
        <a:solidFill>
          <a:srgbClr val="834D83"/>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يعمل المرشد على التخفيف من قلق الامتحان لدى الطلبة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117345" y="2691478"/>
        <a:ext cx="5187612" cy="1058878"/>
      </dsp:txXfrm>
    </dsp:sp>
    <dsp:sp modelId="{4CA4A4FC-ED66-4EE9-B0AA-62E8A7A0EDC2}">
      <dsp:nvSpPr>
        <dsp:cNvPr id="0" name=""/>
        <dsp:cNvSpPr/>
      </dsp:nvSpPr>
      <dsp:spPr>
        <a:xfrm>
          <a:off x="1630679" y="3987803"/>
          <a:ext cx="6522720" cy="1124764"/>
        </a:xfrm>
        <a:prstGeom prst="roundRect">
          <a:avLst>
            <a:gd name="adj" fmla="val 10000"/>
          </a:avLst>
        </a:prstGeom>
        <a:solidFill>
          <a:srgbClr val="660033"/>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القيام بعملية الإرشاد الفردي والجماعي وإعداد النشرات والمطويات وعقد ندوات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663622" y="4020746"/>
        <a:ext cx="5179458" cy="1058878"/>
      </dsp:txXfrm>
    </dsp:sp>
    <dsp:sp modelId="{B7D633C3-BB20-4FE1-99C3-D824998B52FB}">
      <dsp:nvSpPr>
        <dsp:cNvPr id="0" name=""/>
        <dsp:cNvSpPr/>
      </dsp:nvSpPr>
      <dsp:spPr>
        <a:xfrm>
          <a:off x="5791622" y="861467"/>
          <a:ext cx="731097" cy="73109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rtl="1">
            <a:lnSpc>
              <a:spcPct val="90000"/>
            </a:lnSpc>
            <a:spcBef>
              <a:spcPct val="0"/>
            </a:spcBef>
            <a:spcAft>
              <a:spcPct val="35000"/>
            </a:spcAft>
            <a:buNone/>
          </a:pPr>
          <a:endParaRPr lang="ar-EG" sz="3500" kern="1200"/>
        </a:p>
      </dsp:txBody>
      <dsp:txXfrm>
        <a:off x="5956119" y="861467"/>
        <a:ext cx="402103" cy="550150"/>
      </dsp:txXfrm>
    </dsp:sp>
    <dsp:sp modelId="{0AD90AA0-059A-433A-8397-63FD0637B559}">
      <dsp:nvSpPr>
        <dsp:cNvPr id="0" name=""/>
        <dsp:cNvSpPr/>
      </dsp:nvSpPr>
      <dsp:spPr>
        <a:xfrm>
          <a:off x="6337900" y="2190735"/>
          <a:ext cx="731097" cy="73109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rtl="1">
            <a:lnSpc>
              <a:spcPct val="90000"/>
            </a:lnSpc>
            <a:spcBef>
              <a:spcPct val="0"/>
            </a:spcBef>
            <a:spcAft>
              <a:spcPct val="35000"/>
            </a:spcAft>
            <a:buNone/>
          </a:pPr>
          <a:endParaRPr lang="ar-EG" sz="3500" kern="1200"/>
        </a:p>
      </dsp:txBody>
      <dsp:txXfrm>
        <a:off x="6502397" y="2190735"/>
        <a:ext cx="402103" cy="550150"/>
      </dsp:txXfrm>
    </dsp:sp>
    <dsp:sp modelId="{EA247828-E3CE-4835-82E3-760ACDC86C48}">
      <dsp:nvSpPr>
        <dsp:cNvPr id="0" name=""/>
        <dsp:cNvSpPr/>
      </dsp:nvSpPr>
      <dsp:spPr>
        <a:xfrm>
          <a:off x="6876024" y="3520003"/>
          <a:ext cx="731097" cy="73109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rtl="1">
            <a:lnSpc>
              <a:spcPct val="90000"/>
            </a:lnSpc>
            <a:spcBef>
              <a:spcPct val="0"/>
            </a:spcBef>
            <a:spcAft>
              <a:spcPct val="35000"/>
            </a:spcAft>
            <a:buNone/>
          </a:pPr>
          <a:endParaRPr lang="ar-EG" sz="3500" kern="1200"/>
        </a:p>
      </dsp:txBody>
      <dsp:txXfrm>
        <a:off x="7040521" y="3520003"/>
        <a:ext cx="402103" cy="55015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207E28-8E74-4D90-B3D7-077BD70DD097}">
      <dsp:nvSpPr>
        <dsp:cNvPr id="0" name=""/>
        <dsp:cNvSpPr/>
      </dsp:nvSpPr>
      <dsp:spPr>
        <a:xfrm>
          <a:off x="4483634" y="-73205"/>
          <a:ext cx="1689915" cy="1519363"/>
        </a:xfrm>
        <a:prstGeom prst="ellipse">
          <a:avLst/>
        </a:prstGeom>
        <a:solidFill>
          <a:schemeClr val="accent5">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الطالب نفسه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731116" y="149301"/>
        <a:ext cx="1194951" cy="1074351"/>
      </dsp:txXfrm>
    </dsp:sp>
    <dsp:sp modelId="{B09C9138-0BFB-4131-9E14-61FC9590F8EF}">
      <dsp:nvSpPr>
        <dsp:cNvPr id="0" name=""/>
        <dsp:cNvSpPr/>
      </dsp:nvSpPr>
      <dsp:spPr>
        <a:xfrm rot="1542857">
          <a:off x="6142734" y="899029"/>
          <a:ext cx="213591" cy="4618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rtl="1">
            <a:lnSpc>
              <a:spcPct val="90000"/>
            </a:lnSpc>
            <a:spcBef>
              <a:spcPct val="0"/>
            </a:spcBef>
            <a:spcAft>
              <a:spcPct val="35000"/>
            </a:spcAft>
            <a:buNone/>
          </a:pPr>
          <a:endParaRPr lang="ar-EG" sz="2100" kern="1200"/>
        </a:p>
      </dsp:txBody>
      <dsp:txXfrm>
        <a:off x="6145907" y="977507"/>
        <a:ext cx="149514" cy="277135"/>
      </dsp:txXfrm>
    </dsp:sp>
    <dsp:sp modelId="{57FA645C-1ECC-4341-81ED-435378BDBA7B}">
      <dsp:nvSpPr>
        <dsp:cNvPr id="0" name=""/>
        <dsp:cNvSpPr/>
      </dsp:nvSpPr>
      <dsp:spPr>
        <a:xfrm>
          <a:off x="6336404" y="819041"/>
          <a:ext cx="1689915" cy="1519363"/>
        </a:xfrm>
        <a:prstGeom prst="ellipse">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المرشد الطلابي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583886" y="1041547"/>
        <a:ext cx="1194951" cy="1074351"/>
      </dsp:txXfrm>
    </dsp:sp>
    <dsp:sp modelId="{AE71BDA4-483E-4612-AABF-6D13BCAFA248}">
      <dsp:nvSpPr>
        <dsp:cNvPr id="0" name=""/>
        <dsp:cNvSpPr/>
      </dsp:nvSpPr>
      <dsp:spPr>
        <a:xfrm rot="4628571">
          <a:off x="7267996" y="2342459"/>
          <a:ext cx="280791" cy="4618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rtl="1">
            <a:lnSpc>
              <a:spcPct val="90000"/>
            </a:lnSpc>
            <a:spcBef>
              <a:spcPct val="0"/>
            </a:spcBef>
            <a:spcAft>
              <a:spcPct val="35000"/>
            </a:spcAft>
            <a:buNone/>
          </a:pPr>
          <a:endParaRPr lang="ar-EG" sz="2100" kern="1200"/>
        </a:p>
      </dsp:txBody>
      <dsp:txXfrm>
        <a:off x="7300742" y="2393775"/>
        <a:ext cx="196554" cy="277135"/>
      </dsp:txXfrm>
    </dsp:sp>
    <dsp:sp modelId="{7E00D7C7-4536-41D9-8771-CB55F63A784E}">
      <dsp:nvSpPr>
        <dsp:cNvPr id="0" name=""/>
        <dsp:cNvSpPr/>
      </dsp:nvSpPr>
      <dsp:spPr>
        <a:xfrm>
          <a:off x="6794001" y="2823902"/>
          <a:ext cx="1689915" cy="1519363"/>
        </a:xfrm>
        <a:prstGeom prst="ellipse">
          <a:avLst/>
        </a:prstGeom>
        <a:solidFill>
          <a:srgbClr val="6666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المواقف اليومية الطارئة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7041483" y="3046408"/>
        <a:ext cx="1194951" cy="1074351"/>
      </dsp:txXfrm>
    </dsp:sp>
    <dsp:sp modelId="{C835D8F5-0F1C-4D01-B415-D61017082809}">
      <dsp:nvSpPr>
        <dsp:cNvPr id="0" name=""/>
        <dsp:cNvSpPr/>
      </dsp:nvSpPr>
      <dsp:spPr>
        <a:xfrm rot="7714286">
          <a:off x="6875915" y="4150929"/>
          <a:ext cx="252853" cy="4618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rtl="1">
            <a:lnSpc>
              <a:spcPct val="90000"/>
            </a:lnSpc>
            <a:spcBef>
              <a:spcPct val="0"/>
            </a:spcBef>
            <a:spcAft>
              <a:spcPct val="35000"/>
            </a:spcAft>
            <a:buNone/>
          </a:pPr>
          <a:endParaRPr lang="ar-EG" sz="2100" kern="1200"/>
        </a:p>
      </dsp:txBody>
      <dsp:txXfrm rot="10800000">
        <a:off x="6937491" y="4213655"/>
        <a:ext cx="176997" cy="277135"/>
      </dsp:txXfrm>
    </dsp:sp>
    <dsp:sp modelId="{8BEADE32-8358-4146-B6A8-BE08A75F2339}">
      <dsp:nvSpPr>
        <dsp:cNvPr id="0" name=""/>
        <dsp:cNvSpPr/>
      </dsp:nvSpPr>
      <dsp:spPr>
        <a:xfrm>
          <a:off x="5511844" y="4431676"/>
          <a:ext cx="1689915" cy="1519363"/>
        </a:xfrm>
        <a:prstGeom prst="ellipse">
          <a:avLst/>
        </a:prstGeom>
        <a:solidFill>
          <a:schemeClr val="accent1">
            <a:lumMod val="5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إدارة المدرسة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59326" y="4654182"/>
        <a:ext cx="1194951" cy="1074351"/>
      </dsp:txXfrm>
    </dsp:sp>
    <dsp:sp modelId="{D4063F1E-894A-495C-B076-80D144930C52}">
      <dsp:nvSpPr>
        <dsp:cNvPr id="0" name=""/>
        <dsp:cNvSpPr/>
      </dsp:nvSpPr>
      <dsp:spPr>
        <a:xfrm rot="10800000">
          <a:off x="5236965" y="4960411"/>
          <a:ext cx="194247" cy="4618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rtl="1">
            <a:lnSpc>
              <a:spcPct val="90000"/>
            </a:lnSpc>
            <a:spcBef>
              <a:spcPct val="0"/>
            </a:spcBef>
            <a:spcAft>
              <a:spcPct val="35000"/>
            </a:spcAft>
            <a:buNone/>
          </a:pPr>
          <a:endParaRPr lang="ar-EG" sz="2100" kern="1200"/>
        </a:p>
      </dsp:txBody>
      <dsp:txXfrm rot="10800000">
        <a:off x="5295239" y="5052790"/>
        <a:ext cx="135973" cy="277135"/>
      </dsp:txXfrm>
    </dsp:sp>
    <dsp:sp modelId="{22162821-C1C4-4D7A-8C60-13FFB354F52E}">
      <dsp:nvSpPr>
        <dsp:cNvPr id="0" name=""/>
        <dsp:cNvSpPr/>
      </dsp:nvSpPr>
      <dsp:spPr>
        <a:xfrm>
          <a:off x="3455424" y="4431676"/>
          <a:ext cx="1689915" cy="1519363"/>
        </a:xfrm>
        <a:prstGeom prst="ellipse">
          <a:avLst/>
        </a:prstGeom>
        <a:solidFill>
          <a:srgbClr val="CC00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المعلمون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702906" y="4654182"/>
        <a:ext cx="1194951" cy="1074351"/>
      </dsp:txXfrm>
    </dsp:sp>
    <dsp:sp modelId="{0258AD30-441D-445C-AC74-40F4A1AAD002}">
      <dsp:nvSpPr>
        <dsp:cNvPr id="0" name=""/>
        <dsp:cNvSpPr/>
      </dsp:nvSpPr>
      <dsp:spPr>
        <a:xfrm rot="13885714">
          <a:off x="3537338" y="4162119"/>
          <a:ext cx="252853" cy="4618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rtl="1">
            <a:lnSpc>
              <a:spcPct val="90000"/>
            </a:lnSpc>
            <a:spcBef>
              <a:spcPct val="0"/>
            </a:spcBef>
            <a:spcAft>
              <a:spcPct val="35000"/>
            </a:spcAft>
            <a:buNone/>
          </a:pPr>
          <a:endParaRPr lang="ar-EG" sz="2100" kern="1200"/>
        </a:p>
      </dsp:txBody>
      <dsp:txXfrm rot="10800000">
        <a:off x="3598914" y="4284151"/>
        <a:ext cx="176997" cy="277135"/>
      </dsp:txXfrm>
    </dsp:sp>
    <dsp:sp modelId="{A76F5B88-0511-4212-BB06-9282D343E7C6}">
      <dsp:nvSpPr>
        <dsp:cNvPr id="0" name=""/>
        <dsp:cNvSpPr/>
      </dsp:nvSpPr>
      <dsp:spPr>
        <a:xfrm>
          <a:off x="2173267" y="2823902"/>
          <a:ext cx="1689915" cy="1519363"/>
        </a:xfrm>
        <a:prstGeom prst="ellipse">
          <a:avLst/>
        </a:prstGeom>
        <a:solidFill>
          <a:srgbClr val="00808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الأسرة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420749" y="3046408"/>
        <a:ext cx="1194951" cy="1074351"/>
      </dsp:txXfrm>
    </dsp:sp>
    <dsp:sp modelId="{DA66B2C4-1E96-40F2-BC29-242215C70823}">
      <dsp:nvSpPr>
        <dsp:cNvPr id="0" name=""/>
        <dsp:cNvSpPr/>
      </dsp:nvSpPr>
      <dsp:spPr>
        <a:xfrm rot="16971429">
          <a:off x="3104859" y="2357954"/>
          <a:ext cx="280791" cy="4618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rtl="1">
            <a:lnSpc>
              <a:spcPct val="90000"/>
            </a:lnSpc>
            <a:spcBef>
              <a:spcPct val="0"/>
            </a:spcBef>
            <a:spcAft>
              <a:spcPct val="35000"/>
            </a:spcAft>
            <a:buNone/>
          </a:pPr>
          <a:endParaRPr lang="ar-EG" sz="2100" kern="1200"/>
        </a:p>
      </dsp:txBody>
      <dsp:txXfrm>
        <a:off x="3137605" y="2491396"/>
        <a:ext cx="196554" cy="277135"/>
      </dsp:txXfrm>
    </dsp:sp>
    <dsp:sp modelId="{42FEF0D9-DF8B-4CB9-BEDD-415020C1F81A}">
      <dsp:nvSpPr>
        <dsp:cNvPr id="0" name=""/>
        <dsp:cNvSpPr/>
      </dsp:nvSpPr>
      <dsp:spPr>
        <a:xfrm>
          <a:off x="2630863" y="819041"/>
          <a:ext cx="1689915" cy="1519363"/>
        </a:xfrm>
        <a:prstGeom prst="ellipse">
          <a:avLst/>
        </a:prstGeom>
        <a:solidFill>
          <a:srgbClr val="6600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effectLst>
                <a:outerShdw blurRad="38100" dist="38100" dir="2700000" algn="tl">
                  <a:srgbClr val="000000">
                    <a:alpha val="43137"/>
                  </a:srgbClr>
                </a:outerShdw>
              </a:effectLst>
              <a:latin typeface="Traditional Arabic" pitchFamily="18" charset="-78"/>
              <a:cs typeface="Traditional Arabic" pitchFamily="18" charset="-78"/>
            </a:rPr>
            <a:t>أعضاء جماعة الإرشاد</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878345" y="1041547"/>
        <a:ext cx="1194951" cy="1074351"/>
      </dsp:txXfrm>
    </dsp:sp>
    <dsp:sp modelId="{93F6C18F-45DD-4633-B59A-24CA93A0F299}">
      <dsp:nvSpPr>
        <dsp:cNvPr id="0" name=""/>
        <dsp:cNvSpPr/>
      </dsp:nvSpPr>
      <dsp:spPr>
        <a:xfrm rot="20057143">
          <a:off x="4289964" y="904275"/>
          <a:ext cx="213591" cy="4618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rtl="1">
            <a:lnSpc>
              <a:spcPct val="90000"/>
            </a:lnSpc>
            <a:spcBef>
              <a:spcPct val="0"/>
            </a:spcBef>
            <a:spcAft>
              <a:spcPct val="35000"/>
            </a:spcAft>
            <a:buNone/>
          </a:pPr>
          <a:endParaRPr lang="ar-EG" sz="2100" kern="1200"/>
        </a:p>
      </dsp:txBody>
      <dsp:txXfrm>
        <a:off x="4293137" y="1010555"/>
        <a:ext cx="149514" cy="27713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075C5-3105-4666-999C-887ACAC224F2}">
      <dsp:nvSpPr>
        <dsp:cNvPr id="0" name=""/>
        <dsp:cNvSpPr/>
      </dsp:nvSpPr>
      <dsp:spPr>
        <a:xfrm>
          <a:off x="0" y="2639"/>
          <a:ext cx="8277471" cy="1251990"/>
        </a:xfrm>
        <a:prstGeom prst="roundRect">
          <a:avLst/>
        </a:prstGeom>
        <a:solidFill>
          <a:srgbClr val="990033"/>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تحقيق الصحة النفسية للمسترشد وتحقيق التوافق النفسي والاجتماعي له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1117" y="63756"/>
        <a:ext cx="8155237" cy="1129756"/>
      </dsp:txXfrm>
    </dsp:sp>
    <dsp:sp modelId="{9D62F2FF-E151-4323-9C96-BFD165E386C1}">
      <dsp:nvSpPr>
        <dsp:cNvPr id="0" name=""/>
        <dsp:cNvSpPr/>
      </dsp:nvSpPr>
      <dsp:spPr>
        <a:xfrm>
          <a:off x="0" y="1263736"/>
          <a:ext cx="8277471" cy="1251990"/>
        </a:xfrm>
        <a:prstGeom prst="roundRect">
          <a:avLst/>
        </a:prstGeom>
        <a:solidFill>
          <a:srgbClr val="008080"/>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إزالة ما يعترض سبيل المسترشد من عقبات وصعوبات ومساعدته في التغلب عليها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1117" y="1324853"/>
        <a:ext cx="8155237" cy="1129756"/>
      </dsp:txXfrm>
    </dsp:sp>
    <dsp:sp modelId="{F7FD5314-6E37-4AAC-8336-B01B5D557635}">
      <dsp:nvSpPr>
        <dsp:cNvPr id="0" name=""/>
        <dsp:cNvSpPr/>
      </dsp:nvSpPr>
      <dsp:spPr>
        <a:xfrm>
          <a:off x="0" y="2524833"/>
          <a:ext cx="8277471" cy="1251990"/>
        </a:xfrm>
        <a:prstGeom prst="roundRect">
          <a:avLst/>
        </a:prstGeom>
        <a:solidFill>
          <a:schemeClr val="accent4">
            <a:lumMod val="7500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تعديل سلوك الطالب إلى الأفضل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1117" y="2585950"/>
        <a:ext cx="8155237" cy="1129756"/>
      </dsp:txXfrm>
    </dsp:sp>
    <dsp:sp modelId="{CA36CF99-00FA-4482-81BA-7638EA06FD8B}">
      <dsp:nvSpPr>
        <dsp:cNvPr id="0" name=""/>
        <dsp:cNvSpPr/>
      </dsp:nvSpPr>
      <dsp:spPr>
        <a:xfrm>
          <a:off x="0" y="3785930"/>
          <a:ext cx="8277471" cy="1251990"/>
        </a:xfrm>
        <a:prstGeom prst="roundRect">
          <a:avLst/>
        </a:prstGeom>
        <a:solidFill>
          <a:srgbClr val="006699"/>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itchFamily="18" charset="-78"/>
              <a:cs typeface="Traditional Arabic" pitchFamily="18" charset="-78"/>
            </a:rPr>
            <a:t>تعليم الطالب كيف يحل مشكلاته ويصنع قراراته بنفسه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1117" y="3847047"/>
        <a:ext cx="8155237" cy="1129756"/>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4ABA2-C44C-4A14-B62C-7BC181154E06}">
      <dsp:nvSpPr>
        <dsp:cNvPr id="0" name=""/>
        <dsp:cNvSpPr/>
      </dsp:nvSpPr>
      <dsp:spPr>
        <a:xfrm>
          <a:off x="2214950" y="3276771"/>
          <a:ext cx="2314599" cy="1995588"/>
        </a:xfrm>
        <a:prstGeom prst="hexagon">
          <a:avLst>
            <a:gd name="adj" fmla="val 25000"/>
            <a:gd name="vf" fmla="val 1154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40640" rIns="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t>السيرة الذاتية </a:t>
          </a:r>
          <a:endParaRPr lang="ar-EG" sz="3200" kern="1200" dirty="0"/>
        </a:p>
      </dsp:txBody>
      <dsp:txXfrm>
        <a:off x="2574132" y="3586449"/>
        <a:ext cx="1596235" cy="1376232"/>
      </dsp:txXfrm>
    </dsp:sp>
    <dsp:sp modelId="{4535B577-EB80-422C-A771-1875656DC6EC}">
      <dsp:nvSpPr>
        <dsp:cNvPr id="0" name=""/>
        <dsp:cNvSpPr/>
      </dsp:nvSpPr>
      <dsp:spPr>
        <a:xfrm>
          <a:off x="2275080" y="4157783"/>
          <a:ext cx="270997" cy="233565"/>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2450846A-332C-4EF3-AF64-B1D43E6E4626}">
      <dsp:nvSpPr>
        <dsp:cNvPr id="0" name=""/>
        <dsp:cNvSpPr/>
      </dsp:nvSpPr>
      <dsp:spPr>
        <a:xfrm>
          <a:off x="236420" y="2204900"/>
          <a:ext cx="2314599" cy="1995588"/>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D0422D7F-8556-4BC2-AE79-F8D203DAA021}">
      <dsp:nvSpPr>
        <dsp:cNvPr id="0" name=""/>
        <dsp:cNvSpPr/>
      </dsp:nvSpPr>
      <dsp:spPr>
        <a:xfrm>
          <a:off x="1812160" y="3936871"/>
          <a:ext cx="270997" cy="233565"/>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2250053"/>
              <a:satOff val="-3376"/>
              <a:lumOff val="-549"/>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EE50EC59-18D8-436B-942A-24E1E6C2068C}">
      <dsp:nvSpPr>
        <dsp:cNvPr id="0" name=""/>
        <dsp:cNvSpPr/>
      </dsp:nvSpPr>
      <dsp:spPr>
        <a:xfrm>
          <a:off x="4186890" y="2181175"/>
          <a:ext cx="2314599" cy="1995588"/>
        </a:xfrm>
        <a:prstGeom prst="hexagon">
          <a:avLst>
            <a:gd name="adj" fmla="val 25000"/>
            <a:gd name="vf" fmla="val 11547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w="9525" cap="flat" cmpd="sng" algn="ctr">
          <a:solidFill>
            <a:schemeClr val="accent3">
              <a:hueOff val="5625132"/>
              <a:satOff val="-8440"/>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40640" rIns="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t>الملاحظة </a:t>
          </a:r>
          <a:endParaRPr lang="ar-EG" sz="3200" kern="1200" dirty="0"/>
        </a:p>
      </dsp:txBody>
      <dsp:txXfrm>
        <a:off x="4546072" y="2490853"/>
        <a:ext cx="1596235" cy="1376232"/>
      </dsp:txXfrm>
    </dsp:sp>
    <dsp:sp modelId="{542E4D61-B510-4EDA-B28E-C9F5C6CA2E41}">
      <dsp:nvSpPr>
        <dsp:cNvPr id="0" name=""/>
        <dsp:cNvSpPr/>
      </dsp:nvSpPr>
      <dsp:spPr>
        <a:xfrm>
          <a:off x="5769219" y="3911036"/>
          <a:ext cx="270997" cy="233565"/>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4500106"/>
              <a:satOff val="-6752"/>
              <a:lumOff val="-1098"/>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B4E49800-57A1-44EA-B289-F50698365C38}">
      <dsp:nvSpPr>
        <dsp:cNvPr id="0" name=""/>
        <dsp:cNvSpPr/>
      </dsp:nvSpPr>
      <dsp:spPr>
        <a:xfrm>
          <a:off x="6158829" y="3276771"/>
          <a:ext cx="2314599" cy="1995588"/>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2000" r="-32000"/>
          </a:stretch>
        </a:blipFill>
        <a:ln w="9525" cap="flat" cmpd="sng" algn="ctr">
          <a:solidFill>
            <a:schemeClr val="accent3">
              <a:hueOff val="5625132"/>
              <a:satOff val="-8440"/>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9654E438-7301-466A-8422-F43A1E8CAACC}">
      <dsp:nvSpPr>
        <dsp:cNvPr id="0" name=""/>
        <dsp:cNvSpPr/>
      </dsp:nvSpPr>
      <dsp:spPr>
        <a:xfrm>
          <a:off x="6218959" y="4157783"/>
          <a:ext cx="270997" cy="233565"/>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6750158"/>
              <a:satOff val="-10128"/>
              <a:lumOff val="-1647"/>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8FB47A27-9106-4138-80BC-96B1CE6EC6C3}">
      <dsp:nvSpPr>
        <dsp:cNvPr id="0" name=""/>
        <dsp:cNvSpPr/>
      </dsp:nvSpPr>
      <dsp:spPr>
        <a:xfrm>
          <a:off x="2214950" y="1090324"/>
          <a:ext cx="2314599" cy="1995588"/>
        </a:xfrm>
        <a:prstGeom prst="hexagon">
          <a:avLst>
            <a:gd name="adj" fmla="val 25000"/>
            <a:gd name="vf" fmla="val 11547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40640" rIns="0" bIns="40640" numCol="1" spcCol="1270" anchor="ctr" anchorCtr="0">
          <a:noAutofit/>
        </a:bodyPr>
        <a:lstStyle/>
        <a:p>
          <a:pPr marL="0" lvl="0" indent="0" algn="ctr" defTabSz="1422400" rtl="1">
            <a:lnSpc>
              <a:spcPct val="90000"/>
            </a:lnSpc>
            <a:spcBef>
              <a:spcPct val="0"/>
            </a:spcBef>
            <a:spcAft>
              <a:spcPct val="35000"/>
            </a:spcAft>
            <a:buNone/>
          </a:pPr>
          <a:r>
            <a:rPr lang="ar-SA" sz="3200" b="1" kern="1200" dirty="0"/>
            <a:t>المقابلة في الإرشاد النفسي </a:t>
          </a:r>
          <a:endParaRPr lang="ar-EG" sz="3200" kern="1200" dirty="0"/>
        </a:p>
      </dsp:txBody>
      <dsp:txXfrm>
        <a:off x="2574132" y="1400002"/>
        <a:ext cx="1596235" cy="1376232"/>
      </dsp:txXfrm>
    </dsp:sp>
    <dsp:sp modelId="{BBD055F2-3583-45E1-AB60-85A14DA050AD}">
      <dsp:nvSpPr>
        <dsp:cNvPr id="0" name=""/>
        <dsp:cNvSpPr/>
      </dsp:nvSpPr>
      <dsp:spPr>
        <a:xfrm>
          <a:off x="3784100" y="1133557"/>
          <a:ext cx="270997" cy="233565"/>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9000211"/>
              <a:satOff val="-13504"/>
              <a:lumOff val="-2196"/>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88AA3F87-6DF0-4DE7-B7A4-CB830C9231AD}">
      <dsp:nvSpPr>
        <dsp:cNvPr id="0" name=""/>
        <dsp:cNvSpPr/>
      </dsp:nvSpPr>
      <dsp:spPr>
        <a:xfrm>
          <a:off x="4186890" y="0"/>
          <a:ext cx="2314599" cy="1995588"/>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C0B5C1CB-A2AA-45C1-8045-716427415A3C}">
      <dsp:nvSpPr>
        <dsp:cNvPr id="0" name=""/>
        <dsp:cNvSpPr/>
      </dsp:nvSpPr>
      <dsp:spPr>
        <a:xfrm>
          <a:off x="4255257" y="876266"/>
          <a:ext cx="270997" cy="233565"/>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1376B-E0B0-4A80-8EA0-D962ADFD9A70}">
      <dsp:nvSpPr>
        <dsp:cNvPr id="0" name=""/>
        <dsp:cNvSpPr/>
      </dsp:nvSpPr>
      <dsp:spPr>
        <a:xfrm>
          <a:off x="2315524" y="2664296"/>
          <a:ext cx="109105" cy="10910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7E228D0-576A-4C1A-98CE-CB40CCEC09E5}">
      <dsp:nvSpPr>
        <dsp:cNvPr id="0" name=""/>
        <dsp:cNvSpPr/>
      </dsp:nvSpPr>
      <dsp:spPr>
        <a:xfrm>
          <a:off x="2044949" y="2880321"/>
          <a:ext cx="109105" cy="109105"/>
        </a:xfrm>
        <a:prstGeom prst="ellipse">
          <a:avLst/>
        </a:prstGeom>
        <a:gradFill rotWithShape="0">
          <a:gsLst>
            <a:gs pos="0">
              <a:schemeClr val="accent4">
                <a:hueOff val="-496086"/>
                <a:satOff val="2989"/>
                <a:lumOff val="240"/>
                <a:alphaOff val="0"/>
                <a:shade val="51000"/>
                <a:satMod val="130000"/>
              </a:schemeClr>
            </a:gs>
            <a:gs pos="80000">
              <a:schemeClr val="accent4">
                <a:hueOff val="-496086"/>
                <a:satOff val="2989"/>
                <a:lumOff val="240"/>
                <a:alphaOff val="0"/>
                <a:shade val="93000"/>
                <a:satMod val="130000"/>
              </a:schemeClr>
            </a:gs>
            <a:gs pos="100000">
              <a:schemeClr val="accent4">
                <a:hueOff val="-496086"/>
                <a:satOff val="2989"/>
                <a:lumOff val="240"/>
                <a:alphaOff val="0"/>
                <a:shade val="94000"/>
                <a:satMod val="135000"/>
              </a:schemeClr>
            </a:gs>
          </a:gsLst>
          <a:lin ang="16200000" scaled="0"/>
        </a:gradFill>
        <a:ln w="9525" cap="flat" cmpd="sng" algn="ctr">
          <a:solidFill>
            <a:schemeClr val="accent4">
              <a:hueOff val="-496086"/>
              <a:satOff val="2989"/>
              <a:lumOff val="24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5ED8DC7-2C83-413B-8311-6C51A3A3E2FE}">
      <dsp:nvSpPr>
        <dsp:cNvPr id="0" name=""/>
        <dsp:cNvSpPr/>
      </dsp:nvSpPr>
      <dsp:spPr>
        <a:xfrm>
          <a:off x="1739460" y="3096344"/>
          <a:ext cx="109105" cy="109105"/>
        </a:xfrm>
        <a:prstGeom prst="ellipse">
          <a:avLst/>
        </a:prstGeom>
        <a:gradFill rotWithShape="0">
          <a:gsLst>
            <a:gs pos="0">
              <a:schemeClr val="accent4">
                <a:hueOff val="-992171"/>
                <a:satOff val="5978"/>
                <a:lumOff val="479"/>
                <a:alphaOff val="0"/>
                <a:shade val="51000"/>
                <a:satMod val="130000"/>
              </a:schemeClr>
            </a:gs>
            <a:gs pos="80000">
              <a:schemeClr val="accent4">
                <a:hueOff val="-992171"/>
                <a:satOff val="5978"/>
                <a:lumOff val="479"/>
                <a:alphaOff val="0"/>
                <a:shade val="93000"/>
                <a:satMod val="130000"/>
              </a:schemeClr>
            </a:gs>
            <a:gs pos="100000">
              <a:schemeClr val="accent4">
                <a:hueOff val="-992171"/>
                <a:satOff val="5978"/>
                <a:lumOff val="479"/>
                <a:alphaOff val="0"/>
                <a:shade val="94000"/>
                <a:satMod val="135000"/>
              </a:schemeClr>
            </a:gs>
          </a:gsLst>
          <a:lin ang="16200000" scaled="0"/>
        </a:gradFill>
        <a:ln w="9525" cap="flat" cmpd="sng" algn="ctr">
          <a:solidFill>
            <a:schemeClr val="accent4">
              <a:hueOff val="-992171"/>
              <a:satOff val="5978"/>
              <a:lumOff val="47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A68E7D-01CB-4E7A-8085-16C8BF055C60}">
      <dsp:nvSpPr>
        <dsp:cNvPr id="0" name=""/>
        <dsp:cNvSpPr/>
      </dsp:nvSpPr>
      <dsp:spPr>
        <a:xfrm>
          <a:off x="2858965" y="895473"/>
          <a:ext cx="109105" cy="109105"/>
        </a:xfrm>
        <a:prstGeom prst="ellipse">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w="9525" cap="flat" cmpd="sng" algn="ctr">
          <a:solidFill>
            <a:schemeClr val="accent4">
              <a:hueOff val="-1488257"/>
              <a:satOff val="8966"/>
              <a:lumOff val="71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9C72C0E-6DCB-4F6C-B109-4AB7EAD9597C}">
      <dsp:nvSpPr>
        <dsp:cNvPr id="0" name=""/>
        <dsp:cNvSpPr/>
      </dsp:nvSpPr>
      <dsp:spPr>
        <a:xfrm>
          <a:off x="3004730" y="808611"/>
          <a:ext cx="109105" cy="109105"/>
        </a:xfrm>
        <a:prstGeom prst="ellipse">
          <a:avLst/>
        </a:prstGeom>
        <a:gradFill rotWithShape="0">
          <a:gsLst>
            <a:gs pos="0">
              <a:schemeClr val="accent4">
                <a:hueOff val="-1984342"/>
                <a:satOff val="11955"/>
                <a:lumOff val="958"/>
                <a:alphaOff val="0"/>
                <a:shade val="51000"/>
                <a:satMod val="130000"/>
              </a:schemeClr>
            </a:gs>
            <a:gs pos="80000">
              <a:schemeClr val="accent4">
                <a:hueOff val="-1984342"/>
                <a:satOff val="11955"/>
                <a:lumOff val="958"/>
                <a:alphaOff val="0"/>
                <a:shade val="93000"/>
                <a:satMod val="130000"/>
              </a:schemeClr>
            </a:gs>
            <a:gs pos="100000">
              <a:schemeClr val="accent4">
                <a:hueOff val="-1984342"/>
                <a:satOff val="11955"/>
                <a:lumOff val="958"/>
                <a:alphaOff val="0"/>
                <a:shade val="94000"/>
                <a:satMod val="135000"/>
              </a:schemeClr>
            </a:gs>
          </a:gsLst>
          <a:lin ang="16200000" scaled="0"/>
        </a:gradFill>
        <a:ln w="9525" cap="flat" cmpd="sng" algn="ctr">
          <a:solidFill>
            <a:schemeClr val="accent4">
              <a:hueOff val="-1984342"/>
              <a:satOff val="11955"/>
              <a:lumOff val="95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730C116-8AB7-463A-AA65-498ACF055992}">
      <dsp:nvSpPr>
        <dsp:cNvPr id="0" name=""/>
        <dsp:cNvSpPr/>
      </dsp:nvSpPr>
      <dsp:spPr>
        <a:xfrm>
          <a:off x="3150059" y="721749"/>
          <a:ext cx="109105" cy="109105"/>
        </a:xfrm>
        <a:prstGeom prst="ellipse">
          <a:avLst/>
        </a:prstGeom>
        <a:gradFill rotWithShape="0">
          <a:gsLst>
            <a:gs pos="0">
              <a:schemeClr val="accent4">
                <a:hueOff val="-2480428"/>
                <a:satOff val="14944"/>
                <a:lumOff val="1198"/>
                <a:alphaOff val="0"/>
                <a:shade val="51000"/>
                <a:satMod val="130000"/>
              </a:schemeClr>
            </a:gs>
            <a:gs pos="80000">
              <a:schemeClr val="accent4">
                <a:hueOff val="-2480428"/>
                <a:satOff val="14944"/>
                <a:lumOff val="1198"/>
                <a:alphaOff val="0"/>
                <a:shade val="93000"/>
                <a:satMod val="130000"/>
              </a:schemeClr>
            </a:gs>
            <a:gs pos="100000">
              <a:schemeClr val="accent4">
                <a:hueOff val="-2480428"/>
                <a:satOff val="14944"/>
                <a:lumOff val="1198"/>
                <a:alphaOff val="0"/>
                <a:shade val="94000"/>
                <a:satMod val="135000"/>
              </a:schemeClr>
            </a:gs>
          </a:gsLst>
          <a:lin ang="16200000" scaled="0"/>
        </a:gradFill>
        <a:ln w="9525" cap="flat" cmpd="sng" algn="ctr">
          <a:solidFill>
            <a:schemeClr val="accent4">
              <a:hueOff val="-2480428"/>
              <a:satOff val="14944"/>
              <a:lumOff val="11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E8CEBAD-0465-4553-B721-528017DBF76B}">
      <dsp:nvSpPr>
        <dsp:cNvPr id="0" name=""/>
        <dsp:cNvSpPr/>
      </dsp:nvSpPr>
      <dsp:spPr>
        <a:xfrm>
          <a:off x="3295388" y="808611"/>
          <a:ext cx="109105" cy="109105"/>
        </a:xfrm>
        <a:prstGeom prst="ellipse">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w="9525" cap="flat" cmpd="sng" algn="ctr">
          <a:solidFill>
            <a:schemeClr val="accent4">
              <a:hueOff val="-2976513"/>
              <a:satOff val="17933"/>
              <a:lumOff val="1437"/>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D065CA4-3B41-4CC3-80A2-776E7A604D38}">
      <dsp:nvSpPr>
        <dsp:cNvPr id="0" name=""/>
        <dsp:cNvSpPr/>
      </dsp:nvSpPr>
      <dsp:spPr>
        <a:xfrm>
          <a:off x="3441153" y="895473"/>
          <a:ext cx="109105" cy="109105"/>
        </a:xfrm>
        <a:prstGeom prst="ellipse">
          <a:avLst/>
        </a:prstGeom>
        <a:gradFill rotWithShape="0">
          <a:gsLst>
            <a:gs pos="0">
              <a:schemeClr val="accent4">
                <a:hueOff val="-3472599"/>
                <a:satOff val="20921"/>
                <a:lumOff val="1677"/>
                <a:alphaOff val="0"/>
                <a:shade val="51000"/>
                <a:satMod val="130000"/>
              </a:schemeClr>
            </a:gs>
            <a:gs pos="80000">
              <a:schemeClr val="accent4">
                <a:hueOff val="-3472599"/>
                <a:satOff val="20921"/>
                <a:lumOff val="1677"/>
                <a:alphaOff val="0"/>
                <a:shade val="93000"/>
                <a:satMod val="130000"/>
              </a:schemeClr>
            </a:gs>
            <a:gs pos="100000">
              <a:schemeClr val="accent4">
                <a:hueOff val="-3472599"/>
                <a:satOff val="20921"/>
                <a:lumOff val="1677"/>
                <a:alphaOff val="0"/>
                <a:shade val="94000"/>
                <a:satMod val="135000"/>
              </a:schemeClr>
            </a:gs>
          </a:gsLst>
          <a:lin ang="16200000" scaled="0"/>
        </a:gradFill>
        <a:ln w="9525" cap="flat" cmpd="sng" algn="ctr">
          <a:solidFill>
            <a:schemeClr val="accent4">
              <a:hueOff val="-3472599"/>
              <a:satOff val="20921"/>
              <a:lumOff val="1677"/>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6B1ED11-184A-4F33-A456-477FFFEE7480}">
      <dsp:nvSpPr>
        <dsp:cNvPr id="0" name=""/>
        <dsp:cNvSpPr/>
      </dsp:nvSpPr>
      <dsp:spPr>
        <a:xfrm>
          <a:off x="3150059" y="905027"/>
          <a:ext cx="109105" cy="109105"/>
        </a:xfrm>
        <a:prstGeom prst="ellipse">
          <a:avLst/>
        </a:prstGeom>
        <a:gradFill rotWithShape="0">
          <a:gsLst>
            <a:gs pos="0">
              <a:schemeClr val="accent4">
                <a:hueOff val="-3968684"/>
                <a:satOff val="23910"/>
                <a:lumOff val="1916"/>
                <a:alphaOff val="0"/>
                <a:shade val="51000"/>
                <a:satMod val="130000"/>
              </a:schemeClr>
            </a:gs>
            <a:gs pos="80000">
              <a:schemeClr val="accent4">
                <a:hueOff val="-3968684"/>
                <a:satOff val="23910"/>
                <a:lumOff val="1916"/>
                <a:alphaOff val="0"/>
                <a:shade val="93000"/>
                <a:satMod val="130000"/>
              </a:schemeClr>
            </a:gs>
            <a:gs pos="100000">
              <a:schemeClr val="accent4">
                <a:hueOff val="-3968684"/>
                <a:satOff val="23910"/>
                <a:lumOff val="1916"/>
                <a:alphaOff val="0"/>
                <a:shade val="94000"/>
                <a:satMod val="135000"/>
              </a:schemeClr>
            </a:gs>
          </a:gsLst>
          <a:lin ang="16200000" scaled="0"/>
        </a:gradFill>
        <a:ln w="9525" cap="flat" cmpd="sng" algn="ctr">
          <a:solidFill>
            <a:schemeClr val="accent4">
              <a:hueOff val="-3968684"/>
              <a:satOff val="23910"/>
              <a:lumOff val="191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F6AC83D-B4B8-4597-AF4B-867B1AEF2A2A}">
      <dsp:nvSpPr>
        <dsp:cNvPr id="0" name=""/>
        <dsp:cNvSpPr/>
      </dsp:nvSpPr>
      <dsp:spPr>
        <a:xfrm>
          <a:off x="3150059" y="1088306"/>
          <a:ext cx="109105" cy="109105"/>
        </a:xfrm>
        <a:prstGeom prst="ellips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18C5208-E60F-4577-9AF1-3A1F5B18DB79}">
      <dsp:nvSpPr>
        <dsp:cNvPr id="0" name=""/>
        <dsp:cNvSpPr/>
      </dsp:nvSpPr>
      <dsp:spPr>
        <a:xfrm>
          <a:off x="1379423" y="3312366"/>
          <a:ext cx="4266029" cy="989014"/>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8092" tIns="121920" rIns="121920" bIns="121920" numCol="1" spcCol="1270" anchor="ctr" anchorCtr="0">
          <a:noAutofit/>
        </a:bodyPr>
        <a:lstStyle/>
        <a:p>
          <a:pPr marL="0" lvl="0" indent="0" algn="ctr" defTabSz="1422400" rtl="1">
            <a:lnSpc>
              <a:spcPct val="90000"/>
            </a:lnSpc>
            <a:spcBef>
              <a:spcPct val="0"/>
            </a:spcBef>
            <a:spcAft>
              <a:spcPct val="35000"/>
            </a:spcAft>
            <a:buNone/>
          </a:pPr>
          <a:r>
            <a:rPr lang="ar-EG" sz="3200" b="1" kern="1200" dirty="0">
              <a:effectLst/>
              <a:latin typeface="Calibri"/>
              <a:ea typeface="Calibri"/>
              <a:cs typeface="Traditional Arabic"/>
            </a:rPr>
            <a:t>أخلاقيات مهنة التوجيه والإرشاد  </a:t>
          </a:r>
          <a:endParaRPr lang="ar-EG" sz="3200" b="1" kern="1200"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sp:txBody>
      <dsp:txXfrm>
        <a:off x="1427703" y="3360646"/>
        <a:ext cx="4169469" cy="892454"/>
      </dsp:txXfrm>
    </dsp:sp>
    <dsp:sp modelId="{BF02EB4D-1EEA-4980-8C34-AF2806584B6E}">
      <dsp:nvSpPr>
        <dsp:cNvPr id="0" name=""/>
        <dsp:cNvSpPr/>
      </dsp:nvSpPr>
      <dsp:spPr>
        <a:xfrm>
          <a:off x="0" y="2091982"/>
          <a:ext cx="1501228" cy="152303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98AA9ED-586E-41DE-8B3C-22721B4D6025}">
      <dsp:nvSpPr>
        <dsp:cNvPr id="0" name=""/>
        <dsp:cNvSpPr/>
      </dsp:nvSpPr>
      <dsp:spPr>
        <a:xfrm>
          <a:off x="2394844" y="1515915"/>
          <a:ext cx="3687685" cy="868209"/>
        </a:xfrm>
        <a:prstGeom prst="roundRect">
          <a:avLst/>
        </a:prstGeom>
        <a:solidFill>
          <a:schemeClr val="accent1">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8092" tIns="167640" rIns="167640" bIns="167640" numCol="1" spcCol="1270" anchor="ctr" anchorCtr="0">
          <a:noAutofit/>
        </a:bodyPr>
        <a:lstStyle/>
        <a:p>
          <a:pPr marL="0" lvl="0" indent="0" algn="ctr" defTabSz="1955800" rtl="1">
            <a:lnSpc>
              <a:spcPct val="90000"/>
            </a:lnSpc>
            <a:spcBef>
              <a:spcPct val="0"/>
            </a:spcBef>
            <a:spcAft>
              <a:spcPct val="35000"/>
            </a:spcAft>
            <a:buNone/>
          </a:pPr>
          <a:r>
            <a:rPr lang="ar-EG" sz="4400" b="1" kern="1200" dirty="0">
              <a:effectLst/>
              <a:latin typeface="Calibri"/>
              <a:ea typeface="Calibri"/>
              <a:cs typeface="Traditional Arabic"/>
            </a:rPr>
            <a:t>الإرشاد الفردي  </a:t>
          </a:r>
          <a:r>
            <a:rPr lang="ar-SA" sz="4400" b="1" kern="1200" dirty="0">
              <a:effectLst>
                <a:outerShdw blurRad="38100" dist="38100" dir="2700000" algn="tl">
                  <a:srgbClr val="000000">
                    <a:alpha val="43137"/>
                  </a:srgbClr>
                </a:outerShdw>
              </a:effectLst>
              <a:latin typeface="Calibri"/>
              <a:ea typeface="Calibri"/>
              <a:cs typeface="Traditional Arabic"/>
            </a:rPr>
            <a:t> </a:t>
          </a:r>
          <a:endParaRPr lang="ar-EG" sz="4400" b="1" kern="1200"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dsp:txBody>
      <dsp:txXfrm>
        <a:off x="2437226" y="1558297"/>
        <a:ext cx="3602921" cy="783445"/>
      </dsp:txXfrm>
    </dsp:sp>
    <dsp:sp modelId="{3EB3F97B-1DC0-4EAE-B493-47AF5139412D}">
      <dsp:nvSpPr>
        <dsp:cNvPr id="0" name=""/>
        <dsp:cNvSpPr/>
      </dsp:nvSpPr>
      <dsp:spPr>
        <a:xfrm>
          <a:off x="1343488" y="579807"/>
          <a:ext cx="1091056" cy="109098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8000" r="-48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C1EE5-D95A-4958-A82D-280070963343}">
      <dsp:nvSpPr>
        <dsp:cNvPr id="0" name=""/>
        <dsp:cNvSpPr/>
      </dsp:nvSpPr>
      <dsp:spPr>
        <a:xfrm>
          <a:off x="0" y="502049"/>
          <a:ext cx="8576558" cy="748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ctr" defTabSz="1066800" rtl="1">
            <a:lnSpc>
              <a:spcPct val="90000"/>
            </a:lnSpc>
            <a:spcBef>
              <a:spcPct val="0"/>
            </a:spcBef>
            <a:spcAft>
              <a:spcPct val="35000"/>
            </a:spcAft>
            <a:buNone/>
          </a:pPr>
          <a:r>
            <a:rPr lang="ar-SA" sz="2400" b="1" kern="1200" dirty="0">
              <a:effectLst/>
              <a:ea typeface="Calibri"/>
              <a:cs typeface="Traditional Arabic"/>
            </a:rPr>
            <a:t>تحقيق الصحة النفسية للمسترشد طالب المساعدة ، وتحقيق التوافق النفسي والاجتماعي له</a:t>
          </a:r>
          <a:endParaRPr lang="en-US"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502049"/>
        <a:ext cx="8576558" cy="748145"/>
      </dsp:txXfrm>
    </dsp:sp>
    <dsp:sp modelId="{2916E2DA-63F6-4494-8761-58E8B85F2649}">
      <dsp:nvSpPr>
        <dsp:cNvPr id="0" name=""/>
        <dsp:cNvSpPr/>
      </dsp:nvSpPr>
      <dsp:spPr>
        <a:xfrm>
          <a:off x="175130" y="1289001"/>
          <a:ext cx="1097279" cy="182879"/>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6E6E0C-A746-4C96-8E03-9ACAF63D1264}">
      <dsp:nvSpPr>
        <dsp:cNvPr id="0" name=""/>
        <dsp:cNvSpPr/>
      </dsp:nvSpPr>
      <dsp:spPr>
        <a:xfrm>
          <a:off x="1336418" y="1289001"/>
          <a:ext cx="1097279" cy="182879"/>
        </a:xfrm>
        <a:prstGeom prst="parallelogram">
          <a:avLst>
            <a:gd name="adj" fmla="val 1408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B15A0CA-F512-4AFB-95A8-02C69A1114A9}">
      <dsp:nvSpPr>
        <dsp:cNvPr id="0" name=""/>
        <dsp:cNvSpPr/>
      </dsp:nvSpPr>
      <dsp:spPr>
        <a:xfrm>
          <a:off x="2497706" y="1289001"/>
          <a:ext cx="1097279" cy="182879"/>
        </a:xfrm>
        <a:prstGeom prst="parallelogram">
          <a:avLst>
            <a:gd name="adj" fmla="val 1408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494FC69-F773-49C8-898C-AF901DDA2D87}">
      <dsp:nvSpPr>
        <dsp:cNvPr id="0" name=""/>
        <dsp:cNvSpPr/>
      </dsp:nvSpPr>
      <dsp:spPr>
        <a:xfrm>
          <a:off x="3658994" y="1289001"/>
          <a:ext cx="1097279" cy="182879"/>
        </a:xfrm>
        <a:prstGeom prst="parallelogram">
          <a:avLst>
            <a:gd name="adj" fmla="val 14084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619A571-C3F3-472A-85CC-7046C8E3CD16}">
      <dsp:nvSpPr>
        <dsp:cNvPr id="0" name=""/>
        <dsp:cNvSpPr/>
      </dsp:nvSpPr>
      <dsp:spPr>
        <a:xfrm>
          <a:off x="4820281" y="1289001"/>
          <a:ext cx="1097279" cy="182879"/>
        </a:xfrm>
        <a:prstGeom prst="parallelogram">
          <a:avLst>
            <a:gd name="adj" fmla="val 14084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03599F2-3244-408A-AE50-818ED1C08007}">
      <dsp:nvSpPr>
        <dsp:cNvPr id="0" name=""/>
        <dsp:cNvSpPr/>
      </dsp:nvSpPr>
      <dsp:spPr>
        <a:xfrm>
          <a:off x="5981569" y="1289001"/>
          <a:ext cx="1097279" cy="182879"/>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EF24F74-B4AF-43D9-AF94-32C760B95DDA}">
      <dsp:nvSpPr>
        <dsp:cNvPr id="0" name=""/>
        <dsp:cNvSpPr/>
      </dsp:nvSpPr>
      <dsp:spPr>
        <a:xfrm>
          <a:off x="7142857" y="1289001"/>
          <a:ext cx="1097279" cy="182879"/>
        </a:xfrm>
        <a:prstGeom prst="parallelogram">
          <a:avLst>
            <a:gd name="adj" fmla="val 1408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F8E083A-DEC7-4C5B-9E77-314C9803F683}">
      <dsp:nvSpPr>
        <dsp:cNvPr id="0" name=""/>
        <dsp:cNvSpPr/>
      </dsp:nvSpPr>
      <dsp:spPr>
        <a:xfrm>
          <a:off x="175130" y="1574132"/>
          <a:ext cx="8229599" cy="748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ctr" defTabSz="1066800" rtl="1">
            <a:lnSpc>
              <a:spcPct val="90000"/>
            </a:lnSpc>
            <a:spcBef>
              <a:spcPct val="0"/>
            </a:spcBef>
            <a:spcAft>
              <a:spcPct val="35000"/>
            </a:spcAft>
            <a:buNone/>
          </a:pPr>
          <a:r>
            <a:rPr lang="ar-SA" sz="2400" b="1" kern="1200" dirty="0">
              <a:effectLst/>
              <a:ea typeface="Calibri"/>
              <a:cs typeface="Traditional Arabic"/>
            </a:rPr>
            <a:t>إزالة ما يعترض سبيل المسترشد من عقبات وصعوبات ومساعدته في التغلب عليها</a:t>
          </a:r>
          <a:endParaRPr lang="en-US"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75130" y="1574132"/>
        <a:ext cx="8229599" cy="748145"/>
      </dsp:txXfrm>
    </dsp:sp>
    <dsp:sp modelId="{C4317D39-FAE6-46F8-94B7-FF83A00ACD36}">
      <dsp:nvSpPr>
        <dsp:cNvPr id="0" name=""/>
        <dsp:cNvSpPr/>
      </dsp:nvSpPr>
      <dsp:spPr>
        <a:xfrm>
          <a:off x="175130" y="2322278"/>
          <a:ext cx="1097279" cy="182879"/>
        </a:xfrm>
        <a:prstGeom prst="parallelogram">
          <a:avLst>
            <a:gd name="adj" fmla="val 1408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ADCC773-5B84-4DF6-9DE1-9B48A498F5F8}">
      <dsp:nvSpPr>
        <dsp:cNvPr id="0" name=""/>
        <dsp:cNvSpPr/>
      </dsp:nvSpPr>
      <dsp:spPr>
        <a:xfrm>
          <a:off x="1336418" y="2322278"/>
          <a:ext cx="1097279" cy="182879"/>
        </a:xfrm>
        <a:prstGeom prst="parallelogram">
          <a:avLst>
            <a:gd name="adj" fmla="val 14084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57A0A30-2AB9-44EC-A799-104EC55C3983}">
      <dsp:nvSpPr>
        <dsp:cNvPr id="0" name=""/>
        <dsp:cNvSpPr/>
      </dsp:nvSpPr>
      <dsp:spPr>
        <a:xfrm>
          <a:off x="2497706" y="2322278"/>
          <a:ext cx="1097279" cy="182879"/>
        </a:xfrm>
        <a:prstGeom prst="parallelogram">
          <a:avLst>
            <a:gd name="adj" fmla="val 14084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810F835-2B3B-40A1-975B-20ABE757BACD}">
      <dsp:nvSpPr>
        <dsp:cNvPr id="0" name=""/>
        <dsp:cNvSpPr/>
      </dsp:nvSpPr>
      <dsp:spPr>
        <a:xfrm>
          <a:off x="3658994" y="2322278"/>
          <a:ext cx="1097279" cy="182879"/>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7ED3D38-9D23-4752-9B2C-0E51AE4FEFA8}">
      <dsp:nvSpPr>
        <dsp:cNvPr id="0" name=""/>
        <dsp:cNvSpPr/>
      </dsp:nvSpPr>
      <dsp:spPr>
        <a:xfrm>
          <a:off x="4820281" y="2322278"/>
          <a:ext cx="1097279" cy="182879"/>
        </a:xfrm>
        <a:prstGeom prst="parallelogram">
          <a:avLst>
            <a:gd name="adj" fmla="val 1408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C086028-9B47-4D00-9987-DA17C886E507}">
      <dsp:nvSpPr>
        <dsp:cNvPr id="0" name=""/>
        <dsp:cNvSpPr/>
      </dsp:nvSpPr>
      <dsp:spPr>
        <a:xfrm>
          <a:off x="5981569" y="2322278"/>
          <a:ext cx="1097279" cy="182879"/>
        </a:xfrm>
        <a:prstGeom prst="parallelogram">
          <a:avLst>
            <a:gd name="adj" fmla="val 1408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D5ED6B1-545F-4808-956D-8582157A212F}">
      <dsp:nvSpPr>
        <dsp:cNvPr id="0" name=""/>
        <dsp:cNvSpPr/>
      </dsp:nvSpPr>
      <dsp:spPr>
        <a:xfrm>
          <a:off x="7142857" y="2322278"/>
          <a:ext cx="1097279" cy="182879"/>
        </a:xfrm>
        <a:prstGeom prst="parallelogram">
          <a:avLst>
            <a:gd name="adj" fmla="val 14084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226E61C-805D-4B8B-8818-2F7D1AC33BFE}">
      <dsp:nvSpPr>
        <dsp:cNvPr id="0" name=""/>
        <dsp:cNvSpPr/>
      </dsp:nvSpPr>
      <dsp:spPr>
        <a:xfrm>
          <a:off x="0" y="2592327"/>
          <a:ext cx="8793738" cy="748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ctr" defTabSz="1066800" rtl="1">
            <a:lnSpc>
              <a:spcPct val="90000"/>
            </a:lnSpc>
            <a:spcBef>
              <a:spcPct val="0"/>
            </a:spcBef>
            <a:spcAft>
              <a:spcPct val="35000"/>
            </a:spcAft>
            <a:buNone/>
          </a:pPr>
          <a:r>
            <a:rPr lang="ar-SA" sz="2400" b="1" kern="1200" dirty="0">
              <a:effectLst/>
              <a:ea typeface="Calibri"/>
              <a:cs typeface="Traditional Arabic"/>
            </a:rPr>
            <a:t>تعديل السلوك غير المرغوب فيه بآخر مرغوب فيه</a:t>
          </a:r>
          <a:endParaRPr lang="en-US"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2592327"/>
        <a:ext cx="8793738" cy="748145"/>
      </dsp:txXfrm>
    </dsp:sp>
    <dsp:sp modelId="{1AED79F0-43B8-4013-910B-44CCF0E4CD68}">
      <dsp:nvSpPr>
        <dsp:cNvPr id="0" name=""/>
        <dsp:cNvSpPr/>
      </dsp:nvSpPr>
      <dsp:spPr>
        <a:xfrm>
          <a:off x="175130" y="3355555"/>
          <a:ext cx="1097279" cy="182879"/>
        </a:xfrm>
        <a:prstGeom prst="parallelogram">
          <a:avLst>
            <a:gd name="adj" fmla="val 14084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9E27957-1953-4F54-B3B4-4D6A4CA77C3F}">
      <dsp:nvSpPr>
        <dsp:cNvPr id="0" name=""/>
        <dsp:cNvSpPr/>
      </dsp:nvSpPr>
      <dsp:spPr>
        <a:xfrm>
          <a:off x="1336418" y="3355555"/>
          <a:ext cx="1097279" cy="182879"/>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50686A2-20E0-4B6E-8DE2-640C3515912D}">
      <dsp:nvSpPr>
        <dsp:cNvPr id="0" name=""/>
        <dsp:cNvSpPr/>
      </dsp:nvSpPr>
      <dsp:spPr>
        <a:xfrm>
          <a:off x="2497706" y="3355555"/>
          <a:ext cx="1097279" cy="182879"/>
        </a:xfrm>
        <a:prstGeom prst="parallelogram">
          <a:avLst>
            <a:gd name="adj" fmla="val 1408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E7153C0-D17C-49A8-8D95-C6F708C0CBC5}">
      <dsp:nvSpPr>
        <dsp:cNvPr id="0" name=""/>
        <dsp:cNvSpPr/>
      </dsp:nvSpPr>
      <dsp:spPr>
        <a:xfrm>
          <a:off x="3658994" y="3355555"/>
          <a:ext cx="1097279" cy="182879"/>
        </a:xfrm>
        <a:prstGeom prst="parallelogram">
          <a:avLst>
            <a:gd name="adj" fmla="val 1408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ABD45D2-962C-40A4-BE21-2F55C327313F}">
      <dsp:nvSpPr>
        <dsp:cNvPr id="0" name=""/>
        <dsp:cNvSpPr/>
      </dsp:nvSpPr>
      <dsp:spPr>
        <a:xfrm>
          <a:off x="4820281" y="3355555"/>
          <a:ext cx="1097279" cy="182879"/>
        </a:xfrm>
        <a:prstGeom prst="parallelogram">
          <a:avLst>
            <a:gd name="adj" fmla="val 14084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12D7ABF-18A8-4203-9841-2B0A1F30517E}">
      <dsp:nvSpPr>
        <dsp:cNvPr id="0" name=""/>
        <dsp:cNvSpPr/>
      </dsp:nvSpPr>
      <dsp:spPr>
        <a:xfrm>
          <a:off x="5981569" y="3355555"/>
          <a:ext cx="1097279" cy="182879"/>
        </a:xfrm>
        <a:prstGeom prst="parallelogram">
          <a:avLst>
            <a:gd name="adj" fmla="val 14084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A411DF1-9FB2-4238-B4BD-DAF0EA8FFFF1}">
      <dsp:nvSpPr>
        <dsp:cNvPr id="0" name=""/>
        <dsp:cNvSpPr/>
      </dsp:nvSpPr>
      <dsp:spPr>
        <a:xfrm>
          <a:off x="7142857" y="3355555"/>
          <a:ext cx="1097279" cy="182879"/>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83F7D80-698B-4ADB-99B3-28A15B05F07B}">
      <dsp:nvSpPr>
        <dsp:cNvPr id="0" name=""/>
        <dsp:cNvSpPr/>
      </dsp:nvSpPr>
      <dsp:spPr>
        <a:xfrm>
          <a:off x="175130" y="3640686"/>
          <a:ext cx="8229599" cy="748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ctr" defTabSz="1066800" rtl="1">
            <a:lnSpc>
              <a:spcPct val="90000"/>
            </a:lnSpc>
            <a:spcBef>
              <a:spcPct val="0"/>
            </a:spcBef>
            <a:spcAft>
              <a:spcPct val="35000"/>
            </a:spcAft>
            <a:buNone/>
          </a:pPr>
          <a:r>
            <a:rPr lang="ar-SA" sz="2400" b="1" kern="1200" dirty="0">
              <a:effectLst/>
              <a:ea typeface="Calibri"/>
              <a:cs typeface="Traditional Arabic"/>
            </a:rPr>
            <a:t>تعليم المسترشد كيف يحل مشكلاته بنفسه مستقلا دون الرجوع إلى المرشد</a:t>
          </a:r>
          <a:endParaRPr lang="en-US" sz="24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75130" y="3640686"/>
        <a:ext cx="8229599" cy="748145"/>
      </dsp:txXfrm>
    </dsp:sp>
    <dsp:sp modelId="{AC47420A-0ACE-41F3-80AE-AE12E8036E73}">
      <dsp:nvSpPr>
        <dsp:cNvPr id="0" name=""/>
        <dsp:cNvSpPr/>
      </dsp:nvSpPr>
      <dsp:spPr>
        <a:xfrm>
          <a:off x="175130" y="4388831"/>
          <a:ext cx="1097279" cy="182879"/>
        </a:xfrm>
        <a:prstGeom prst="parallelogram">
          <a:avLst>
            <a:gd name="adj" fmla="val 1408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505C5AA-0765-4FA4-9265-EE486CD90C2F}">
      <dsp:nvSpPr>
        <dsp:cNvPr id="0" name=""/>
        <dsp:cNvSpPr/>
      </dsp:nvSpPr>
      <dsp:spPr>
        <a:xfrm>
          <a:off x="1336418" y="4388831"/>
          <a:ext cx="1097279" cy="182879"/>
        </a:xfrm>
        <a:prstGeom prst="parallelogram">
          <a:avLst>
            <a:gd name="adj" fmla="val 1408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3252952-4480-4EA8-9578-CF95C2C4ACC1}">
      <dsp:nvSpPr>
        <dsp:cNvPr id="0" name=""/>
        <dsp:cNvSpPr/>
      </dsp:nvSpPr>
      <dsp:spPr>
        <a:xfrm>
          <a:off x="2497706" y="4388831"/>
          <a:ext cx="1097279" cy="182879"/>
        </a:xfrm>
        <a:prstGeom prst="parallelogram">
          <a:avLst>
            <a:gd name="adj" fmla="val 14084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5E76A3E-B073-4B3B-ADC9-9A3DAF79E2B1}">
      <dsp:nvSpPr>
        <dsp:cNvPr id="0" name=""/>
        <dsp:cNvSpPr/>
      </dsp:nvSpPr>
      <dsp:spPr>
        <a:xfrm>
          <a:off x="3658994" y="4388831"/>
          <a:ext cx="1097279" cy="182879"/>
        </a:xfrm>
        <a:prstGeom prst="parallelogram">
          <a:avLst>
            <a:gd name="adj" fmla="val 14084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3CD41D8-1923-43C4-A17A-271112BCC166}">
      <dsp:nvSpPr>
        <dsp:cNvPr id="0" name=""/>
        <dsp:cNvSpPr/>
      </dsp:nvSpPr>
      <dsp:spPr>
        <a:xfrm>
          <a:off x="4820281" y="4388831"/>
          <a:ext cx="1097279" cy="182879"/>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0DE655F-66DF-45C7-B406-E2744CEBE6F2}">
      <dsp:nvSpPr>
        <dsp:cNvPr id="0" name=""/>
        <dsp:cNvSpPr/>
      </dsp:nvSpPr>
      <dsp:spPr>
        <a:xfrm>
          <a:off x="5981569" y="4388831"/>
          <a:ext cx="1097279" cy="182879"/>
        </a:xfrm>
        <a:prstGeom prst="parallelogram">
          <a:avLst>
            <a:gd name="adj" fmla="val 1408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EE13745-FAF3-4A21-811E-EB9D8B1270E0}">
      <dsp:nvSpPr>
        <dsp:cNvPr id="0" name=""/>
        <dsp:cNvSpPr/>
      </dsp:nvSpPr>
      <dsp:spPr>
        <a:xfrm>
          <a:off x="7142857" y="4388831"/>
          <a:ext cx="1097279" cy="182879"/>
        </a:xfrm>
        <a:prstGeom prst="parallelogram">
          <a:avLst>
            <a:gd name="adj" fmla="val 1408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E695C-2035-4633-9701-9457AB4E8036}">
      <dsp:nvSpPr>
        <dsp:cNvPr id="0" name=""/>
        <dsp:cNvSpPr/>
      </dsp:nvSpPr>
      <dsp:spPr>
        <a:xfrm>
          <a:off x="4692633" y="761914"/>
          <a:ext cx="2168329" cy="1517563"/>
        </a:xfrm>
        <a:prstGeom prst="rect">
          <a:avLst/>
        </a:prstGeom>
        <a:solidFill>
          <a:srgbClr val="0099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الفرد نفسه</a:t>
          </a:r>
          <a:endParaRPr lang="ar-EG" sz="36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692633" y="761914"/>
        <a:ext cx="2168329" cy="1517563"/>
      </dsp:txXfrm>
    </dsp:sp>
    <dsp:sp modelId="{793B0B08-E8DD-4CC4-B311-C1E511B25EFA}">
      <dsp:nvSpPr>
        <dsp:cNvPr id="0" name=""/>
        <dsp:cNvSpPr/>
      </dsp:nvSpPr>
      <dsp:spPr>
        <a:xfrm>
          <a:off x="2349597" y="761914"/>
          <a:ext cx="2168329" cy="1517563"/>
        </a:xfrm>
        <a:prstGeom prst="rect">
          <a:avLst/>
        </a:prstGeom>
        <a:solidFill>
          <a:srgbClr val="6600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الأسرة</a:t>
          </a:r>
          <a:endParaRPr lang="ar-EG" sz="36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349597" y="761914"/>
        <a:ext cx="2168329" cy="1517563"/>
      </dsp:txXfrm>
    </dsp:sp>
    <dsp:sp modelId="{CD17947A-DC3C-45AE-AAB2-830EE80AA4DB}">
      <dsp:nvSpPr>
        <dsp:cNvPr id="0" name=""/>
        <dsp:cNvSpPr/>
      </dsp:nvSpPr>
      <dsp:spPr>
        <a:xfrm>
          <a:off x="6562" y="761914"/>
          <a:ext cx="2168329" cy="1517563"/>
        </a:xfrm>
        <a:prstGeom prst="rect">
          <a:avLst/>
        </a:prstGeom>
        <a:solidFill>
          <a:srgbClr val="0066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الأصدقاء</a:t>
          </a:r>
          <a:endParaRPr lang="ar-EG" sz="36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6562" y="761914"/>
        <a:ext cx="2168329" cy="1517563"/>
      </dsp:txXfrm>
    </dsp:sp>
    <dsp:sp modelId="{6A203054-6D3D-45D4-8FC0-A00A288D9E13}">
      <dsp:nvSpPr>
        <dsp:cNvPr id="0" name=""/>
        <dsp:cNvSpPr/>
      </dsp:nvSpPr>
      <dsp:spPr>
        <a:xfrm>
          <a:off x="4692633" y="2454184"/>
          <a:ext cx="2168329" cy="1517563"/>
        </a:xfrm>
        <a:prstGeom prst="rect">
          <a:avLst/>
        </a:prstGeom>
        <a:solidFill>
          <a:srgbClr val="990033"/>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المعلمون</a:t>
          </a:r>
          <a:endParaRPr lang="ar-EG" sz="36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692633" y="2454184"/>
        <a:ext cx="2168329" cy="1517563"/>
      </dsp:txXfrm>
    </dsp:sp>
    <dsp:sp modelId="{B8373EB5-9DD5-4488-90CC-AA1F975BFDBC}">
      <dsp:nvSpPr>
        <dsp:cNvPr id="0" name=""/>
        <dsp:cNvSpPr/>
      </dsp:nvSpPr>
      <dsp:spPr>
        <a:xfrm>
          <a:off x="2349597" y="2454184"/>
          <a:ext cx="2168329" cy="1517563"/>
        </a:xfrm>
        <a:prstGeom prst="rect">
          <a:avLst/>
        </a:prstGeom>
        <a:solidFill>
          <a:srgbClr val="660033"/>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لاختصاصيون </a:t>
          </a:r>
          <a:endParaRPr lang="ar-EG" sz="36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349597" y="2454184"/>
        <a:ext cx="2168329" cy="1517563"/>
      </dsp:txXfrm>
    </dsp:sp>
    <dsp:sp modelId="{69235E57-697A-4561-A324-DDB1D10DDED9}">
      <dsp:nvSpPr>
        <dsp:cNvPr id="0" name=""/>
        <dsp:cNvSpPr/>
      </dsp:nvSpPr>
      <dsp:spPr>
        <a:xfrm>
          <a:off x="6562" y="2454184"/>
          <a:ext cx="2168329" cy="1517563"/>
        </a:xfrm>
        <a:prstGeom prst="rect">
          <a:avLst/>
        </a:prstGeom>
        <a:solidFill>
          <a:srgbClr val="7E0057"/>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مصادر أخرى كالسجلات </a:t>
          </a:r>
          <a:endParaRPr lang="ar-EG" sz="36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6562" y="2454184"/>
        <a:ext cx="2168329" cy="151756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02432-5A36-49BA-BDE2-254F80F52AE4}">
      <dsp:nvSpPr>
        <dsp:cNvPr id="0" name=""/>
        <dsp:cNvSpPr/>
      </dsp:nvSpPr>
      <dsp:spPr>
        <a:xfrm>
          <a:off x="1468275" y="0"/>
          <a:ext cx="5272360" cy="5272360"/>
        </a:xfrm>
        <a:prstGeom prst="diamond">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4537848-0413-432E-9950-889C92A6FB85}">
      <dsp:nvSpPr>
        <dsp:cNvPr id="0" name=""/>
        <dsp:cNvSpPr/>
      </dsp:nvSpPr>
      <dsp:spPr>
        <a:xfrm>
          <a:off x="4183541" y="500874"/>
          <a:ext cx="2056220" cy="205622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1">
            <a:lnSpc>
              <a:spcPct val="90000"/>
            </a:lnSpc>
            <a:spcBef>
              <a:spcPct val="0"/>
            </a:spcBef>
            <a:spcAft>
              <a:spcPct val="35000"/>
            </a:spcAft>
            <a:buNone/>
          </a:pPr>
          <a:r>
            <a:rPr lang="ar-SA" sz="3100" b="1" kern="1200" dirty="0">
              <a:effectLst>
                <a:outerShdw blurRad="38100" dist="38100" dir="2700000" algn="tl">
                  <a:srgbClr val="000000">
                    <a:alpha val="43137"/>
                  </a:srgbClr>
                </a:outerShdw>
              </a:effectLst>
              <a:latin typeface="Traditional Arabic" pitchFamily="18" charset="-78"/>
              <a:cs typeface="Traditional Arabic" pitchFamily="18" charset="-78"/>
            </a:rPr>
            <a:t>المقابلة في الإرشاد النفسي</a:t>
          </a:r>
          <a:endParaRPr lang="ar-EG" sz="31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283917" y="601250"/>
        <a:ext cx="1855468" cy="1855468"/>
      </dsp:txXfrm>
    </dsp:sp>
    <dsp:sp modelId="{6D933BE8-8AE0-4C2B-9AA4-9AA8BBEADDAA}">
      <dsp:nvSpPr>
        <dsp:cNvPr id="0" name=""/>
        <dsp:cNvSpPr/>
      </dsp:nvSpPr>
      <dsp:spPr>
        <a:xfrm>
          <a:off x="1969150" y="500874"/>
          <a:ext cx="2056220" cy="205622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1">
            <a:lnSpc>
              <a:spcPct val="90000"/>
            </a:lnSpc>
            <a:spcBef>
              <a:spcPct val="0"/>
            </a:spcBef>
            <a:spcAft>
              <a:spcPct val="35000"/>
            </a:spcAft>
            <a:buNone/>
          </a:pPr>
          <a:r>
            <a:rPr lang="ar-SA" sz="3100" b="1" kern="1200" dirty="0">
              <a:effectLst>
                <a:outerShdw blurRad="38100" dist="38100" dir="2700000" algn="tl">
                  <a:srgbClr val="000000">
                    <a:alpha val="43137"/>
                  </a:srgbClr>
                </a:outerShdw>
              </a:effectLst>
              <a:latin typeface="Traditional Arabic" pitchFamily="18" charset="-78"/>
              <a:cs typeface="Traditional Arabic" pitchFamily="18" charset="-78"/>
            </a:rPr>
            <a:t>الاختبارات النفسية</a:t>
          </a:r>
          <a:endParaRPr lang="en-US" sz="31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069526" y="601250"/>
        <a:ext cx="1855468" cy="1855468"/>
      </dsp:txXfrm>
    </dsp:sp>
    <dsp:sp modelId="{9757D4EC-9C29-4695-8521-7D119FB67EEB}">
      <dsp:nvSpPr>
        <dsp:cNvPr id="0" name=""/>
        <dsp:cNvSpPr/>
      </dsp:nvSpPr>
      <dsp:spPr>
        <a:xfrm>
          <a:off x="4183541" y="2715265"/>
          <a:ext cx="2056220" cy="205622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1">
            <a:lnSpc>
              <a:spcPct val="90000"/>
            </a:lnSpc>
            <a:spcBef>
              <a:spcPct val="0"/>
            </a:spcBef>
            <a:spcAft>
              <a:spcPct val="35000"/>
            </a:spcAft>
            <a:buNone/>
          </a:pPr>
          <a:r>
            <a:rPr lang="ar-SA" sz="3100" b="1" kern="1200" dirty="0">
              <a:effectLst>
                <a:outerShdw blurRad="38100" dist="38100" dir="2700000" algn="tl">
                  <a:srgbClr val="000000">
                    <a:alpha val="43137"/>
                  </a:srgbClr>
                </a:outerShdw>
              </a:effectLst>
              <a:latin typeface="Traditional Arabic" pitchFamily="18" charset="-78"/>
              <a:cs typeface="Traditional Arabic" pitchFamily="18" charset="-78"/>
            </a:rPr>
            <a:t> الملاحظة </a:t>
          </a:r>
          <a:endParaRPr lang="en-US" sz="31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283917" y="2815641"/>
        <a:ext cx="1855468" cy="1855468"/>
      </dsp:txXfrm>
    </dsp:sp>
    <dsp:sp modelId="{EDB85292-31A0-429F-AE9F-1F510E808759}">
      <dsp:nvSpPr>
        <dsp:cNvPr id="0" name=""/>
        <dsp:cNvSpPr/>
      </dsp:nvSpPr>
      <dsp:spPr>
        <a:xfrm>
          <a:off x="1969150" y="2715265"/>
          <a:ext cx="2056220" cy="205622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1">
            <a:lnSpc>
              <a:spcPct val="90000"/>
            </a:lnSpc>
            <a:spcBef>
              <a:spcPct val="0"/>
            </a:spcBef>
            <a:spcAft>
              <a:spcPct val="35000"/>
            </a:spcAft>
            <a:buNone/>
          </a:pPr>
          <a:r>
            <a:rPr lang="ar-SA" sz="3100" b="1" kern="1200" dirty="0">
              <a:effectLst>
                <a:outerShdw blurRad="38100" dist="38100" dir="2700000" algn="tl">
                  <a:srgbClr val="000000">
                    <a:alpha val="43137"/>
                  </a:srgbClr>
                </a:outerShdw>
              </a:effectLst>
              <a:latin typeface="Traditional Arabic" pitchFamily="18" charset="-78"/>
              <a:cs typeface="Traditional Arabic" pitchFamily="18" charset="-78"/>
            </a:rPr>
            <a:t>السيرة الذاتية</a:t>
          </a:r>
          <a:endParaRPr lang="en-US" sz="31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069526" y="2815641"/>
        <a:ext cx="1855468" cy="18554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51848-6B28-49CB-BBF9-10877274B2E4}">
      <dsp:nvSpPr>
        <dsp:cNvPr id="0" name=""/>
        <dsp:cNvSpPr/>
      </dsp:nvSpPr>
      <dsp:spPr>
        <a:xfrm rot="16200000">
          <a:off x="3162574" y="-2055653"/>
          <a:ext cx="631836" cy="5516811"/>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r" defTabSz="1422400" rtl="1">
            <a:lnSpc>
              <a:spcPct val="90000"/>
            </a:lnSpc>
            <a:spcBef>
              <a:spcPct val="0"/>
            </a:spcBef>
            <a:spcAft>
              <a:spcPct val="15000"/>
            </a:spcAft>
            <a:buChar char="•"/>
          </a:pPr>
          <a:r>
            <a:rPr lang="ar-EG" sz="3200" b="1" u="none" kern="1200" dirty="0">
              <a:solidFill>
                <a:schemeClr val="tx1"/>
              </a:solidFill>
              <a:effectLst/>
              <a:ea typeface="Calibri"/>
              <a:cs typeface="Traditional Arabic"/>
            </a:rPr>
            <a:t>مباديء عامة </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50931" y="417678"/>
        <a:ext cx="5485967" cy="570148"/>
      </dsp:txXfrm>
    </dsp:sp>
    <dsp:sp modelId="{A96B95F8-395F-4758-B3E0-AC5F661C2C13}">
      <dsp:nvSpPr>
        <dsp:cNvPr id="0" name=""/>
        <dsp:cNvSpPr/>
      </dsp:nvSpPr>
      <dsp:spPr>
        <a:xfrm>
          <a:off x="6292446" y="386812"/>
          <a:ext cx="1895612" cy="651304"/>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أولاً</a:t>
          </a:r>
          <a:endParaRPr lang="ar-EG" sz="36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24240" y="418606"/>
        <a:ext cx="1832024" cy="587716"/>
      </dsp:txXfrm>
    </dsp:sp>
    <dsp:sp modelId="{B044B09B-8F54-45A6-92F7-5E20C9A5A305}">
      <dsp:nvSpPr>
        <dsp:cNvPr id="0" name=""/>
        <dsp:cNvSpPr/>
      </dsp:nvSpPr>
      <dsp:spPr>
        <a:xfrm rot="16200000">
          <a:off x="3162574" y="-1275961"/>
          <a:ext cx="631836" cy="5516811"/>
        </a:xfrm>
        <a:prstGeom prst="round2SameRect">
          <a:avLst/>
        </a:prstGeom>
        <a:solidFill>
          <a:schemeClr val="accent2">
            <a:tint val="40000"/>
            <a:alpha val="90000"/>
            <a:hueOff val="837637"/>
            <a:satOff val="-730"/>
            <a:lumOff val="-1"/>
            <a:alphaOff val="0"/>
          </a:schemeClr>
        </a:solidFill>
        <a:ln w="9525" cap="flat" cmpd="sng" algn="ctr">
          <a:solidFill>
            <a:schemeClr val="accent2">
              <a:tint val="40000"/>
              <a:alpha val="90000"/>
              <a:hueOff val="837637"/>
              <a:satOff val="-730"/>
              <a:lumOff val="-1"/>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r" defTabSz="1422400" rtl="1">
            <a:lnSpc>
              <a:spcPct val="90000"/>
            </a:lnSpc>
            <a:spcBef>
              <a:spcPct val="0"/>
            </a:spcBef>
            <a:spcAft>
              <a:spcPct val="15000"/>
            </a:spcAft>
            <a:buChar char="•"/>
          </a:pPr>
          <a:r>
            <a:rPr lang="ar-EG" sz="3200" b="1" u="none" kern="1200" dirty="0">
              <a:solidFill>
                <a:schemeClr val="tx1"/>
              </a:solidFill>
              <a:effectLst/>
              <a:ea typeface="Calibri"/>
              <a:cs typeface="Traditional Arabic"/>
            </a:rPr>
            <a:t>السرية</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50931" y="1197370"/>
        <a:ext cx="5485967" cy="570148"/>
      </dsp:txXfrm>
    </dsp:sp>
    <dsp:sp modelId="{519F386E-BE8A-410A-9699-66B186702689}">
      <dsp:nvSpPr>
        <dsp:cNvPr id="0" name=""/>
        <dsp:cNvSpPr/>
      </dsp:nvSpPr>
      <dsp:spPr>
        <a:xfrm>
          <a:off x="6336691" y="1166522"/>
          <a:ext cx="1895612" cy="651304"/>
        </a:xfrm>
        <a:prstGeom prst="roundRect">
          <a:avLst/>
        </a:prstGeom>
        <a:gradFill rotWithShape="0">
          <a:gsLst>
            <a:gs pos="0">
              <a:schemeClr val="accent2">
                <a:hueOff val="780253"/>
                <a:satOff val="-973"/>
                <a:lumOff val="229"/>
                <a:alphaOff val="0"/>
                <a:shade val="51000"/>
                <a:satMod val="130000"/>
              </a:schemeClr>
            </a:gs>
            <a:gs pos="80000">
              <a:schemeClr val="accent2">
                <a:hueOff val="780253"/>
                <a:satOff val="-973"/>
                <a:lumOff val="229"/>
                <a:alphaOff val="0"/>
                <a:shade val="93000"/>
                <a:satMod val="130000"/>
              </a:schemeClr>
            </a:gs>
            <a:gs pos="100000">
              <a:schemeClr val="accent2">
                <a:hueOff val="780253"/>
                <a:satOff val="-973"/>
                <a:lumOff val="22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ثانياً</a:t>
          </a:r>
          <a:endParaRPr lang="ar-EG" sz="36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68485" y="1198316"/>
        <a:ext cx="1832024" cy="587716"/>
      </dsp:txXfrm>
    </dsp:sp>
    <dsp:sp modelId="{44F09FAA-399F-40FD-970A-C2C0E4EEE6A2}">
      <dsp:nvSpPr>
        <dsp:cNvPr id="0" name=""/>
        <dsp:cNvSpPr/>
      </dsp:nvSpPr>
      <dsp:spPr>
        <a:xfrm rot="16200000">
          <a:off x="3162574" y="-383916"/>
          <a:ext cx="631836" cy="5516811"/>
        </a:xfrm>
        <a:prstGeom prst="round2SameRect">
          <a:avLst/>
        </a:prstGeom>
        <a:solidFill>
          <a:schemeClr val="accent2">
            <a:tint val="40000"/>
            <a:alpha val="90000"/>
            <a:hueOff val="1675274"/>
            <a:satOff val="-1459"/>
            <a:lumOff val="-2"/>
            <a:alphaOff val="0"/>
          </a:schemeClr>
        </a:solidFill>
        <a:ln w="9525" cap="flat" cmpd="sng" algn="ctr">
          <a:solidFill>
            <a:schemeClr val="accent2">
              <a:tint val="40000"/>
              <a:alpha val="90000"/>
              <a:hueOff val="1675274"/>
              <a:satOff val="-1459"/>
              <a:lumOff val="-2"/>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r" defTabSz="1422400" rtl="1">
            <a:lnSpc>
              <a:spcPct val="90000"/>
            </a:lnSpc>
            <a:spcBef>
              <a:spcPct val="0"/>
            </a:spcBef>
            <a:spcAft>
              <a:spcPct val="15000"/>
            </a:spcAft>
            <a:buChar char="•"/>
          </a:pPr>
          <a:r>
            <a:rPr lang="ar-EG" sz="3200" b="1" u="none" kern="1200" dirty="0">
              <a:solidFill>
                <a:schemeClr val="tx1"/>
              </a:solidFill>
              <a:effectLst/>
              <a:ea typeface="Calibri"/>
              <a:cs typeface="Traditional Arabic"/>
            </a:rPr>
            <a:t>العلم والمعرفة</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50931" y="2089415"/>
        <a:ext cx="5485967" cy="570148"/>
      </dsp:txXfrm>
    </dsp:sp>
    <dsp:sp modelId="{BFDD221D-719B-43D7-8B81-51A92B19A8A9}">
      <dsp:nvSpPr>
        <dsp:cNvPr id="0" name=""/>
        <dsp:cNvSpPr/>
      </dsp:nvSpPr>
      <dsp:spPr>
        <a:xfrm>
          <a:off x="6336691" y="1989965"/>
          <a:ext cx="1895612" cy="651304"/>
        </a:xfrm>
        <a:prstGeom prst="roundRect">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ثالثاً</a:t>
          </a:r>
          <a:endParaRPr lang="ar-EG" sz="36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68485" y="2021759"/>
        <a:ext cx="1832024" cy="587716"/>
      </dsp:txXfrm>
    </dsp:sp>
    <dsp:sp modelId="{B8157B35-3512-4A87-BEA0-D7F29B047223}">
      <dsp:nvSpPr>
        <dsp:cNvPr id="0" name=""/>
        <dsp:cNvSpPr/>
      </dsp:nvSpPr>
      <dsp:spPr>
        <a:xfrm rot="16200000">
          <a:off x="3162574" y="370892"/>
          <a:ext cx="631836" cy="5516811"/>
        </a:xfrm>
        <a:prstGeom prst="round2SameRect">
          <a:avLst/>
        </a:prstGeom>
        <a:solidFill>
          <a:schemeClr val="accent2">
            <a:tint val="40000"/>
            <a:alpha val="90000"/>
            <a:hueOff val="2512910"/>
            <a:satOff val="-2189"/>
            <a:lumOff val="-3"/>
            <a:alphaOff val="0"/>
          </a:schemeClr>
        </a:solidFill>
        <a:ln w="9525" cap="flat" cmpd="sng" algn="ctr">
          <a:solidFill>
            <a:schemeClr val="accent2">
              <a:tint val="40000"/>
              <a:alpha val="90000"/>
              <a:hueOff val="2512910"/>
              <a:satOff val="-2189"/>
              <a:lumOff val="-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r" defTabSz="1422400" rtl="1">
            <a:lnSpc>
              <a:spcPct val="90000"/>
            </a:lnSpc>
            <a:spcBef>
              <a:spcPct val="0"/>
            </a:spcBef>
            <a:spcAft>
              <a:spcPct val="15000"/>
            </a:spcAft>
            <a:buChar char="•"/>
          </a:pPr>
          <a:r>
            <a:rPr lang="ar-EG" sz="3200" b="1" u="none" kern="1200" dirty="0">
              <a:solidFill>
                <a:schemeClr val="tx1"/>
              </a:solidFill>
              <a:effectLst/>
              <a:latin typeface="Calibri"/>
              <a:ea typeface="Calibri"/>
              <a:cs typeface="Traditional Arabic"/>
            </a:rPr>
            <a:t>الخبرة</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50931" y="2844223"/>
        <a:ext cx="5485967" cy="570148"/>
      </dsp:txXfrm>
    </dsp:sp>
    <dsp:sp modelId="{70F1A623-2B04-4804-AE50-45AA083406CF}">
      <dsp:nvSpPr>
        <dsp:cNvPr id="0" name=""/>
        <dsp:cNvSpPr/>
      </dsp:nvSpPr>
      <dsp:spPr>
        <a:xfrm>
          <a:off x="6336691" y="2813409"/>
          <a:ext cx="1895612" cy="651304"/>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رابعاً</a:t>
          </a:r>
          <a:endParaRPr lang="ar-EG" sz="36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68485" y="2845203"/>
        <a:ext cx="1832024" cy="587716"/>
      </dsp:txXfrm>
    </dsp:sp>
    <dsp:sp modelId="{92BD13B4-CF03-4F11-91F0-7CDEF5612389}">
      <dsp:nvSpPr>
        <dsp:cNvPr id="0" name=""/>
        <dsp:cNvSpPr/>
      </dsp:nvSpPr>
      <dsp:spPr>
        <a:xfrm rot="16200000">
          <a:off x="3162574" y="1194352"/>
          <a:ext cx="631836" cy="5516811"/>
        </a:xfrm>
        <a:prstGeom prst="round2SameRect">
          <a:avLst/>
        </a:prstGeom>
        <a:solidFill>
          <a:schemeClr val="accent2">
            <a:tint val="40000"/>
            <a:alpha val="90000"/>
            <a:hueOff val="3350547"/>
            <a:satOff val="-2919"/>
            <a:lumOff val="-4"/>
            <a:alphaOff val="0"/>
          </a:schemeClr>
        </a:solidFill>
        <a:ln w="9525" cap="flat" cmpd="sng" algn="ctr">
          <a:solidFill>
            <a:schemeClr val="accent2">
              <a:tint val="40000"/>
              <a:alpha val="90000"/>
              <a:hueOff val="3350547"/>
              <a:satOff val="-2919"/>
              <a:lumOff val="-4"/>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r" defTabSz="1422400" rtl="1">
            <a:lnSpc>
              <a:spcPct val="90000"/>
            </a:lnSpc>
            <a:spcBef>
              <a:spcPct val="0"/>
            </a:spcBef>
            <a:spcAft>
              <a:spcPct val="15000"/>
            </a:spcAft>
            <a:buChar char="•"/>
          </a:pPr>
          <a:r>
            <a:rPr lang="ar-EG" sz="3200" b="1" u="none" kern="1200" dirty="0">
              <a:solidFill>
                <a:schemeClr val="tx1"/>
              </a:solidFill>
              <a:effectLst/>
              <a:ea typeface="Calibri"/>
              <a:cs typeface="Traditional Arabic"/>
            </a:rPr>
            <a:t>رعاية مصلحة المسترشد</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50931" y="3667683"/>
        <a:ext cx="5485967" cy="570148"/>
      </dsp:txXfrm>
    </dsp:sp>
    <dsp:sp modelId="{491BD28C-299E-4866-A842-9DB7CB2DBB14}">
      <dsp:nvSpPr>
        <dsp:cNvPr id="0" name=""/>
        <dsp:cNvSpPr/>
      </dsp:nvSpPr>
      <dsp:spPr>
        <a:xfrm>
          <a:off x="6336691" y="3636810"/>
          <a:ext cx="1895612" cy="651304"/>
        </a:xfrm>
        <a:prstGeom prst="roundRect">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خامس</a:t>
          </a: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a:t>
          </a:r>
          <a:endParaRPr lang="ar-EG" sz="36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68485" y="3668604"/>
        <a:ext cx="1832024" cy="587716"/>
      </dsp:txXfrm>
    </dsp:sp>
    <dsp:sp modelId="{B7CB2BC2-BB02-4E16-A8EE-411F47419520}">
      <dsp:nvSpPr>
        <dsp:cNvPr id="0" name=""/>
        <dsp:cNvSpPr/>
      </dsp:nvSpPr>
      <dsp:spPr>
        <a:xfrm rot="16200000">
          <a:off x="3162574" y="1949161"/>
          <a:ext cx="631836" cy="5516811"/>
        </a:xfrm>
        <a:prstGeom prst="round2SameRect">
          <a:avLst/>
        </a:prstGeom>
        <a:solidFill>
          <a:schemeClr val="accent2">
            <a:tint val="40000"/>
            <a:alpha val="90000"/>
            <a:hueOff val="4188184"/>
            <a:satOff val="-3648"/>
            <a:lumOff val="-5"/>
            <a:alphaOff val="0"/>
          </a:schemeClr>
        </a:solidFill>
        <a:ln w="9525" cap="flat" cmpd="sng" algn="ctr">
          <a:solidFill>
            <a:schemeClr val="accent2">
              <a:tint val="40000"/>
              <a:alpha val="90000"/>
              <a:hueOff val="4188184"/>
              <a:satOff val="-3648"/>
              <a:lumOff val="-5"/>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r" defTabSz="1422400" rtl="1">
            <a:lnSpc>
              <a:spcPct val="90000"/>
            </a:lnSpc>
            <a:spcBef>
              <a:spcPct val="0"/>
            </a:spcBef>
            <a:spcAft>
              <a:spcPct val="15000"/>
            </a:spcAft>
            <a:buChar char="•"/>
          </a:pPr>
          <a:r>
            <a:rPr lang="ar-EG" sz="3200" b="1" u="none" kern="1200" dirty="0">
              <a:solidFill>
                <a:schemeClr val="tx1"/>
              </a:solidFill>
              <a:effectLst/>
              <a:ea typeface="Calibri"/>
              <a:cs typeface="Traditional Arabic"/>
            </a:rPr>
            <a:t>العلاقة الإرشادية </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50931" y="4422492"/>
        <a:ext cx="5485967" cy="570148"/>
      </dsp:txXfrm>
    </dsp:sp>
    <dsp:sp modelId="{CD219362-A878-4D16-9EC7-53C4F4B9839E}">
      <dsp:nvSpPr>
        <dsp:cNvPr id="0" name=""/>
        <dsp:cNvSpPr/>
      </dsp:nvSpPr>
      <dsp:spPr>
        <a:xfrm>
          <a:off x="6336691" y="4391644"/>
          <a:ext cx="1895612" cy="651304"/>
        </a:xfrm>
        <a:prstGeom prst="roundRect">
          <a:avLst/>
        </a:prstGeom>
        <a:gradFill rotWithShape="0">
          <a:gsLst>
            <a:gs pos="0">
              <a:schemeClr val="accent2">
                <a:hueOff val="3901266"/>
                <a:satOff val="-4866"/>
                <a:lumOff val="1144"/>
                <a:alphaOff val="0"/>
                <a:shade val="51000"/>
                <a:satMod val="130000"/>
              </a:schemeClr>
            </a:gs>
            <a:gs pos="80000">
              <a:schemeClr val="accent2">
                <a:hueOff val="3901266"/>
                <a:satOff val="-4866"/>
                <a:lumOff val="1144"/>
                <a:alphaOff val="0"/>
                <a:shade val="93000"/>
                <a:satMod val="130000"/>
              </a:schemeClr>
            </a:gs>
            <a:gs pos="100000">
              <a:schemeClr val="accent2">
                <a:hueOff val="3901266"/>
                <a:satOff val="-4866"/>
                <a:lumOff val="114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سادس</a:t>
          </a: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a:t>
          </a:r>
          <a:endParaRPr lang="ar-EG" sz="36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68485" y="4423438"/>
        <a:ext cx="1832024" cy="587716"/>
      </dsp:txXfrm>
    </dsp:sp>
    <dsp:sp modelId="{BF68E546-B913-4D9D-82A7-4BA106D501D4}">
      <dsp:nvSpPr>
        <dsp:cNvPr id="0" name=""/>
        <dsp:cNvSpPr/>
      </dsp:nvSpPr>
      <dsp:spPr>
        <a:xfrm rot="16200000">
          <a:off x="3162574" y="2758324"/>
          <a:ext cx="631836" cy="5516811"/>
        </a:xfrm>
        <a:prstGeom prst="round2Same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r" defTabSz="1422400" rtl="1">
            <a:lnSpc>
              <a:spcPct val="90000"/>
            </a:lnSpc>
            <a:spcBef>
              <a:spcPct val="0"/>
            </a:spcBef>
            <a:spcAft>
              <a:spcPct val="15000"/>
            </a:spcAft>
            <a:buChar char="•"/>
          </a:pPr>
          <a:r>
            <a:rPr lang="ar-EG" sz="3200" b="1" u="none" kern="1200" dirty="0">
              <a:solidFill>
                <a:schemeClr val="tx1"/>
              </a:solidFill>
              <a:effectLst/>
              <a:ea typeface="Calibri"/>
              <a:cs typeface="Traditional Arabic"/>
            </a:rPr>
            <a:t>كرامة المهنة </a:t>
          </a:r>
          <a:endParaRPr lang="ar-EG" sz="3200" u="none"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50931" y="5231655"/>
        <a:ext cx="5485967" cy="570148"/>
      </dsp:txXfrm>
    </dsp:sp>
    <dsp:sp modelId="{6D938F12-C5BF-4571-95D4-4A26E67D7627}">
      <dsp:nvSpPr>
        <dsp:cNvPr id="0" name=""/>
        <dsp:cNvSpPr/>
      </dsp:nvSpPr>
      <dsp:spPr>
        <a:xfrm>
          <a:off x="6336691" y="5181343"/>
          <a:ext cx="1895612" cy="651304"/>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1">
            <a:lnSpc>
              <a:spcPct val="90000"/>
            </a:lnSpc>
            <a:spcBef>
              <a:spcPct val="0"/>
            </a:spcBef>
            <a:spcAft>
              <a:spcPct val="35000"/>
            </a:spcAft>
            <a:buNone/>
          </a:pPr>
          <a:r>
            <a:rPr lang="ar-EG" sz="3600" b="1" kern="1200" dirty="0">
              <a:effectLst>
                <a:outerShdw blurRad="38100" dist="38100" dir="2700000" algn="tl">
                  <a:srgbClr val="000000">
                    <a:alpha val="43137"/>
                  </a:srgbClr>
                </a:outerShdw>
              </a:effectLst>
              <a:latin typeface="Traditional Arabic" pitchFamily="18" charset="-78"/>
              <a:cs typeface="Traditional Arabic" pitchFamily="18" charset="-78"/>
            </a:rPr>
            <a:t>سابع</a:t>
          </a:r>
          <a:r>
            <a:rPr lang="ar-SA" sz="3600" b="1" kern="1200" dirty="0">
              <a:effectLst>
                <a:outerShdw blurRad="38100" dist="38100" dir="2700000" algn="tl">
                  <a:srgbClr val="000000">
                    <a:alpha val="43137"/>
                  </a:srgbClr>
                </a:outerShdw>
              </a:effectLst>
              <a:latin typeface="Traditional Arabic" pitchFamily="18" charset="-78"/>
              <a:cs typeface="Traditional Arabic" pitchFamily="18" charset="-78"/>
            </a:rPr>
            <a:t>اً</a:t>
          </a:r>
          <a:endParaRPr lang="ar-EG" sz="36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68485" y="5213137"/>
        <a:ext cx="1832024" cy="587716"/>
      </dsp:txXfrm>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2.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3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34.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EG"/>
          </a:p>
        </p:txBody>
      </p:sp>
      <p:sp>
        <p:nvSpPr>
          <p:cNvPr id="4" name="Date Placeholder 3"/>
          <p:cNvSpPr>
            <a:spLocks noGrp="1"/>
          </p:cNvSpPr>
          <p:nvPr>
            <p:ph type="dt" sz="half" idx="10"/>
          </p:nvPr>
        </p:nvSpPr>
        <p:spPr/>
        <p:txBody>
          <a:bodyPr/>
          <a:lstStyle/>
          <a:p>
            <a:fld id="{5E7F07FF-E687-4EAD-933A-55CEFF6B7198}" type="datetimeFigureOut">
              <a:rPr lang="ar-EG" smtClean="0"/>
              <a:t>06/03/1445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186487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5E7F07FF-E687-4EAD-933A-55CEFF6B7198}" type="datetimeFigureOut">
              <a:rPr lang="ar-EG" smtClean="0"/>
              <a:t>06/03/1445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3732473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5E7F07FF-E687-4EAD-933A-55CEFF6B7198}" type="datetimeFigureOut">
              <a:rPr lang="ar-EG" smtClean="0"/>
              <a:t>06/03/1445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3530819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6004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3306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946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752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687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1415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2523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9397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5E7F07FF-E687-4EAD-933A-55CEFF6B7198}" type="datetimeFigureOut">
              <a:rPr lang="ar-EG" smtClean="0"/>
              <a:t>06/03/1445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5136307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60899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9952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1168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F07FF-E687-4EAD-933A-55CEFF6B7198}" type="datetimeFigureOut">
              <a:rPr lang="ar-EG" smtClean="0"/>
              <a:t>06/03/1445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2986469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Date Placeholder 4"/>
          <p:cNvSpPr>
            <a:spLocks noGrp="1"/>
          </p:cNvSpPr>
          <p:nvPr>
            <p:ph type="dt" sz="half" idx="10"/>
          </p:nvPr>
        </p:nvSpPr>
        <p:spPr/>
        <p:txBody>
          <a:bodyPr/>
          <a:lstStyle/>
          <a:p>
            <a:fld id="{5E7F07FF-E687-4EAD-933A-55CEFF6B7198}" type="datetimeFigureOut">
              <a:rPr lang="ar-EG" smtClean="0"/>
              <a:t>06/03/1445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38521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Date Placeholder 6"/>
          <p:cNvSpPr>
            <a:spLocks noGrp="1"/>
          </p:cNvSpPr>
          <p:nvPr>
            <p:ph type="dt" sz="half" idx="10"/>
          </p:nvPr>
        </p:nvSpPr>
        <p:spPr/>
        <p:txBody>
          <a:bodyPr/>
          <a:lstStyle/>
          <a:p>
            <a:fld id="{5E7F07FF-E687-4EAD-933A-55CEFF6B7198}" type="datetimeFigureOut">
              <a:rPr lang="ar-EG" smtClean="0"/>
              <a:t>06/03/1445</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1095210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Date Placeholder 2"/>
          <p:cNvSpPr>
            <a:spLocks noGrp="1"/>
          </p:cNvSpPr>
          <p:nvPr>
            <p:ph type="dt" sz="half" idx="10"/>
          </p:nvPr>
        </p:nvSpPr>
        <p:spPr/>
        <p:txBody>
          <a:bodyPr/>
          <a:lstStyle/>
          <a:p>
            <a:fld id="{5E7F07FF-E687-4EAD-933A-55CEFF6B7198}" type="datetimeFigureOut">
              <a:rPr lang="ar-EG" smtClean="0"/>
              <a:t>06/03/1445</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2385137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7F07FF-E687-4EAD-933A-55CEFF6B7198}" type="datetimeFigureOut">
              <a:rPr lang="ar-EG" smtClean="0"/>
              <a:t>06/03/1445</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680691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7F07FF-E687-4EAD-933A-55CEFF6B7198}" type="datetimeFigureOut">
              <a:rPr lang="ar-EG" smtClean="0"/>
              <a:t>06/03/1445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2604775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7F07FF-E687-4EAD-933A-55CEFF6B7198}" type="datetimeFigureOut">
              <a:rPr lang="ar-EG" smtClean="0"/>
              <a:t>06/03/1445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1ABCBB1E-7A13-4B22-82C8-E26C179CEE23}" type="slidenum">
              <a:rPr lang="ar-EG" smtClean="0"/>
              <a:t>‹#›</a:t>
            </a:fld>
            <a:endParaRPr lang="ar-EG"/>
          </a:p>
        </p:txBody>
      </p:sp>
    </p:spTree>
    <p:extLst>
      <p:ext uri="{BB962C8B-B14F-4D97-AF65-F5344CB8AC3E}">
        <p14:creationId xmlns:p14="http://schemas.microsoft.com/office/powerpoint/2010/main" val="786857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E7F07FF-E687-4EAD-933A-55CEFF6B7198}" type="datetimeFigureOut">
              <a:rPr lang="ar-EG" smtClean="0"/>
              <a:t>06/03/1445</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ABCBB1E-7A13-4B22-82C8-E26C179CEE23}" type="slidenum">
              <a:rPr lang="ar-EG" smtClean="0"/>
              <a:t>‹#›</a:t>
            </a:fld>
            <a:endParaRPr lang="ar-EG"/>
          </a:p>
        </p:txBody>
      </p:sp>
    </p:spTree>
    <p:extLst>
      <p:ext uri="{BB962C8B-B14F-4D97-AF65-F5344CB8AC3E}">
        <p14:creationId xmlns:p14="http://schemas.microsoft.com/office/powerpoint/2010/main" val="3814212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1D8BD707-D9CF-40AE-B4C6-C98DA3205C09}" type="datetimeFigureOut">
              <a:rPr lang="en-US" smtClean="0">
                <a:solidFill>
                  <a:prstClr val="black">
                    <a:tint val="75000"/>
                  </a:prstClr>
                </a:solidFill>
              </a:rPr>
              <a:pPr rtl="0"/>
              <a:t>9/20/2023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9867820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7.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6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7.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7.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7.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7.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7.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9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extLst>
              <a:ext uri="{28A0092B-C50C-407E-A947-70E740481C1C}">
                <a14:useLocalDpi xmlns:a14="http://schemas.microsoft.com/office/drawing/2010/main" val="0"/>
              </a:ext>
            </a:extLst>
          </a:blip>
          <a:srcRect b="57117"/>
          <a:stretch/>
        </p:blipFill>
        <p:spPr bwMode="auto">
          <a:xfrm>
            <a:off x="0" y="0"/>
            <a:ext cx="9144000" cy="479715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5" name="Text Box 2"/>
          <p:cNvSpPr txBox="1">
            <a:spLocks noChangeArrowheads="1"/>
          </p:cNvSpPr>
          <p:nvPr/>
        </p:nvSpPr>
        <p:spPr bwMode="auto">
          <a:xfrm>
            <a:off x="3379807" y="1747788"/>
            <a:ext cx="5777101" cy="1659586"/>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15000"/>
              </a:lnSpc>
              <a:spcAft>
                <a:spcPts val="1000"/>
              </a:spcAft>
            </a:pPr>
            <a:r>
              <a:rPr lang="ar-EG" sz="8000" b="1" dirty="0">
                <a:ln>
                  <a:noFill/>
                </a:ln>
                <a:gradFill>
                  <a:gsLst>
                    <a:gs pos="0">
                      <a:srgbClr val="A54200"/>
                    </a:gs>
                    <a:gs pos="78000">
                      <a:srgbClr val="FF8C19"/>
                    </a:gs>
                    <a:gs pos="100000">
                      <a:srgbClr val="FFF1E9"/>
                    </a:gs>
                  </a:gsLst>
                  <a:lin ang="5400000" scaled="0"/>
                </a:gradFill>
                <a:effectLst>
                  <a:outerShdw blurRad="69850" dist="43180" dir="5400000" sx="0" sy="0">
                    <a:srgbClr val="000000">
                      <a:alpha val="65000"/>
                    </a:srgbClr>
                  </a:outerShdw>
                </a:effectLst>
                <a:latin typeface="Calibri"/>
                <a:ea typeface="Calibri"/>
                <a:cs typeface="Traditional Arabic"/>
              </a:rPr>
              <a:t>مهارات في الارشاد</a:t>
            </a:r>
            <a:endParaRPr lang="en-US" sz="1100" dirty="0">
              <a:effectLst/>
              <a:latin typeface="Calibri"/>
              <a:ea typeface="Calibri"/>
              <a:cs typeface="Arial"/>
            </a:endParaRPr>
          </a:p>
        </p:txBody>
      </p:sp>
      <p:pic>
        <p:nvPicPr>
          <p:cNvPr id="2053"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64817"/>
            <a:ext cx="9144000" cy="3093183"/>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
          <p:cNvSpPr txBox="1"/>
          <p:nvPr/>
        </p:nvSpPr>
        <p:spPr>
          <a:xfrm>
            <a:off x="0" y="3284984"/>
            <a:ext cx="2063055" cy="753209"/>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15000"/>
              </a:lnSpc>
              <a:spcAft>
                <a:spcPts val="0"/>
              </a:spcAft>
            </a:pPr>
            <a:r>
              <a:rPr lang="ar-EG" sz="2400" b="1" dirty="0">
                <a:solidFill>
                  <a:srgbClr val="FFC000"/>
                </a:solidFill>
                <a:effectLst/>
                <a:latin typeface="Calibri"/>
                <a:ea typeface="Calibri"/>
                <a:cs typeface="Traditional Arabic"/>
              </a:rPr>
              <a:t>بقيادة المدرب:</a:t>
            </a:r>
            <a:endParaRPr lang="en-US" sz="1100" dirty="0">
              <a:effectLst/>
              <a:latin typeface="Calibri"/>
              <a:ea typeface="Calibri"/>
              <a:cs typeface="Arial"/>
            </a:endParaRPr>
          </a:p>
        </p:txBody>
      </p:sp>
      <p:sp>
        <p:nvSpPr>
          <p:cNvPr id="2"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
        <p:nvSpPr>
          <p:cNvPr id="6" name="Rectangle 11"/>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006C00"/>
              </a:solidFill>
              <a:effectLst/>
              <a:latin typeface="Traditional Arabic" pitchFamily="18" charset="-78"/>
              <a:ea typeface="Calibri" pitchFamily="34" charset="0"/>
              <a:cs typeface="Traditional Arabic"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rgbClr val="006C00"/>
                </a:solidFill>
                <a:effectLst/>
                <a:latin typeface="Traditional Arabic" pitchFamily="18" charset="-78"/>
                <a:ea typeface="Calibri" pitchFamily="34" charset="0"/>
                <a:cs typeface="Traditional Arabic" pitchFamily="18" charset="-78"/>
              </a:rPr>
              <a:t> </a:t>
            </a:r>
            <a:br>
              <a:rPr kumimoji="0" lang="en-US" sz="1800" b="1" i="0" u="none" strike="noStrike" cap="none" normalizeH="0" baseline="0">
                <a:ln>
                  <a:noFill/>
                </a:ln>
                <a:solidFill>
                  <a:srgbClr val="006C00"/>
                </a:solidFill>
                <a:effectLst/>
                <a:latin typeface="Traditional Arabic" pitchFamily="18" charset="-78"/>
                <a:ea typeface="Calibri" pitchFamily="34" charset="0"/>
                <a:cs typeface="Traditional Arabic" pitchFamily="18" charset="-78"/>
              </a:rPr>
            </a:br>
            <a:endParaRPr kumimoji="0" lang="en-US"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8" name="Rectangle 12"/>
          <p:cNvSpPr>
            <a:spLocks noChangeArrowheads="1"/>
          </p:cNvSpPr>
          <p:nvPr/>
        </p:nvSpPr>
        <p:spPr bwMode="auto">
          <a:xfrm>
            <a:off x="0" y="8105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00430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Cloud 1"/>
          <p:cNvSpPr/>
          <p:nvPr/>
        </p:nvSpPr>
        <p:spPr>
          <a:xfrm>
            <a:off x="2843808" y="332657"/>
            <a:ext cx="3600647" cy="1152128"/>
          </a:xfrm>
          <a:prstGeom prst="cloud">
            <a:avLst/>
          </a:prstGeom>
          <a:solidFill>
            <a:srgbClr val="006600"/>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lvl="0" algn="ctr"/>
            <a:r>
              <a:rPr lang="ar-SA" sz="4400" b="1" dirty="0">
                <a:solidFill>
                  <a:schemeClr val="bg1"/>
                </a:solidFill>
                <a:effectLst>
                  <a:outerShdw blurRad="38100" dist="38100" dir="2700000" algn="tl">
                    <a:srgbClr val="000000">
                      <a:alpha val="43137"/>
                    </a:srgbClr>
                  </a:outerShdw>
                </a:effectLst>
                <a:ea typeface="Calibri"/>
                <a:cs typeface="Traditional Arabic"/>
              </a:rPr>
              <a:t>الإرشاد</a:t>
            </a:r>
            <a:endParaRPr kumimoji="0" lang="ar-EG" sz="4400" b="0" i="0"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aditional Arabic" pitchFamily="18" charset="-78"/>
              <a:cs typeface="Traditional Arabic" pitchFamily="18" charset="-78"/>
            </a:endParaRPr>
          </a:p>
        </p:txBody>
      </p:sp>
      <p:sp>
        <p:nvSpPr>
          <p:cNvPr id="3" name="Rectangle 2"/>
          <p:cNvSpPr/>
          <p:nvPr/>
        </p:nvSpPr>
        <p:spPr>
          <a:xfrm>
            <a:off x="611683" y="1844824"/>
            <a:ext cx="8064896" cy="2677656"/>
          </a:xfrm>
          <a:prstGeom prst="rect">
            <a:avLst/>
          </a:prstGeom>
        </p:spPr>
        <p:txBody>
          <a:bodyPr wrap="square">
            <a:spAutoFit/>
          </a:bodyPr>
          <a:lstStyle/>
          <a:p>
            <a:pPr algn="ctr">
              <a:lnSpc>
                <a:spcPct val="150000"/>
              </a:lnSpc>
            </a:pPr>
            <a:r>
              <a:rPr lang="ar-SA" sz="2800" b="1" dirty="0">
                <a:effectLst>
                  <a:outerShdw blurRad="38100" dist="38100" dir="2700000" algn="tl">
                    <a:srgbClr val="000000">
                      <a:alpha val="43137"/>
                    </a:srgbClr>
                  </a:outerShdw>
                </a:effectLst>
                <a:ea typeface="Calibri"/>
                <a:cs typeface="Traditional Arabic"/>
              </a:rPr>
              <a:t>لم يكن التوجيه والإرشاد بمنأى عن الممارسة منذ أقدم العصور فالآباء والمعلمون على سبيل المثال يسعون إلى مساعدة أبنائهم وطلابهم من أجل سلامتهم ونضجهم ودعم إمكاناتهم، إلا أن هذه المسألة كانت تأخذ شكل التوجيه فقط، دون الدخول في علاقة تفاعلية بين الموجه والفرد المحتاج إلى توجيه</a:t>
            </a:r>
            <a:endParaRPr lang="ar-EG"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9086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96136" y="260648"/>
            <a:ext cx="3183885" cy="658642"/>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200" b="1" u="sng" dirty="0">
                <a:solidFill>
                  <a:srgbClr val="800080"/>
                </a:solidFill>
                <a:effectLst>
                  <a:outerShdw blurRad="38100" dist="38100" dir="2700000" algn="tl">
                    <a:srgbClr val="000000">
                      <a:alpha val="43137"/>
                    </a:srgbClr>
                  </a:outerShdw>
                </a:effectLst>
                <a:ea typeface="Calibri"/>
                <a:cs typeface="Traditional Arabic"/>
              </a:rPr>
              <a:t>تعاريف متعددة للإرشاد:</a:t>
            </a:r>
            <a:endParaRPr lang="en-US" sz="1600"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990534694"/>
              </p:ext>
            </p:extLst>
          </p:nvPr>
        </p:nvGraphicFramePr>
        <p:xfrm>
          <a:off x="971600" y="1196752"/>
          <a:ext cx="7704856" cy="5242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3740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2026464" y="293523"/>
            <a:ext cx="5472608" cy="720080"/>
          </a:xfrm>
          <a:prstGeom prst="snip2DiagRect">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SA" sz="3600" b="1" dirty="0">
                <a:solidFill>
                  <a:schemeClr val="bg1"/>
                </a:solidFill>
                <a:effectLst>
                  <a:outerShdw blurRad="38100" dist="38100" dir="2700000" algn="tl">
                    <a:srgbClr val="000000">
                      <a:alpha val="43137"/>
                    </a:srgbClr>
                  </a:outerShdw>
                </a:effectLst>
                <a:ea typeface="Calibri"/>
                <a:cs typeface="Traditional Arabic"/>
              </a:rPr>
              <a:t>الأسس التي يقوم عليها التوجيه والإرشاد</a:t>
            </a:r>
            <a:endParaRPr lang="en-US" dirty="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1310406342"/>
              </p:ext>
            </p:extLst>
          </p:nvPr>
        </p:nvGraphicFramePr>
        <p:xfrm>
          <a:off x="179512" y="1412776"/>
          <a:ext cx="8866625"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5956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502699602"/>
              </p:ext>
            </p:extLst>
          </p:nvPr>
        </p:nvGraphicFramePr>
        <p:xfrm>
          <a:off x="899592" y="1397000"/>
          <a:ext cx="770485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3788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033972" y="395645"/>
            <a:ext cx="5076056"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8000" b="1" i="0" u="none" strike="noStrike" cap="none" normalizeH="0" baseline="0" dirty="0">
                <a:ln>
                  <a:noFill/>
                </a:ln>
                <a:solidFill>
                  <a:srgbClr val="009999"/>
                </a:solidFill>
                <a:effectLst/>
                <a:latin typeface="Traditional Arabic" pitchFamily="18" charset="-78"/>
                <a:ea typeface="Traditional Arabic" pitchFamily="18" charset="-78"/>
                <a:cs typeface="Traditional Arabic" pitchFamily="18" charset="-78"/>
              </a:rPr>
              <a:t>إستراحة تدريبية</a:t>
            </a:r>
            <a:endParaRPr kumimoji="0" lang="en-US" sz="900" b="0" i="0" u="none" strike="noStrike" cap="none" normalizeH="0" baseline="0" dirty="0">
              <a:ln>
                <a:noFill/>
              </a:ln>
              <a:solidFill>
                <a:schemeClr val="tx1"/>
              </a:solidFill>
              <a:effectLst/>
              <a:latin typeface="Traditional Arabic" pitchFamily="18" charset="-78"/>
              <a:cs typeface="Traditional Arabic"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259632" y="2060848"/>
            <a:ext cx="6315075" cy="4362450"/>
          </a:xfrm>
          <a:prstGeom prst="rect">
            <a:avLst/>
          </a:prstGeom>
          <a:ln>
            <a:noFill/>
          </a:ln>
          <a:effectLst>
            <a:softEdge rad="112500"/>
          </a:effectLst>
        </p:spPr>
      </p:pic>
      <p:sp>
        <p:nvSpPr>
          <p:cNvPr id="4" name="Rectangle 3"/>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2973388" algn="l"/>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22731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2051720" y="162521"/>
            <a:ext cx="5472608" cy="1826319"/>
          </a:xfrm>
          <a:prstGeom prst="hexagon">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EG" sz="3200" b="1"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الجلسة التدريبية الثانية </a:t>
            </a:r>
          </a:p>
          <a:p>
            <a:pPr algn="ctr">
              <a:lnSpc>
                <a:spcPct val="115000"/>
              </a:lnSpc>
              <a:spcAft>
                <a:spcPts val="1000"/>
              </a:spcAft>
            </a:pPr>
            <a:r>
              <a:rPr lang="ar-EG" sz="3600" b="1" dirty="0">
                <a:effectLst>
                  <a:outerShdw blurRad="38100" dist="38100" dir="2700000" algn="tl">
                    <a:srgbClr val="000000">
                      <a:alpha val="43137"/>
                    </a:srgbClr>
                  </a:outerShdw>
                </a:effectLst>
                <a:ea typeface="Impact"/>
                <a:cs typeface="Traditional Arabic"/>
              </a:rPr>
              <a:t>أخلاقيات مهنة التوجيه والإرشاد </a:t>
            </a:r>
            <a:endParaRPr lang="en-US" sz="1600"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graphicFrame>
        <p:nvGraphicFramePr>
          <p:cNvPr id="8" name="Diagram 7"/>
          <p:cNvGraphicFramePr/>
          <p:nvPr>
            <p:extLst>
              <p:ext uri="{D42A27DB-BD31-4B8C-83A1-F6EECF244321}">
                <p14:modId xmlns:p14="http://schemas.microsoft.com/office/powerpoint/2010/main" val="2585624628"/>
              </p:ext>
            </p:extLst>
          </p:nvPr>
        </p:nvGraphicFramePr>
        <p:xfrm>
          <a:off x="924327" y="1962215"/>
          <a:ext cx="7583378" cy="46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8486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65691" y="404664"/>
            <a:ext cx="8412617" cy="6048672"/>
          </a:xfrm>
          <a:prstGeom prst="rect">
            <a:avLst/>
          </a:prstGeom>
          <a:ln>
            <a:noFill/>
          </a:ln>
          <a:effectLst>
            <a:softEdge rad="112500"/>
          </a:effectLst>
        </p:spPr>
      </p:pic>
      <p:sp>
        <p:nvSpPr>
          <p:cNvPr id="2" name="Plaque 1"/>
          <p:cNvSpPr/>
          <p:nvPr/>
        </p:nvSpPr>
        <p:spPr>
          <a:xfrm>
            <a:off x="2987824" y="374782"/>
            <a:ext cx="3312368" cy="914400"/>
          </a:xfrm>
          <a:prstGeom prst="plaque">
            <a:avLst/>
          </a:prstGeom>
          <a:solidFill>
            <a:srgbClr val="006600"/>
          </a:solidFill>
          <a:ln>
            <a:noFill/>
          </a:ln>
          <a:effectLst>
            <a:outerShdw blurRad="149987" dist="250190" dir="8460000" algn="ctr">
              <a:srgbClr val="000000">
                <a:alpha val="28000"/>
              </a:srgbClr>
            </a:outerShdw>
            <a:reflection blurRad="6350" stA="50000" endA="300" endPos="38500" dist="50800" dir="5400000" sy="-100000" algn="bl" rotWithShape="0"/>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dirty="0">
                <a:solidFill>
                  <a:schemeClr val="bg1"/>
                </a:solidFill>
                <a:effectLst>
                  <a:outerShdw blurRad="38100" dist="38100" dir="2700000" algn="tl">
                    <a:srgbClr val="000000">
                      <a:alpha val="43137"/>
                    </a:srgbClr>
                  </a:outerShdw>
                </a:effectLst>
                <a:ea typeface="Calibri"/>
                <a:cs typeface="Traditional Arabic"/>
              </a:rPr>
              <a:t>الإرشاد الفردي</a:t>
            </a:r>
            <a:endParaRPr lang="ar-EG" sz="40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Rectangle 2"/>
          <p:cNvSpPr/>
          <p:nvPr/>
        </p:nvSpPr>
        <p:spPr>
          <a:xfrm>
            <a:off x="971600" y="1628800"/>
            <a:ext cx="7344816" cy="2677656"/>
          </a:xfrm>
          <a:prstGeom prst="rect">
            <a:avLst/>
          </a:prstGeom>
        </p:spPr>
        <p:txBody>
          <a:bodyPr wrap="square">
            <a:spAutoFit/>
          </a:bodyPr>
          <a:lstStyle/>
          <a:p>
            <a:pPr algn="ctr">
              <a:lnSpc>
                <a:spcPct val="150000"/>
              </a:lnSpc>
            </a:pPr>
            <a:r>
              <a:rPr lang="ar-SA" sz="2800" b="1" dirty="0">
                <a:effectLst>
                  <a:outerShdw blurRad="38100" dist="38100" dir="2700000" algn="tl">
                    <a:srgbClr val="000000">
                      <a:alpha val="43137"/>
                    </a:srgbClr>
                  </a:outerShdw>
                </a:effectLst>
                <a:ea typeface="Calibri"/>
                <a:cs typeface="Traditional Arabic"/>
              </a:rPr>
              <a:t>دراسة الحالة الفردية من أهم الأعمال التي يقوم بها المرشد  النفسي في المدرسة بل إنها الميزة التي تميز المرشد، وبمقدار ما يملك من مهارة ودراية وخبرة بمقدار ما ينجح في مساعدة المتعلمين ، لأن دراسة الحالة من أدق الأعمال الإرشادية </a:t>
            </a:r>
            <a:endParaRPr lang="ar-EG"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6879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0072" y="260648"/>
            <a:ext cx="3728906" cy="658642"/>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Font typeface="Courier New"/>
              <a:buChar char="♦"/>
            </a:pPr>
            <a:r>
              <a:rPr lang="ar-SA" sz="3200" b="1" u="sng" dirty="0">
                <a:solidFill>
                  <a:srgbClr val="800080"/>
                </a:solidFill>
                <a:effectLst>
                  <a:outerShdw blurRad="38100" dist="38100" dir="2700000" algn="tl">
                    <a:srgbClr val="000000">
                      <a:alpha val="43137"/>
                    </a:srgbClr>
                  </a:outerShdw>
                </a:effectLst>
                <a:ea typeface="Calibri"/>
                <a:cs typeface="Traditional Arabic"/>
              </a:rPr>
              <a:t>أهداف دراسة الحالة الفردية</a:t>
            </a:r>
            <a:r>
              <a:rPr lang="ar-EG" sz="3200" b="1" u="sng" dirty="0">
                <a:solidFill>
                  <a:srgbClr val="800080"/>
                </a:solidFill>
                <a:effectLst>
                  <a:outerShdw blurRad="38100" dist="38100" dir="2700000" algn="tl">
                    <a:srgbClr val="000000">
                      <a:alpha val="43137"/>
                    </a:srgbClr>
                  </a:outerShdw>
                </a:effectLst>
                <a:ea typeface="Calibri"/>
                <a:cs typeface="Traditional Arabic"/>
              </a:rPr>
              <a:t>:</a:t>
            </a:r>
            <a:endParaRPr lang="en-US" sz="1600" dirty="0">
              <a:effectLst>
                <a:outerShdw blurRad="38100" dist="38100" dir="2700000" algn="tl">
                  <a:srgbClr val="000000">
                    <a:alpha val="43137"/>
                  </a:srgbClr>
                </a:outerShdw>
              </a:effectLst>
              <a:ea typeface="Calibri"/>
              <a:cs typeface="Times New Roman"/>
            </a:endParaRPr>
          </a:p>
        </p:txBody>
      </p:sp>
      <p:graphicFrame>
        <p:nvGraphicFramePr>
          <p:cNvPr id="3" name="Diagram 2"/>
          <p:cNvGraphicFramePr/>
          <p:nvPr>
            <p:extLst>
              <p:ext uri="{D42A27DB-BD31-4B8C-83A1-F6EECF244321}">
                <p14:modId xmlns:p14="http://schemas.microsoft.com/office/powerpoint/2010/main" val="390679966"/>
              </p:ext>
            </p:extLst>
          </p:nvPr>
        </p:nvGraphicFramePr>
        <p:xfrm>
          <a:off x="251520" y="1286325"/>
          <a:ext cx="9143999"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8091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24128" y="476672"/>
            <a:ext cx="3127779" cy="658642"/>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buFont typeface="Courier New"/>
              <a:buChar char="♦"/>
            </a:pPr>
            <a:r>
              <a:rPr lang="ar-SA" sz="3200" b="1" u="sng" dirty="0">
                <a:solidFill>
                  <a:srgbClr val="800080"/>
                </a:solidFill>
                <a:effectLst>
                  <a:outerShdw blurRad="38100" dist="38100" dir="2700000" algn="tl">
                    <a:srgbClr val="000000">
                      <a:alpha val="43137"/>
                    </a:srgbClr>
                  </a:outerShdw>
                </a:effectLst>
                <a:ea typeface="Calibri"/>
                <a:cs typeface="Traditional Arabic"/>
              </a:rPr>
              <a:t>مصادر الدراسة الفردية:</a:t>
            </a:r>
            <a:endParaRPr lang="en-US" sz="1600" dirty="0">
              <a:effectLst>
                <a:outerShdw blurRad="38100" dist="38100" dir="2700000" algn="tl">
                  <a:srgbClr val="000000">
                    <a:alpha val="43137"/>
                  </a:srgbClr>
                </a:outerShdw>
              </a:effectLst>
              <a:ea typeface="Calibri"/>
              <a:cs typeface="Times New Roman"/>
            </a:endParaRPr>
          </a:p>
        </p:txBody>
      </p:sp>
      <p:graphicFrame>
        <p:nvGraphicFramePr>
          <p:cNvPr id="3" name="Diagram 2"/>
          <p:cNvGraphicFramePr/>
          <p:nvPr>
            <p:extLst>
              <p:ext uri="{D42A27DB-BD31-4B8C-83A1-F6EECF244321}">
                <p14:modId xmlns:p14="http://schemas.microsoft.com/office/powerpoint/2010/main" val="1745470965"/>
              </p:ext>
            </p:extLst>
          </p:nvPr>
        </p:nvGraphicFramePr>
        <p:xfrm>
          <a:off x="1259632" y="1556792"/>
          <a:ext cx="6867525" cy="4733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7858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0072" y="404664"/>
            <a:ext cx="3669594" cy="658642"/>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Font typeface="Courier New"/>
              <a:buChar char="♦"/>
            </a:pPr>
            <a:r>
              <a:rPr lang="ar-SA" sz="3200" b="1" u="sng" dirty="0">
                <a:solidFill>
                  <a:srgbClr val="800080"/>
                </a:solidFill>
                <a:effectLst>
                  <a:outerShdw blurRad="38100" dist="38100" dir="2700000" algn="tl">
                    <a:srgbClr val="000000">
                      <a:alpha val="43137"/>
                    </a:srgbClr>
                  </a:outerShdw>
                </a:effectLst>
                <a:ea typeface="Calibri"/>
                <a:cs typeface="Traditional Arabic"/>
              </a:rPr>
              <a:t>أدوات دراسة الحالة الفردية:</a:t>
            </a:r>
            <a:endParaRPr lang="en-US" sz="1600" dirty="0">
              <a:effectLst>
                <a:outerShdw blurRad="38100" dist="38100" dir="2700000" algn="tl">
                  <a:srgbClr val="000000">
                    <a:alpha val="43137"/>
                  </a:srgbClr>
                </a:outerShdw>
              </a:effectLst>
              <a:ea typeface="Calibri"/>
              <a:cs typeface="Times New Roman"/>
            </a:endParaRPr>
          </a:p>
        </p:txBody>
      </p:sp>
      <p:graphicFrame>
        <p:nvGraphicFramePr>
          <p:cNvPr id="3" name="Diagram 2"/>
          <p:cNvGraphicFramePr/>
          <p:nvPr>
            <p:extLst>
              <p:ext uri="{D42A27DB-BD31-4B8C-83A1-F6EECF244321}">
                <p14:modId xmlns:p14="http://schemas.microsoft.com/office/powerpoint/2010/main" val="4283415831"/>
              </p:ext>
            </p:extLst>
          </p:nvPr>
        </p:nvGraphicFramePr>
        <p:xfrm>
          <a:off x="827584" y="1397000"/>
          <a:ext cx="8208912"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9681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2"/>
          <p:cNvSpPr txBox="1">
            <a:spLocks/>
          </p:cNvSpPr>
          <p:nvPr/>
        </p:nvSpPr>
        <p:spPr>
          <a:xfrm>
            <a:off x="-68112" y="1524000"/>
            <a:ext cx="9272789" cy="4693920"/>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الاسم.</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الكنية.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الحالة الاجتماعية.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الخبرات العملية.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العمل الحالي مع شرح طبيعة العمل.</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الهوايات.</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ما هي توقعاتك وأهدافك من الدورة.</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endParaRPr lang="ar-SA" sz="2800" b="1" dirty="0">
              <a:solidFill>
                <a:srgbClr val="7030A0"/>
              </a:solidFill>
              <a:latin typeface="Traditional Arabic" pitchFamily="18" charset="-78"/>
              <a:ea typeface="GE SS Two Light" pitchFamily="18" charset="-78"/>
              <a:cs typeface="Traditional Arabic" pitchFamily="18" charset="-78"/>
            </a:endParaRPr>
          </a:p>
        </p:txBody>
      </p:sp>
      <p:sp>
        <p:nvSpPr>
          <p:cNvPr id="4" name="Rectangle 3"/>
          <p:cNvSpPr/>
          <p:nvPr/>
        </p:nvSpPr>
        <p:spPr>
          <a:xfrm>
            <a:off x="3088620" y="322735"/>
            <a:ext cx="3103735" cy="707886"/>
          </a:xfrm>
          <a:prstGeom prst="rect">
            <a:avLst/>
          </a:prstGeom>
        </p:spPr>
        <p:txBody>
          <a:bodyPr wrap="none">
            <a:spAutoFit/>
          </a:bodyPr>
          <a:lstStyle/>
          <a:p>
            <a:pPr algn="ctr">
              <a:defRPr/>
            </a:pPr>
            <a:r>
              <a:rPr lang="ar-SA" sz="4000" b="1" dirty="0">
                <a:solidFill>
                  <a:srgbClr val="C00000"/>
                </a:solidFill>
                <a:latin typeface="Traditional Arabic" pitchFamily="18" charset="-78"/>
                <a:ea typeface="GE SS Two Light" pitchFamily="18" charset="-78"/>
                <a:cs typeface="Traditional Arabic" pitchFamily="18" charset="-78"/>
              </a:rPr>
              <a:t>تعارف ....           </a:t>
            </a:r>
          </a:p>
        </p:txBody>
      </p:sp>
      <p:sp>
        <p:nvSpPr>
          <p:cNvPr id="8" name="Rectangle 7"/>
          <p:cNvSpPr/>
          <p:nvPr/>
        </p:nvSpPr>
        <p:spPr>
          <a:xfrm>
            <a:off x="3856797" y="969066"/>
            <a:ext cx="2280220" cy="132137"/>
          </a:xfrm>
          <a:prstGeom prst="rect">
            <a:avLst/>
          </a:prstGeom>
          <a:solidFill>
            <a:srgbClr val="008080"/>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ctr" rtl="0">
              <a:defRPr/>
            </a:pPr>
            <a:endParaRPr lang="ar-SA" sz="4000" b="1" kern="0" dirty="0">
              <a:solidFill>
                <a:sysClr val="window" lastClr="FFFFFF">
                  <a:lumMod val="75000"/>
                </a:sysClr>
              </a:solidFill>
              <a:latin typeface="GE SS Two Light" pitchFamily="18" charset="-78"/>
              <a:ea typeface="GE SS Two Light" pitchFamily="18" charset="-78"/>
              <a:cs typeface="GE SS Two Light" pitchFamily="18" charset="-78"/>
            </a:endParaRPr>
          </a:p>
        </p:txBody>
      </p:sp>
      <p:sp>
        <p:nvSpPr>
          <p:cNvPr id="9" name="Half Frame 8"/>
          <p:cNvSpPr/>
          <p:nvPr/>
        </p:nvSpPr>
        <p:spPr>
          <a:xfrm>
            <a:off x="3856797" y="140039"/>
            <a:ext cx="1422969" cy="823450"/>
          </a:xfrm>
          <a:prstGeom prst="halfFrame">
            <a:avLst/>
          </a:prstGeom>
          <a:solidFill>
            <a:srgbClr val="008080"/>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algn="ctr" rtl="0">
              <a:defRPr/>
            </a:pPr>
            <a:endParaRPr lang="ar-EG" kern="0">
              <a:solidFill>
                <a:sysClr val="windowText" lastClr="000000"/>
              </a:solidFill>
              <a:latin typeface="Constantia"/>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5170"/>
          <a:stretch/>
        </p:blipFill>
        <p:spPr>
          <a:xfrm>
            <a:off x="66886" y="2727633"/>
            <a:ext cx="4931816" cy="3880485"/>
          </a:xfrm>
          <a:prstGeom prst="rect">
            <a:avLst/>
          </a:prstGeom>
        </p:spPr>
      </p:pic>
    </p:spTree>
    <p:extLst>
      <p:ext uri="{BB962C8B-B14F-4D97-AF65-F5344CB8AC3E}">
        <p14:creationId xmlns:p14="http://schemas.microsoft.com/office/powerpoint/2010/main" val="243700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anim calcmode="lin" valueType="num">
                                      <p:cBhvr>
                                        <p:cTn id="3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1000"/>
                                        <p:tgtEl>
                                          <p:spTgt spid="5">
                                            <p:txEl>
                                              <p:pRg st="6" end="6"/>
                                            </p:txEl>
                                          </p:spTgt>
                                        </p:tgtEl>
                                      </p:cBhvr>
                                    </p:animEffect>
                                    <p:anim calcmode="lin" valueType="num">
                                      <p:cBhvr>
                                        <p:cTn id="3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7999"/>
          </a:xfrm>
          <a:prstGeom prst="rect">
            <a:avLst/>
          </a:prstGeom>
          <a:ln>
            <a:noFill/>
          </a:ln>
          <a:effectLst>
            <a:softEdge rad="112500"/>
          </a:effectLst>
        </p:spPr>
      </p:pic>
      <p:sp>
        <p:nvSpPr>
          <p:cNvPr id="3" name="Flowchart: Stored Data 2"/>
          <p:cNvSpPr/>
          <p:nvPr/>
        </p:nvSpPr>
        <p:spPr>
          <a:xfrm>
            <a:off x="2119330" y="476672"/>
            <a:ext cx="5760640" cy="882388"/>
          </a:xfrm>
          <a:prstGeom prst="flowChartOnlineStorage">
            <a:avLst/>
          </a:prstGeom>
          <a:solidFill>
            <a:srgbClr val="00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b="1" dirty="0">
                <a:solidFill>
                  <a:schemeClr val="bg1"/>
                </a:solidFill>
                <a:effectLst>
                  <a:outerShdw blurRad="38100" dist="38100" dir="2700000" algn="tl">
                    <a:srgbClr val="000000">
                      <a:alpha val="43137"/>
                    </a:srgbClr>
                  </a:outerShdw>
                </a:effectLst>
                <a:ea typeface="Calibri"/>
                <a:cs typeface="Traditional Arabic"/>
              </a:rPr>
              <a:t>أخلاقيات مهنة التوجيه والإرشاد</a:t>
            </a:r>
            <a:endParaRPr lang="ar-EG" sz="32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4" name="Rectangle 3"/>
          <p:cNvSpPr/>
          <p:nvPr/>
        </p:nvSpPr>
        <p:spPr>
          <a:xfrm>
            <a:off x="755576" y="1772816"/>
            <a:ext cx="7848872" cy="2677656"/>
          </a:xfrm>
          <a:prstGeom prst="rect">
            <a:avLst/>
          </a:prstGeom>
        </p:spPr>
        <p:txBody>
          <a:bodyPr wrap="square">
            <a:spAutoFit/>
          </a:bodyPr>
          <a:lstStyle/>
          <a:p>
            <a:pPr algn="ctr">
              <a:lnSpc>
                <a:spcPct val="150000"/>
              </a:lnSpc>
            </a:pPr>
            <a:r>
              <a:rPr lang="ar-EG" sz="2800" b="1" dirty="0">
                <a:effectLst>
                  <a:outerShdw blurRad="38100" dist="38100" dir="2700000" algn="tl">
                    <a:srgbClr val="000000">
                      <a:alpha val="43137"/>
                    </a:srgbClr>
                  </a:outerShdw>
                </a:effectLst>
                <a:ea typeface="Calibri"/>
                <a:cs typeface="Traditional Arabic"/>
              </a:rPr>
              <a:t>بما أن مهنة التوجيه والإرشاد هي مهاد تطبيقي لعلم النفس ونظرياته، وتخصص يدّرس بدرجات علمية، ولان هذه المهنة إلى جانب كبير من الأهمية والخطر في العلاقة مع المسترشد والإطلاع على أسراره فيتوجب أن يكون لها قواعد أخلاقية يتقيد بها كل من يمارس هذه المهنة </a:t>
            </a:r>
            <a:endParaRPr lang="ar-EG"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89411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173536511"/>
              </p:ext>
            </p:extLst>
          </p:nvPr>
        </p:nvGraphicFramePr>
        <p:xfrm>
          <a:off x="395536" y="813618"/>
          <a:ext cx="8620104"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4355976" y="188640"/>
            <a:ext cx="4572000" cy="658642"/>
          </a:xfrm>
          <a:prstGeom prst="rect">
            <a:avLst/>
          </a:prstGeom>
          <a:solidFill>
            <a:schemeClr val="accent3">
              <a:lumMod val="20000"/>
              <a:lumOff val="80000"/>
            </a:schemeClr>
          </a:solidFill>
          <a:effectLst>
            <a:softEdge rad="63500"/>
          </a:effectLst>
        </p:spPr>
        <p:txBody>
          <a:bodyPr>
            <a:spAutoFit/>
          </a:bodyPr>
          <a:lstStyle/>
          <a:p>
            <a:pPr marL="342900" lvl="0" indent="-342900">
              <a:lnSpc>
                <a:spcPct val="115000"/>
              </a:lnSpc>
              <a:spcAft>
                <a:spcPts val="1000"/>
              </a:spcAft>
              <a:buFont typeface="Symbol"/>
              <a:buChar char=""/>
            </a:pPr>
            <a:r>
              <a:rPr lang="ar-EG" sz="3200" b="1" u="sng" dirty="0">
                <a:solidFill>
                  <a:srgbClr val="7030A0"/>
                </a:solidFill>
                <a:effectLst>
                  <a:outerShdw blurRad="38100" dist="38100" dir="2700000" algn="tl">
                    <a:srgbClr val="000000">
                      <a:alpha val="43137"/>
                    </a:srgbClr>
                  </a:outerShdw>
                </a:effectLst>
                <a:ea typeface="Calibri"/>
                <a:cs typeface="Traditional Arabic"/>
              </a:rPr>
              <a:t>بعض أخلاقيات المرشد التربوي :-</a:t>
            </a:r>
            <a:endParaRPr lang="en-US" u="sng" dirty="0">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3624075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63668002"/>
              </p:ext>
            </p:extLst>
          </p:nvPr>
        </p:nvGraphicFramePr>
        <p:xfrm>
          <a:off x="107504" y="116632"/>
          <a:ext cx="8928992" cy="6597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3677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475656" y="487292"/>
            <a:ext cx="6696744" cy="357187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ffectLst/>
                <a:latin typeface="Traditional Arabic" pitchFamily="18" charset="-78"/>
                <a:ea typeface="Times New Roman"/>
                <a:cs typeface="Traditional Arabic" pitchFamily="18" charset="-78"/>
              </a:rPr>
              <a:t>نشاط -2</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عزيزي المتدرب:</a:t>
            </a:r>
            <a:r>
              <a:rPr lang="ar-EG" sz="3200" b="1" dirty="0">
                <a:effectLst/>
                <a:latin typeface="Traditional Arabic" pitchFamily="18" charset="-78"/>
                <a:ea typeface="Times New Roman"/>
                <a:cs typeface="Traditional Arabic" pitchFamily="18" charset="-78"/>
              </a:rPr>
              <a:t>اذكر مما تم شرحه عن الإرشاد الفردي  ؟</a:t>
            </a:r>
            <a:endParaRPr lang="en-US" sz="3200" dirty="0">
              <a:effectLst/>
              <a:latin typeface="Traditional Arabic" pitchFamily="18" charset="-78"/>
              <a:ea typeface="Calibri"/>
              <a:cs typeface="Traditional Arabic" pitchFamily="18" charset="-78"/>
            </a:endParaRPr>
          </a:p>
          <a:p>
            <a:pPr algn="ctr" rtl="1">
              <a:lnSpc>
                <a:spcPct val="115000"/>
              </a:lnSpc>
              <a:spcAft>
                <a:spcPts val="0"/>
              </a:spcAft>
            </a:pPr>
            <a:r>
              <a:rPr lang="ar-EG" sz="3200" b="1" dirty="0">
                <a:solidFill>
                  <a:srgbClr val="0D0D0D"/>
                </a:solidFill>
                <a:effectLst/>
                <a:latin typeface="Traditional Arabic" pitchFamily="18" charset="-78"/>
                <a:ea typeface="Times New Roman"/>
                <a:cs typeface="Traditional Arabic" pitchFamily="18" charset="-78"/>
              </a:rPr>
              <a:t>.......................................................................</a:t>
            </a:r>
            <a:endParaRPr lang="en-US" sz="3200" dirty="0">
              <a:effectLst/>
              <a:latin typeface="Traditional Arabic" pitchFamily="18" charset="-78"/>
              <a:ea typeface="Calibri"/>
              <a:cs typeface="Traditional Arabic" pitchFamily="18" charset="-78"/>
            </a:endParaRPr>
          </a:p>
          <a:p>
            <a:pPr algn="r" rtl="1">
              <a:lnSpc>
                <a:spcPct val="115000"/>
              </a:lnSpc>
              <a:spcAft>
                <a:spcPts val="1000"/>
              </a:spcAft>
            </a:pPr>
            <a:r>
              <a:rPr lang="en-US" sz="1100" dirty="0">
                <a:effectLst/>
                <a:latin typeface="Calibri"/>
                <a:ea typeface="Calibri"/>
                <a:cs typeface="Arial"/>
              </a:rPr>
              <a:t> </a:t>
            </a:r>
          </a:p>
        </p:txBody>
      </p:sp>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br>
              <a:rPr kumimoji="0" lang="en-US" sz="1800" b="1" i="0" u="none" strike="noStrike" cap="none" normalizeH="0" baseline="0">
                <a:ln>
                  <a:noFill/>
                </a:ln>
                <a:solidFill>
                  <a:schemeClr val="tx1"/>
                </a:solidFill>
                <a:effectLst/>
                <a:latin typeface="Traditional Arabic" pitchFamily="18" charset="-78"/>
                <a:cs typeface="Traditional Arabic" pitchFamily="18" charset="-78"/>
              </a:rPr>
            </a:br>
            <a:br>
              <a:rPr kumimoji="0" lang="en-US" sz="1800" b="1" i="0" u="none" strike="noStrike" cap="none" normalizeH="0" baseline="0">
                <a:ln>
                  <a:noFill/>
                </a:ln>
                <a:solidFill>
                  <a:schemeClr val="tx1"/>
                </a:solidFill>
                <a:effectLst/>
                <a:latin typeface="Traditional Arabic" pitchFamily="18" charset="-78"/>
                <a:cs typeface="Traditional Arabic" pitchFamily="18" charset="-78"/>
              </a:rPr>
            </a:b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6" name="Picture 5">
            <a:extLst>
              <a:ext uri="{FF2B5EF4-FFF2-40B4-BE49-F238E27FC236}">
                <a16:creationId xmlns:a16="http://schemas.microsoft.com/office/drawing/2014/main" id="{C92B1004-2EDC-446B-A9AD-C7C1FAED80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3096144"/>
            <a:ext cx="6696744" cy="37948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29189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0499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580"/>
            <a:ext cx="9143999" cy="687958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0" y="2924944"/>
            <a:ext cx="4705350" cy="17811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100">
                <a:solidFill>
                  <a:prstClr val="black"/>
                </a:solidFill>
                <a:ea typeface="Calibri"/>
                <a:cs typeface="Arial"/>
              </a:rPr>
              <a:t> </a:t>
            </a:r>
          </a:p>
        </p:txBody>
      </p:sp>
      <p:sp>
        <p:nvSpPr>
          <p:cNvPr id="2"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6" name="Rectangle 9"/>
          <p:cNvSpPr>
            <a:spLocks noChangeArrowheads="1"/>
          </p:cNvSpPr>
          <p:nvPr/>
        </p:nvSpPr>
        <p:spPr bwMode="auto">
          <a:xfrm>
            <a:off x="180975"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7" name="Text Box 2"/>
          <p:cNvSpPr txBox="1">
            <a:spLocks noChangeArrowheads="1"/>
          </p:cNvSpPr>
          <p:nvPr/>
        </p:nvSpPr>
        <p:spPr bwMode="auto">
          <a:xfrm>
            <a:off x="2483768" y="1643831"/>
            <a:ext cx="5753100" cy="256222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15000"/>
              </a:lnSpc>
              <a:spcAft>
                <a:spcPts val="0"/>
              </a:spcAft>
            </a:pPr>
            <a:r>
              <a:rPr lang="ar-EG" sz="60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Traditional Arabic" pitchFamily="18" charset="-78"/>
                <a:ea typeface="Times New Roman"/>
                <a:cs typeface="Traditional Arabic" pitchFamily="18" charset="-78"/>
              </a:rPr>
              <a:t>الوحدة التدريبية الثانية</a:t>
            </a:r>
            <a:endParaRPr lang="en-US" sz="1400" dirty="0">
              <a:effectLst/>
              <a:latin typeface="Traditional Arabic" pitchFamily="18" charset="-78"/>
              <a:ea typeface="Calibri"/>
              <a:cs typeface="Traditional Arabic" pitchFamily="18" charset="-78"/>
            </a:endParaRPr>
          </a:p>
          <a:p>
            <a:pPr algn="ctr" rtl="1">
              <a:lnSpc>
                <a:spcPct val="115000"/>
              </a:lnSpc>
              <a:spcAft>
                <a:spcPts val="1000"/>
              </a:spcAft>
            </a:pPr>
            <a:r>
              <a:rPr lang="ar-EG" sz="9600" b="1" dirty="0">
                <a:ln>
                  <a:noFill/>
                </a:ln>
                <a:gradFill>
                  <a:gsLst>
                    <a:gs pos="0">
                      <a:srgbClr val="A54200"/>
                    </a:gs>
                    <a:gs pos="78000">
                      <a:srgbClr val="FF8C19"/>
                    </a:gs>
                    <a:gs pos="100000">
                      <a:srgbClr val="FFF1E9"/>
                    </a:gs>
                  </a:gsLst>
                  <a:lin ang="5400000" scaled="0"/>
                </a:gradFill>
                <a:effectLst>
                  <a:outerShdw blurRad="69850" dist="43180" dir="5400000" sx="0" sy="0">
                    <a:srgbClr val="000000">
                      <a:alpha val="65000"/>
                    </a:srgbClr>
                  </a:outerShdw>
                </a:effectLst>
                <a:latin typeface="Traditional Arabic" pitchFamily="18" charset="-78"/>
                <a:ea typeface="Calibri"/>
                <a:cs typeface="Traditional Arabic" pitchFamily="18" charset="-78"/>
              </a:rPr>
              <a:t>العملية الإرشادية  </a:t>
            </a:r>
            <a:endParaRPr lang="en-US" sz="1400" dirty="0">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014926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804098089"/>
              </p:ext>
            </p:extLst>
          </p:nvPr>
        </p:nvGraphicFramePr>
        <p:xfrm>
          <a:off x="1403648" y="2060848"/>
          <a:ext cx="6857999"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owchart: Off-page Connector 2"/>
          <p:cNvSpPr/>
          <p:nvPr/>
        </p:nvSpPr>
        <p:spPr>
          <a:xfrm>
            <a:off x="2627784" y="160938"/>
            <a:ext cx="4320480" cy="1467862"/>
          </a:xfrm>
          <a:prstGeom prst="flowChartOffpageConnector">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b="1"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rPr>
              <a:t>الجلسة التدريبية الاولي</a:t>
            </a:r>
          </a:p>
          <a:p>
            <a:pPr algn="ctr"/>
            <a:r>
              <a:rPr lang="ar-EG" sz="3600" b="1" dirty="0">
                <a:effectLst>
                  <a:outerShdw blurRad="38100" dist="38100" dir="2700000" algn="tl">
                    <a:srgbClr val="000000">
                      <a:alpha val="43137"/>
                    </a:srgbClr>
                  </a:outerShdw>
                </a:effectLst>
                <a:ea typeface="Impact"/>
                <a:cs typeface="Traditional Arabic"/>
              </a:rPr>
              <a:t>مجالات التوجيه والإرشاد </a:t>
            </a:r>
            <a:endParaRPr lang="en-US" sz="3600"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3230985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8138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1442" y="457200"/>
            <a:ext cx="6381115" cy="2488117"/>
          </a:xfrm>
          <a:prstGeom prst="rect">
            <a:avLst/>
          </a:prstGeom>
        </p:spPr>
        <p:txBody>
          <a:bodyPr wrap="square">
            <a:spAutoFit/>
          </a:bodyPr>
          <a:lstStyle/>
          <a:p>
            <a:pPr algn="ctr" rtl="1">
              <a:lnSpc>
                <a:spcPct val="106000"/>
              </a:lnSpc>
              <a:spcAft>
                <a:spcPts val="800"/>
              </a:spcAft>
              <a:tabLst>
                <a:tab pos="2174240" algn="l"/>
                <a:tab pos="3236595" algn="ctr"/>
              </a:tabLst>
            </a:pPr>
            <a:r>
              <a:rPr lang="ar-EG" sz="3200" b="1" kern="1200" dirty="0">
                <a:solidFill>
                  <a:srgbClr val="C00000"/>
                </a:solidFill>
                <a:effectLst/>
                <a:latin typeface="Traditional Arabic" pitchFamily="18" charset="-78"/>
                <a:ea typeface="Times New Roman"/>
                <a:cs typeface="Traditional Arabic" pitchFamily="18" charset="-78"/>
              </a:rPr>
              <a:t>نشاط -3-</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tabLst>
                <a:tab pos="1043305" algn="l"/>
                <a:tab pos="1133475" algn="l"/>
                <a:tab pos="1223645" algn="l"/>
                <a:tab pos="1493520" algn="l"/>
              </a:tabLst>
            </a:pPr>
            <a:r>
              <a:rPr lang="ar-EG" sz="3200" b="1" kern="1200" dirty="0">
                <a:solidFill>
                  <a:srgbClr val="C00000"/>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kern="1200" dirty="0">
                <a:solidFill>
                  <a:srgbClr val="000000"/>
                </a:solidFill>
                <a:effectLst/>
                <a:latin typeface="Traditional Arabic" pitchFamily="18" charset="-78"/>
                <a:ea typeface="Calibri"/>
                <a:cs typeface="Traditional Arabic" pitchFamily="18" charset="-78"/>
              </a:rPr>
              <a:t>عزيزي المتدرب: اذكر ماتعرفه عن</a:t>
            </a:r>
            <a:r>
              <a:rPr lang="ar-EG" sz="3200" b="1" dirty="0">
                <a:effectLst/>
                <a:latin typeface="Traditional Arabic" pitchFamily="18" charset="-78"/>
                <a:ea typeface="Calibri"/>
                <a:cs typeface="Traditional Arabic" pitchFamily="18" charset="-78"/>
              </a:rPr>
              <a:t> </a:t>
            </a:r>
            <a:r>
              <a:rPr lang="ar-SA" sz="3200" b="1" dirty="0">
                <a:effectLst/>
                <a:latin typeface="Traditional Arabic" pitchFamily="18" charset="-78"/>
                <a:ea typeface="Calibri"/>
                <a:cs typeface="Traditional Arabic" pitchFamily="18" charset="-78"/>
              </a:rPr>
              <a:t>مجالات</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dirty="0">
                <a:effectLst/>
                <a:latin typeface="Traditional Arabic" pitchFamily="18" charset="-78"/>
                <a:ea typeface="Calibri"/>
                <a:cs typeface="Traditional Arabic" pitchFamily="18" charset="-78"/>
              </a:rPr>
              <a:t> </a:t>
            </a:r>
            <a:r>
              <a:rPr lang="ar-SA" sz="3200" b="1" dirty="0">
                <a:effectLst/>
                <a:latin typeface="Traditional Arabic" pitchFamily="18" charset="-78"/>
                <a:ea typeface="Calibri"/>
                <a:cs typeface="Traditional Arabic" pitchFamily="18" charset="-78"/>
              </a:rPr>
              <a:t>التوجيه والإرشاد  </a:t>
            </a:r>
            <a:r>
              <a:rPr lang="ar-EG" sz="3200" b="1" kern="1200" dirty="0">
                <a:solidFill>
                  <a:srgbClr val="000000"/>
                </a:solidFill>
                <a:effectLst/>
                <a:latin typeface="Traditional Arabic" pitchFamily="18" charset="-78"/>
                <a:ea typeface="Calibri"/>
                <a:cs typeface="Traditional Arabic" pitchFamily="18" charset="-78"/>
              </a:rPr>
              <a:t>؟</a:t>
            </a:r>
            <a:endParaRPr lang="en-US" sz="3200" dirty="0">
              <a:effectLst/>
              <a:latin typeface="Traditional Arabic" pitchFamily="18" charset="-78"/>
              <a:ea typeface="Calibri"/>
              <a:cs typeface="Traditional Arabic" pitchFamily="18" charset="-78"/>
            </a:endParaRPr>
          </a:p>
        </p:txBody>
      </p:sp>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
        <p:nvSpPr>
          <p:cNvPr id="4"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pic>
        <p:nvPicPr>
          <p:cNvPr id="6" name="Picture 5">
            <a:extLst>
              <a:ext uri="{FF2B5EF4-FFF2-40B4-BE49-F238E27FC236}">
                <a16:creationId xmlns:a16="http://schemas.microsoft.com/office/drawing/2014/main" id="{37DC8FB4-1A6F-4A34-BC3A-06078F2D2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51" y="2636912"/>
            <a:ext cx="7236296" cy="41005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3704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2453455" y="260648"/>
            <a:ext cx="4191000" cy="738768"/>
          </a:xfrm>
          <a:prstGeom prst="snip2DiagRect">
            <a:avLst/>
          </a:prstGeom>
          <a:solidFill>
            <a:srgbClr val="006600"/>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lvl="0" algn="ctr"/>
            <a:r>
              <a:rPr lang="ar-SA" sz="3200" b="1" dirty="0">
                <a:solidFill>
                  <a:schemeClr val="bg1"/>
                </a:solidFill>
                <a:effectLst>
                  <a:outerShdw blurRad="38100" dist="38100" dir="2700000" algn="tl">
                    <a:srgbClr val="000000">
                      <a:alpha val="43137"/>
                    </a:srgbClr>
                  </a:outerShdw>
                </a:effectLst>
                <a:ea typeface="Calibri"/>
                <a:cs typeface="Traditional Arabic"/>
              </a:rPr>
              <a:t>أساليب الإرشاد وطرقه العلمية</a:t>
            </a:r>
            <a:endParaRPr kumimoji="0" lang="ar-EG" sz="3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a:cs typeface="Arial"/>
            </a:endParaRPr>
          </a:p>
        </p:txBody>
      </p:sp>
      <p:graphicFrame>
        <p:nvGraphicFramePr>
          <p:cNvPr id="3" name="Diagram 2"/>
          <p:cNvGraphicFramePr/>
          <p:nvPr>
            <p:extLst>
              <p:ext uri="{D42A27DB-BD31-4B8C-83A1-F6EECF244321}">
                <p14:modId xmlns:p14="http://schemas.microsoft.com/office/powerpoint/2010/main" val="2182120247"/>
              </p:ext>
            </p:extLst>
          </p:nvPr>
        </p:nvGraphicFramePr>
        <p:xfrm>
          <a:off x="550659" y="774048"/>
          <a:ext cx="8413829" cy="5693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1483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1"/>
          <p:cNvSpPr txBox="1">
            <a:spLocks/>
          </p:cNvSpPr>
          <p:nvPr/>
        </p:nvSpPr>
        <p:spPr>
          <a:xfrm>
            <a:off x="1447800" y="1711997"/>
            <a:ext cx="7401353" cy="4136205"/>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الوقت</a:t>
            </a:r>
            <a:r>
              <a:rPr lang="ar-EG" sz="2800" b="1" dirty="0">
                <a:solidFill>
                  <a:prstClr val="black"/>
                </a:solidFill>
                <a:latin typeface="Traditional Arabic" pitchFamily="18" charset="-78"/>
                <a:ea typeface="GE SS Two Light" pitchFamily="18" charset="-78"/>
                <a:cs typeface="Traditional Arabic" pitchFamily="18" charset="-78"/>
              </a:rPr>
              <a:t>: </a:t>
            </a:r>
            <a:r>
              <a:rPr lang="ar-EG" sz="2800" b="1" dirty="0">
                <a:solidFill>
                  <a:srgbClr val="008080"/>
                </a:solidFill>
                <a:latin typeface="Traditional Arabic" pitchFamily="18" charset="-78"/>
                <a:ea typeface="GE SS Two Light" pitchFamily="18" charset="-78"/>
                <a:cs typeface="Traditional Arabic" pitchFamily="18" charset="-78"/>
              </a:rPr>
              <a:t>25 ساعة</a:t>
            </a: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الأيام</a:t>
            </a:r>
            <a:r>
              <a:rPr lang="ar-EG" sz="2800" b="1" dirty="0">
                <a:solidFill>
                  <a:prstClr val="black"/>
                </a:solidFill>
                <a:latin typeface="Traditional Arabic" pitchFamily="18" charset="-78"/>
                <a:ea typeface="GE SS Two Light" pitchFamily="18" charset="-78"/>
                <a:cs typeface="Traditional Arabic" pitchFamily="18" charset="-78"/>
              </a:rPr>
              <a:t>:</a:t>
            </a:r>
            <a:r>
              <a:rPr lang="ar-EG" sz="2800" b="1" dirty="0">
                <a:solidFill>
                  <a:srgbClr val="FFFF00"/>
                </a:solidFill>
                <a:latin typeface="Traditional Arabic" pitchFamily="18" charset="-78"/>
                <a:ea typeface="GE SS Two Light" pitchFamily="18" charset="-78"/>
                <a:cs typeface="Traditional Arabic" pitchFamily="18" charset="-78"/>
              </a:rPr>
              <a:t> </a:t>
            </a:r>
            <a:r>
              <a:rPr lang="ar-EG" sz="2800" b="1" dirty="0">
                <a:solidFill>
                  <a:srgbClr val="008080"/>
                </a:solidFill>
                <a:latin typeface="Traditional Arabic" pitchFamily="18" charset="-78"/>
                <a:ea typeface="GE SS Two Light" pitchFamily="18" charset="-78"/>
                <a:cs typeface="Traditional Arabic" pitchFamily="18" charset="-78"/>
              </a:rPr>
              <a:t>5 أيام</a:t>
            </a: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بطاقات الأسماء</a:t>
            </a:r>
            <a:r>
              <a:rPr lang="ar-EG" sz="2800" b="1" dirty="0">
                <a:solidFill>
                  <a:prstClr val="black"/>
                </a:solidFill>
                <a:latin typeface="Traditional Arabic" pitchFamily="18" charset="-78"/>
                <a:ea typeface="GE SS Two Light" pitchFamily="18" charset="-78"/>
                <a:cs typeface="Traditional Arabic" pitchFamily="18" charset="-78"/>
              </a:rPr>
              <a:t>:</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نظام العمل في الدورة :</a:t>
            </a:r>
            <a:endParaRPr lang="en-US" sz="2800" b="1" dirty="0">
              <a:solidFill>
                <a:prstClr val="black"/>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r>
              <a:rPr lang="ar-SA" sz="2800" b="1" dirty="0">
                <a:solidFill>
                  <a:srgbClr val="008080"/>
                </a:solidFill>
                <a:latin typeface="Traditional Arabic" pitchFamily="18" charset="-78"/>
                <a:ea typeface="GE SS Two Light" pitchFamily="18" charset="-78"/>
                <a:cs typeface="Traditional Arabic" pitchFamily="18" charset="-78"/>
              </a:rPr>
              <a:t>المجموعات.</a:t>
            </a:r>
            <a:endParaRPr lang="en-US" sz="2800" b="1" dirty="0">
              <a:solidFill>
                <a:srgbClr val="008080"/>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r>
              <a:rPr lang="ar-SA" sz="2800" b="1" dirty="0">
                <a:solidFill>
                  <a:srgbClr val="008080"/>
                </a:solidFill>
                <a:latin typeface="Traditional Arabic" pitchFamily="18" charset="-78"/>
                <a:ea typeface="GE SS Two Light" pitchFamily="18" charset="-78"/>
                <a:cs typeface="Traditional Arabic" pitchFamily="18" charset="-78"/>
              </a:rPr>
              <a:t>التسجيل.</a:t>
            </a:r>
            <a:endParaRPr lang="en-US" sz="2800" b="1" dirty="0">
              <a:solidFill>
                <a:srgbClr val="008080"/>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r>
              <a:rPr lang="ar-SA" sz="2800" b="1" dirty="0">
                <a:solidFill>
                  <a:srgbClr val="008080"/>
                </a:solidFill>
                <a:latin typeface="Traditional Arabic" pitchFamily="18" charset="-78"/>
                <a:ea typeface="GE SS Two Light" pitchFamily="18" charset="-78"/>
                <a:cs typeface="Traditional Arabic" pitchFamily="18" charset="-78"/>
              </a:rPr>
              <a:t>إعطاء التغذية الرجعية</a:t>
            </a:r>
            <a:endParaRPr lang="ar-EG" sz="2800" b="1" dirty="0">
              <a:solidFill>
                <a:srgbClr val="008080"/>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endParaRPr lang="en-US" sz="2800" b="1" dirty="0">
              <a:solidFill>
                <a:srgbClr val="008080"/>
              </a:solidFill>
              <a:latin typeface="Traditional Arabic" pitchFamily="18" charset="-78"/>
              <a:ea typeface="GE SS Two Light" pitchFamily="18" charset="-78"/>
              <a:cs typeface="Traditional Arabic" pitchFamily="18" charset="-78"/>
            </a:endParaRPr>
          </a:p>
        </p:txBody>
      </p:sp>
      <p:sp>
        <p:nvSpPr>
          <p:cNvPr id="6" name="Oval 5"/>
          <p:cNvSpPr/>
          <p:nvPr/>
        </p:nvSpPr>
        <p:spPr>
          <a:xfrm>
            <a:off x="3048000" y="79917"/>
            <a:ext cx="2519363" cy="1219200"/>
          </a:xfrm>
          <a:prstGeom prst="ellipse">
            <a:avLst/>
          </a:prstGeom>
          <a:solidFill>
            <a:sysClr val="window" lastClr="FFFFFF"/>
          </a:solidFill>
          <a:ln w="25400" cap="flat" cmpd="sng" algn="ctr">
            <a:solidFill>
              <a:srgbClr val="C00000"/>
            </a:solidFill>
            <a:prstDash val="solid"/>
          </a:ln>
          <a:effectLst/>
        </p:spPr>
        <p:txBody>
          <a:bodyPr rtlCol="1" anchor="ctr"/>
          <a:lstStyle/>
          <a:p>
            <a:pPr algn="ctr" rtl="0">
              <a:defRPr/>
            </a:pPr>
            <a:r>
              <a:rPr lang="ar-SA" sz="3600" b="1" kern="0" dirty="0">
                <a:solidFill>
                  <a:srgbClr val="008080"/>
                </a:solidFill>
                <a:effectLst>
                  <a:outerShdw blurRad="38100" dist="38100" dir="2700000" algn="tl">
                    <a:srgbClr val="000000">
                      <a:alpha val="43137"/>
                    </a:srgbClr>
                  </a:outerShdw>
                </a:effectLst>
                <a:latin typeface="Traditional Arabic" pitchFamily="18" charset="-78"/>
                <a:ea typeface="GE SS Two Light" panose="020A0503020102020204" pitchFamily="18" charset="-78"/>
                <a:cs typeface="Traditional Arabic" pitchFamily="18" charset="-78"/>
              </a:rPr>
              <a:t>نظام الدورة</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1" y="1981200"/>
            <a:ext cx="5410200" cy="4724400"/>
          </a:xfrm>
          <a:prstGeom prst="rect">
            <a:avLst/>
          </a:prstGeom>
        </p:spPr>
      </p:pic>
    </p:spTree>
    <p:extLst>
      <p:ext uri="{BB962C8B-B14F-4D97-AF65-F5344CB8AC3E}">
        <p14:creationId xmlns:p14="http://schemas.microsoft.com/office/powerpoint/2010/main" val="49031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fade">
                                      <p:cBhvr>
                                        <p:cTn id="41" dur="1000"/>
                                        <p:tgtEl>
                                          <p:spTgt spid="4">
                                            <p:txEl>
                                              <p:pRg st="6" end="6"/>
                                            </p:txEl>
                                          </p:spTgt>
                                        </p:tgtEl>
                                      </p:cBhvr>
                                    </p:animEffect>
                                    <p:anim calcmode="lin" valueType="num">
                                      <p:cBhvr>
                                        <p:cTn id="4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086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199498555"/>
              </p:ext>
            </p:extLst>
          </p:nvPr>
        </p:nvGraphicFramePr>
        <p:xfrm>
          <a:off x="859260" y="1172920"/>
          <a:ext cx="7995265" cy="566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entagon 2"/>
          <p:cNvSpPr/>
          <p:nvPr/>
        </p:nvSpPr>
        <p:spPr>
          <a:xfrm>
            <a:off x="2735497" y="188640"/>
            <a:ext cx="4242792" cy="685800"/>
          </a:xfrm>
          <a:prstGeom prst="homePlate">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600" b="1" dirty="0">
                <a:solidFill>
                  <a:schemeClr val="bg1"/>
                </a:solidFill>
                <a:effectLst>
                  <a:outerShdw blurRad="38100" dist="38100" dir="2700000" algn="tl">
                    <a:srgbClr val="000000">
                      <a:alpha val="43137"/>
                    </a:srgbClr>
                  </a:outerShdw>
                </a:effectLst>
                <a:ea typeface="Calibri"/>
                <a:cs typeface="Traditional Arabic"/>
              </a:rPr>
              <a:t>مجالات التوجيه والإرشاد</a:t>
            </a:r>
            <a:endParaRPr lang="ar-EG"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93093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nut 1"/>
          <p:cNvSpPr/>
          <p:nvPr/>
        </p:nvSpPr>
        <p:spPr>
          <a:xfrm>
            <a:off x="2123728" y="76836"/>
            <a:ext cx="4824536" cy="1440160"/>
          </a:xfrm>
          <a:prstGeom prst="donut">
            <a:avLst>
              <a:gd name="adj" fmla="val 13972"/>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3" name="Rectangle 2"/>
          <p:cNvSpPr/>
          <p:nvPr/>
        </p:nvSpPr>
        <p:spPr>
          <a:xfrm>
            <a:off x="2389329" y="501013"/>
            <a:ext cx="4334841" cy="584775"/>
          </a:xfrm>
          <a:prstGeom prst="rect">
            <a:avLst/>
          </a:prstGeom>
        </p:spPr>
        <p:txBody>
          <a:bodyPr wrap="none">
            <a:spAutoFit/>
          </a:bodyPr>
          <a:lstStyle/>
          <a:p>
            <a:r>
              <a:rPr lang="ar-EG" sz="3200" b="1" dirty="0">
                <a:effectLst/>
                <a:ea typeface="Calibri"/>
                <a:cs typeface="Traditional Arabic"/>
              </a:rPr>
              <a:t>مناهج واستراتيجيات التوجيه والإرشاد</a:t>
            </a:r>
            <a:endParaRPr lang="ar-EG" sz="3200" dirty="0"/>
          </a:p>
        </p:txBody>
      </p:sp>
      <p:graphicFrame>
        <p:nvGraphicFramePr>
          <p:cNvPr id="4" name="Diagram 3"/>
          <p:cNvGraphicFramePr/>
          <p:nvPr>
            <p:extLst>
              <p:ext uri="{D42A27DB-BD31-4B8C-83A1-F6EECF244321}">
                <p14:modId xmlns:p14="http://schemas.microsoft.com/office/powerpoint/2010/main" val="3797609073"/>
              </p:ext>
            </p:extLst>
          </p:nvPr>
        </p:nvGraphicFramePr>
        <p:xfrm>
          <a:off x="467544" y="1556792"/>
          <a:ext cx="828092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4441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203848" y="218436"/>
            <a:ext cx="3024336" cy="1170508"/>
          </a:xfrm>
          <a:prstGeom prst="ellipse">
            <a:avLst/>
          </a:prstGeom>
          <a:solidFill>
            <a:srgbClr val="00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bg1"/>
                </a:solidFill>
                <a:effectLst>
                  <a:outerShdw blurRad="38100" dist="38100" dir="2700000" algn="tl">
                    <a:srgbClr val="000000">
                      <a:alpha val="43137"/>
                    </a:srgbClr>
                  </a:outerShdw>
                </a:effectLst>
                <a:ea typeface="Calibri"/>
                <a:cs typeface="Traditional Arabic"/>
              </a:rPr>
              <a:t>أهداف الإرشاد</a:t>
            </a:r>
            <a:endParaRPr lang="ar-EG" sz="3600" dirty="0">
              <a:solidFill>
                <a:schemeClr val="bg1"/>
              </a:solidFill>
              <a:effectLst>
                <a:outerShdw blurRad="38100" dist="38100" dir="2700000" algn="tl">
                  <a:srgbClr val="000000">
                    <a:alpha val="43137"/>
                  </a:srgbClr>
                </a:outerShdw>
              </a:effectLst>
            </a:endParaRPr>
          </a:p>
        </p:txBody>
      </p:sp>
      <p:graphicFrame>
        <p:nvGraphicFramePr>
          <p:cNvPr id="4" name="Diagram 3"/>
          <p:cNvGraphicFramePr/>
          <p:nvPr>
            <p:extLst>
              <p:ext uri="{D42A27DB-BD31-4B8C-83A1-F6EECF244321}">
                <p14:modId xmlns:p14="http://schemas.microsoft.com/office/powerpoint/2010/main" val="1783777851"/>
              </p:ext>
            </p:extLst>
          </p:nvPr>
        </p:nvGraphicFramePr>
        <p:xfrm>
          <a:off x="970135" y="1556792"/>
          <a:ext cx="7706321" cy="5189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4926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16510" y="161246"/>
            <a:ext cx="5220072"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8800" b="1" i="0" u="none" strike="noStrike" cap="none" normalizeH="0" baseline="0" dirty="0">
                <a:ln>
                  <a:noFill/>
                </a:ln>
                <a:solidFill>
                  <a:srgbClr val="009999"/>
                </a:solidFill>
                <a:effectLst/>
                <a:latin typeface="Traditional Arabic" pitchFamily="18" charset="-78"/>
                <a:ea typeface="Traditional Arabic" pitchFamily="18" charset="-78"/>
                <a:cs typeface="Traditional Arabic" pitchFamily="18" charset="-78"/>
              </a:rPr>
              <a:t>إستراحة تدريبية</a:t>
            </a:r>
            <a:endParaRPr kumimoji="0" lang="en-US" sz="1000" b="0" i="0" u="none" strike="noStrike" cap="none" normalizeH="0" baseline="0" dirty="0">
              <a:ln>
                <a:noFill/>
              </a:ln>
              <a:solidFill>
                <a:schemeClr val="tx1"/>
              </a:solidFill>
              <a:effectLst/>
              <a:latin typeface="Traditional Arabic" pitchFamily="18" charset="-78"/>
              <a:cs typeface="Traditional Arabic"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835696" y="1844824"/>
            <a:ext cx="5981700" cy="4486275"/>
          </a:xfrm>
          <a:prstGeom prst="rect">
            <a:avLst/>
          </a:prstGeom>
          <a:ln>
            <a:noFill/>
          </a:ln>
          <a:effectLst>
            <a:softEdge rad="112500"/>
          </a:effectLst>
        </p:spPr>
      </p:pic>
    </p:spTree>
    <p:extLst>
      <p:ext uri="{BB962C8B-B14F-4D97-AF65-F5344CB8AC3E}">
        <p14:creationId xmlns:p14="http://schemas.microsoft.com/office/powerpoint/2010/main" val="2788766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504379451"/>
              </p:ext>
            </p:extLst>
          </p:nvPr>
        </p:nvGraphicFramePr>
        <p:xfrm>
          <a:off x="1259632" y="1916832"/>
          <a:ext cx="720080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owchart: Off-page Connector 2"/>
          <p:cNvSpPr/>
          <p:nvPr/>
        </p:nvSpPr>
        <p:spPr>
          <a:xfrm>
            <a:off x="2555776" y="160938"/>
            <a:ext cx="4536504" cy="1467862"/>
          </a:xfrm>
          <a:prstGeom prst="flowChartOffpageConnector">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b="1"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rPr>
              <a:t>الجلسة التدريبية الثانية</a:t>
            </a:r>
          </a:p>
          <a:p>
            <a:pPr algn="ctr"/>
            <a:r>
              <a:rPr lang="ar-EG" sz="4000" b="1" dirty="0">
                <a:effectLst>
                  <a:outerShdw blurRad="38100" dist="38100" dir="2700000" algn="tl">
                    <a:srgbClr val="000000">
                      <a:alpha val="43137"/>
                    </a:srgbClr>
                  </a:outerShdw>
                </a:effectLst>
                <a:ea typeface="Calibri"/>
                <a:cs typeface="Traditional Arabic"/>
              </a:rPr>
              <a:t>العملية الإرشادية </a:t>
            </a:r>
            <a:endParaRPr lang="en-US" sz="4000"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8399511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068332240"/>
              </p:ext>
            </p:extLst>
          </p:nvPr>
        </p:nvGraphicFramePr>
        <p:xfrm>
          <a:off x="107504" y="850969"/>
          <a:ext cx="8928992" cy="6250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3251175" y="76015"/>
            <a:ext cx="1371600" cy="695813"/>
          </a:xfrm>
          <a:prstGeom prst="halfFrame">
            <a:avLst>
              <a:gd name="adj1" fmla="val 12835"/>
              <a:gd name="adj2" fmla="val 18832"/>
            </a:avLst>
          </a:prstGeom>
          <a:solidFill>
            <a:srgbClr val="006600"/>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1" anchor="ctr">
            <a:noAutofit/>
          </a:bodyPr>
          <a:lstStyle/>
          <a:p>
            <a:endParaRPr lang="ar-SA">
              <a:solidFill>
                <a:prstClr val="black"/>
              </a:solidFill>
            </a:endParaRPr>
          </a:p>
        </p:txBody>
      </p:sp>
      <p:sp>
        <p:nvSpPr>
          <p:cNvPr id="6" name="Rectangle 5"/>
          <p:cNvSpPr/>
          <p:nvPr/>
        </p:nvSpPr>
        <p:spPr>
          <a:xfrm>
            <a:off x="3362816" y="784929"/>
            <a:ext cx="3595392" cy="66040"/>
          </a:xfrm>
          <a:prstGeom prst="rect">
            <a:avLst/>
          </a:prstGeom>
          <a:solidFill>
            <a:srgbClr val="00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endParaRPr lang="ar-SA">
              <a:solidFill>
                <a:prstClr val="black"/>
              </a:solidFill>
            </a:endParaRPr>
          </a:p>
        </p:txBody>
      </p:sp>
      <p:sp>
        <p:nvSpPr>
          <p:cNvPr id="2" name="Rectangle 1"/>
          <p:cNvSpPr/>
          <p:nvPr/>
        </p:nvSpPr>
        <p:spPr>
          <a:xfrm>
            <a:off x="3362816" y="187054"/>
            <a:ext cx="3818674" cy="584775"/>
          </a:xfrm>
          <a:prstGeom prst="rect">
            <a:avLst/>
          </a:prstGeom>
        </p:spPr>
        <p:txBody>
          <a:bodyPr wrap="none">
            <a:spAutoFit/>
          </a:bodyPr>
          <a:lstStyle/>
          <a:p>
            <a:r>
              <a:rPr lang="ar-SA" sz="3200" b="1" dirty="0">
                <a:effectLst>
                  <a:outerShdw blurRad="38100" dist="38100" dir="2700000" algn="tl">
                    <a:srgbClr val="000000">
                      <a:alpha val="43137"/>
                    </a:srgbClr>
                  </a:outerShdw>
                </a:effectLst>
                <a:ea typeface="Calibri"/>
                <a:cs typeface="Traditional Arabic"/>
              </a:rPr>
              <a:t>خصائص برنامج التوجيه والإرشاد</a:t>
            </a:r>
            <a:endParaRPr lang="ar-EG"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447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836712"/>
            <a:ext cx="9144000" cy="6021288"/>
          </a:xfrm>
          <a:prstGeom prst="rect">
            <a:avLst/>
          </a:prstGeom>
        </p:spPr>
      </p:pic>
      <p:sp>
        <p:nvSpPr>
          <p:cNvPr id="2" name="Rectangle 1"/>
          <p:cNvSpPr/>
          <p:nvPr/>
        </p:nvSpPr>
        <p:spPr>
          <a:xfrm>
            <a:off x="125760" y="1565913"/>
            <a:ext cx="8892480" cy="2564805"/>
          </a:xfrm>
          <a:prstGeom prst="rect">
            <a:avLst/>
          </a:prstGeom>
        </p:spPr>
        <p:txBody>
          <a:bodyPr wrap="square">
            <a:spAutoFit/>
          </a:bodyPr>
          <a:lstStyle/>
          <a:p>
            <a:pPr algn="ctr">
              <a:lnSpc>
                <a:spcPct val="150000"/>
              </a:lnSpc>
              <a:spcAft>
                <a:spcPts val="1000"/>
              </a:spcAft>
            </a:pPr>
            <a:r>
              <a:rPr lang="ar-EG"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rPr>
              <a:t>يقصد بالعملية مجموعة من الخطوات التي تنتهي بتحقيق أهداف معينة حيث </a:t>
            </a:r>
            <a:endParaRPr lang="en-US" sz="3200"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a:p>
            <a:pPr algn="ctr">
              <a:lnSpc>
                <a:spcPct val="150000"/>
              </a:lnSpc>
              <a:spcAft>
                <a:spcPts val="1000"/>
              </a:spcAft>
            </a:pPr>
            <a:r>
              <a:rPr lang="ar-EG"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rPr>
              <a:t>يأتي بمثابة التطبيق العلمي للإرشاد النفسي بكل ماله من أسس ونظريات وما </a:t>
            </a:r>
            <a:endParaRPr lang="en-US" sz="3200"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a:p>
            <a:pPr algn="ctr">
              <a:lnSpc>
                <a:spcPct val="150000"/>
              </a:lnSpc>
            </a:pPr>
            <a:r>
              <a:rPr lang="ar-EG"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rPr>
              <a:t>يتوفر فيه من وسائل وعادة فإن تشتمل على مراحل متتابعة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Regular Pentagon 2"/>
          <p:cNvSpPr/>
          <p:nvPr/>
        </p:nvSpPr>
        <p:spPr>
          <a:xfrm>
            <a:off x="2140683" y="48176"/>
            <a:ext cx="5328592" cy="1008112"/>
          </a:xfrm>
          <a:prstGeom prst="pentagon">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sz="4000" b="1" dirty="0">
                <a:solidFill>
                  <a:schemeClr val="bg1"/>
                </a:solidFill>
                <a:effectLst>
                  <a:outerShdw blurRad="38100" dist="38100" dir="2700000" algn="tl">
                    <a:srgbClr val="000000">
                      <a:alpha val="43137"/>
                    </a:srgbClr>
                  </a:outerShdw>
                </a:effectLst>
                <a:ea typeface="Calibri"/>
                <a:cs typeface="Traditional Arabic"/>
              </a:rPr>
              <a:t>العملية الإرشادية</a:t>
            </a:r>
            <a:endParaRPr lang="ar-EG" sz="36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26115348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551718944"/>
              </p:ext>
            </p:extLst>
          </p:nvPr>
        </p:nvGraphicFramePr>
        <p:xfrm>
          <a:off x="0" y="1556792"/>
          <a:ext cx="8941511" cy="4790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2030225" y="188640"/>
            <a:ext cx="6984776" cy="1083374"/>
          </a:xfrm>
          <a:prstGeom prst="rect">
            <a:avLst/>
          </a:prstGeom>
        </p:spPr>
        <p:txBody>
          <a:bodyPr wrap="square">
            <a:spAutoFit/>
          </a:bodyPr>
          <a:lstStyle/>
          <a:p>
            <a:pPr marL="342900" indent="-342900">
              <a:lnSpc>
                <a:spcPct val="115000"/>
              </a:lnSpc>
              <a:spcAft>
                <a:spcPts val="1000"/>
              </a:spcAft>
              <a:buFont typeface="Wingdings" pitchFamily="2" charset="2"/>
              <a:buChar char="q"/>
            </a:pPr>
            <a:r>
              <a:rPr lang="ar-EG" sz="2800" b="1" dirty="0">
                <a:solidFill>
                  <a:schemeClr val="accent6">
                    <a:lumMod val="75000"/>
                  </a:schemeClr>
                </a:solidFill>
                <a:ea typeface="Calibri"/>
                <a:cs typeface="Traditional Arabic"/>
              </a:rPr>
              <a:t>وتتضمن عادة العملية الإرشادية مجموعة من الإجراءات والعناصر المتمثلة بما يلي :</a:t>
            </a:r>
            <a:endParaRPr lang="en-US" sz="1600" dirty="0">
              <a:solidFill>
                <a:schemeClr val="accent6">
                  <a:lumMod val="75000"/>
                </a:schemeClr>
              </a:solidFill>
              <a:ea typeface="Calibri"/>
              <a:cs typeface="Arial"/>
            </a:endParaRPr>
          </a:p>
        </p:txBody>
      </p:sp>
    </p:spTree>
    <p:extLst>
      <p:ext uri="{BB962C8B-B14F-4D97-AF65-F5344CB8AC3E}">
        <p14:creationId xmlns:p14="http://schemas.microsoft.com/office/powerpoint/2010/main" val="264915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79512" y="1484784"/>
            <a:ext cx="8784976" cy="5256584"/>
          </a:xfrm>
          <a:prstGeom prst="rect">
            <a:avLst/>
          </a:prstGeom>
          <a:ln>
            <a:noFill/>
          </a:ln>
          <a:effectLst>
            <a:softEdge rad="112500"/>
          </a:effectLst>
        </p:spPr>
      </p:pic>
      <p:sp>
        <p:nvSpPr>
          <p:cNvPr id="2" name="Rectangle 1"/>
          <p:cNvSpPr/>
          <p:nvPr/>
        </p:nvSpPr>
        <p:spPr>
          <a:xfrm>
            <a:off x="755576" y="1772816"/>
            <a:ext cx="7704856" cy="3323987"/>
          </a:xfrm>
          <a:prstGeom prst="rect">
            <a:avLst/>
          </a:prstGeom>
        </p:spPr>
        <p:txBody>
          <a:bodyPr wrap="square">
            <a:spAutoFit/>
          </a:bodyPr>
          <a:lstStyle/>
          <a:p>
            <a:pPr algn="ctr">
              <a:lnSpc>
                <a:spcPct val="150000"/>
              </a:lnSpc>
              <a:spcAft>
                <a:spcPts val="1000"/>
              </a:spcAft>
            </a:pPr>
            <a:r>
              <a:rPr lang="ar-SA" sz="2800" b="1" dirty="0">
                <a:effectLst>
                  <a:outerShdw blurRad="38100" dist="38100" dir="2700000" algn="tl">
                    <a:srgbClr val="000000">
                      <a:alpha val="43137"/>
                    </a:srgbClr>
                  </a:outerShdw>
                </a:effectLst>
                <a:ea typeface="Calibri"/>
                <a:cs typeface="Traditional Arabic"/>
              </a:rPr>
              <a:t>تلعب البيئة التي يقوم فيها المرشد بعمله الإرشادي مع المسترشدين دورا كبيرا في نجاح العملية الإرشادية، ولا ننس ونحن نهيئ بيئة الإرشاد، والتي تتمثل أساسا في مكتب المرشد أن نتذكر حاجات المسترشد، وخاصة تلك الحاجات النفسية، وما يعتريه من مشاعر وانفعالات حين يأتي إلى مكتب المرشد، والبيئة المطلوبة هي التي ستشع في المسترشد الإحساس بالدفء، والود</a:t>
            </a:r>
            <a:r>
              <a:rPr lang="en-US" sz="2800" b="1" dirty="0">
                <a:effectLst>
                  <a:outerShdw blurRad="38100" dist="38100" dir="2700000" algn="tl">
                    <a:srgbClr val="000000">
                      <a:alpha val="43137"/>
                    </a:srgbClr>
                  </a:outerShdw>
                </a:effectLst>
                <a:latin typeface="Traditional Arabic"/>
                <a:ea typeface="Calibri"/>
                <a:cs typeface="Arial"/>
              </a:rPr>
              <a:t>.</a:t>
            </a:r>
            <a:endParaRPr lang="en-US" sz="1600" dirty="0">
              <a:effectLst>
                <a:outerShdw blurRad="38100" dist="38100" dir="2700000" algn="tl">
                  <a:srgbClr val="000000">
                    <a:alpha val="43137"/>
                  </a:srgbClr>
                </a:outerShdw>
              </a:effectLst>
              <a:ea typeface="Calibri"/>
              <a:cs typeface="Arial"/>
            </a:endParaRPr>
          </a:p>
        </p:txBody>
      </p:sp>
      <p:sp>
        <p:nvSpPr>
          <p:cNvPr id="3" name="Left-Right Arrow 2"/>
          <p:cNvSpPr/>
          <p:nvPr/>
        </p:nvSpPr>
        <p:spPr>
          <a:xfrm>
            <a:off x="2699792" y="116632"/>
            <a:ext cx="3960440" cy="1630453"/>
          </a:xfrm>
          <a:prstGeom prst="leftRightArrow">
            <a:avLst/>
          </a:prstGeom>
          <a:solidFill>
            <a:srgbClr val="00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bg1"/>
                </a:solidFill>
                <a:effectLst>
                  <a:outerShdw blurRad="38100" dist="38100" dir="2700000" algn="tl">
                    <a:srgbClr val="000000">
                      <a:alpha val="43137"/>
                    </a:srgbClr>
                  </a:outerShdw>
                </a:effectLst>
                <a:ea typeface="Calibri"/>
                <a:cs typeface="Traditional Arabic"/>
              </a:rPr>
              <a:t>بيئة الإرشاد</a:t>
            </a:r>
            <a:endParaRPr lang="ar-EG" sz="36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3288621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107"/>
            <a:ext cx="9144000" cy="658642"/>
          </a:xfrm>
          <a:prstGeom prst="rect">
            <a:avLst/>
          </a:prstGeom>
        </p:spPr>
        <p:txBody>
          <a:bodyPr wrap="square">
            <a:spAutoFit/>
          </a:bodyPr>
          <a:lstStyle/>
          <a:p>
            <a:pPr algn="just">
              <a:lnSpc>
                <a:spcPct val="115000"/>
              </a:lnSpc>
              <a:spcAft>
                <a:spcPts val="1000"/>
              </a:spcAft>
            </a:pPr>
            <a:r>
              <a:rPr lang="ar-EG" sz="3200" b="1" u="sng" dirty="0">
                <a:solidFill>
                  <a:srgbClr val="1F497D">
                    <a:lumMod val="60000"/>
                    <a:lumOff val="40000"/>
                  </a:srgbClr>
                </a:solidFill>
                <a:latin typeface="Traditional Arabic" pitchFamily="18" charset="-78"/>
                <a:ea typeface="Calibri"/>
                <a:cs typeface="Traditional Arabic" pitchFamily="18" charset="-78"/>
              </a:rPr>
              <a:t>يتوقع من المشاركين فى نهاية البرنامج التدريبى بأذن الله أن :</a:t>
            </a:r>
            <a:endParaRPr lang="en-US" sz="3200" dirty="0">
              <a:solidFill>
                <a:srgbClr val="1F497D">
                  <a:lumMod val="60000"/>
                  <a:lumOff val="40000"/>
                </a:srgbClr>
              </a:solidFill>
              <a:latin typeface="Traditional Arabic" pitchFamily="18" charset="-78"/>
              <a:ea typeface="Calibri"/>
              <a:cs typeface="Traditional Arabic" pitchFamily="18" charset="-78"/>
            </a:endParaRP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18049"/>
          <a:stretch/>
        </p:blipFill>
        <p:spPr>
          <a:xfrm>
            <a:off x="204802" y="3068960"/>
            <a:ext cx="3816424" cy="3523572"/>
          </a:xfrm>
          <a:prstGeom prst="rect">
            <a:avLst/>
          </a:prstGeom>
        </p:spPr>
      </p:pic>
      <p:sp>
        <p:nvSpPr>
          <p:cNvPr id="7" name="Rectangle 6"/>
          <p:cNvSpPr/>
          <p:nvPr/>
        </p:nvSpPr>
        <p:spPr>
          <a:xfrm>
            <a:off x="3779912" y="629535"/>
            <a:ext cx="5148064" cy="6259406"/>
          </a:xfrm>
          <a:prstGeom prst="rect">
            <a:avLst/>
          </a:prstGeom>
        </p:spPr>
        <p:txBody>
          <a:bodyPr wrap="square">
            <a:spAutoFit/>
          </a:bodyPr>
          <a:lstStyle/>
          <a:p>
            <a:pPr marL="342900" lvl="0" indent="-342900">
              <a:lnSpc>
                <a:spcPct val="115000"/>
              </a:lnSpc>
              <a:spcAft>
                <a:spcPts val="1000"/>
              </a:spcAft>
              <a:buClr>
                <a:srgbClr val="365F91"/>
              </a:buClr>
              <a:buFont typeface="Wingdings"/>
              <a:buChar char=""/>
            </a:pPr>
            <a:r>
              <a:rPr lang="ar-EG" sz="2000" b="1" dirty="0">
                <a:solidFill>
                  <a:srgbClr val="000000"/>
                </a:solidFill>
                <a:ea typeface="Times New Roman"/>
                <a:cs typeface="Traditional Arabic"/>
              </a:rPr>
              <a:t>ان يتعرف المتدرب علي مفهوم الإرشاد</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EG" sz="2000" b="1" dirty="0">
                <a:solidFill>
                  <a:srgbClr val="000000"/>
                </a:solidFill>
                <a:ea typeface="Times New Roman"/>
                <a:cs typeface="Traditional Arabic"/>
              </a:rPr>
              <a:t>ان يتعرف المتدرب علي الأسس التي يقوم عليها التوجيه والإرشاد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EG" sz="2000" b="1" dirty="0">
                <a:solidFill>
                  <a:srgbClr val="000000"/>
                </a:solidFill>
                <a:ea typeface="Times New Roman"/>
                <a:cs typeface="Traditional Arabic"/>
              </a:rPr>
              <a:t>ان يتعرف المتدرب علي مفهوم الإرشاد الفردي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EG" sz="2000" b="1" dirty="0">
                <a:solidFill>
                  <a:srgbClr val="000000"/>
                </a:solidFill>
                <a:ea typeface="Times New Roman"/>
                <a:cs typeface="Traditional Arabic"/>
              </a:rPr>
              <a:t>ان يتعرف المتدرب علي أخلاقيات مهنة التوجيه والإرشاد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a:t>
            </a:r>
            <a:r>
              <a:rPr lang="ar-EG" sz="2000" b="1" dirty="0">
                <a:solidFill>
                  <a:srgbClr val="000000"/>
                </a:solidFill>
                <a:ea typeface="Times New Roman"/>
                <a:cs typeface="Traditional Arabic"/>
              </a:rPr>
              <a:t>أساليب الإرشاد وطرقه العلمية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EG" sz="2000" b="1" dirty="0">
                <a:solidFill>
                  <a:srgbClr val="000000"/>
                </a:solidFill>
                <a:ea typeface="Times New Roman"/>
                <a:cs typeface="Traditional Arabic"/>
              </a:rPr>
              <a:t>ان يدرك المتدرب مجالات التوجيه والإرشاد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مناهج واستراتيجيات التوجيه والإرشاد</a:t>
            </a:r>
            <a:r>
              <a:rPr lang="ar-EG" sz="2000" b="1" dirty="0">
                <a:solidFill>
                  <a:srgbClr val="000000"/>
                </a:solidFill>
                <a:ea typeface="Times New Roman"/>
                <a:cs typeface="Traditional Arabic"/>
              </a:rPr>
              <a:t>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a:t>
            </a:r>
            <a:r>
              <a:rPr lang="ar-EG" sz="2000" b="1" dirty="0">
                <a:solidFill>
                  <a:srgbClr val="000000"/>
                </a:solidFill>
                <a:ea typeface="Times New Roman"/>
                <a:cs typeface="Traditional Arabic"/>
              </a:rPr>
              <a:t>أهداف الإرشاد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EG" sz="2000" b="1" dirty="0">
                <a:solidFill>
                  <a:srgbClr val="000000"/>
                </a:solidFill>
                <a:ea typeface="Times New Roman"/>
                <a:cs typeface="Traditional Arabic"/>
              </a:rPr>
              <a:t>ان يدرك المتدرب </a:t>
            </a:r>
            <a:r>
              <a:rPr lang="ar-SA" sz="2000" b="1" dirty="0">
                <a:solidFill>
                  <a:srgbClr val="000000"/>
                </a:solidFill>
                <a:ea typeface="Times New Roman"/>
                <a:cs typeface="Traditional Arabic"/>
              </a:rPr>
              <a:t>خصائص برنامج التوجيه والإرشاد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العملية الإرشادية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بيئة الإرشاد </a:t>
            </a:r>
            <a:endParaRPr lang="en-US" sz="1100" dirty="0">
              <a:ea typeface="Calibri"/>
              <a:cs typeface="Arial"/>
            </a:endParaRPr>
          </a:p>
          <a:p>
            <a:pPr marL="342900" lvl="0" indent="-342900">
              <a:lnSpc>
                <a:spcPct val="115000"/>
              </a:lnSpc>
              <a:spcAft>
                <a:spcPts val="1000"/>
              </a:spcAft>
              <a:buClr>
                <a:srgbClr val="365F91"/>
              </a:buClr>
              <a:buFont typeface="Wingdings"/>
              <a:buChar char=""/>
            </a:pPr>
            <a:r>
              <a:rPr lang="ar-EG" sz="2000" b="1" dirty="0">
                <a:solidFill>
                  <a:srgbClr val="000000"/>
                </a:solidFill>
                <a:ea typeface="Times New Roman"/>
                <a:cs typeface="Traditional Arabic"/>
              </a:rPr>
              <a:t>ان يدرك المتدرب </a:t>
            </a:r>
            <a:r>
              <a:rPr lang="ar-SA" sz="2000" b="1" dirty="0">
                <a:solidFill>
                  <a:srgbClr val="000000"/>
                </a:solidFill>
                <a:ea typeface="Times New Roman"/>
                <a:cs typeface="Traditional Arabic"/>
              </a:rPr>
              <a:t>خصائص العلاقة الإرشادية </a:t>
            </a:r>
            <a:endParaRPr lang="en-US" sz="1100" dirty="0">
              <a:ea typeface="Calibri"/>
              <a:cs typeface="Arial"/>
            </a:endParaRPr>
          </a:p>
          <a:p>
            <a:pPr>
              <a:lnSpc>
                <a:spcPct val="150000"/>
              </a:lnSpc>
              <a:buClr>
                <a:srgbClr val="365F91"/>
              </a:buClr>
            </a:pPr>
            <a:endParaRPr lang="en-US" b="1" dirty="0">
              <a:solidFill>
                <a:prstClr val="black"/>
              </a:solidFill>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36367689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448603662"/>
              </p:ext>
            </p:extLst>
          </p:nvPr>
        </p:nvGraphicFramePr>
        <p:xfrm>
          <a:off x="683568" y="1340768"/>
          <a:ext cx="7992888" cy="5495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nip Same Side Corner Rectangle 2"/>
          <p:cNvSpPr/>
          <p:nvPr/>
        </p:nvSpPr>
        <p:spPr>
          <a:xfrm>
            <a:off x="2555776" y="214234"/>
            <a:ext cx="4320480" cy="936104"/>
          </a:xfrm>
          <a:prstGeom prst="snip2SameRect">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600" b="1" dirty="0">
                <a:solidFill>
                  <a:schemeClr val="bg1"/>
                </a:solidFill>
                <a:effectLst>
                  <a:outerShdw blurRad="38100" dist="38100" dir="2700000" algn="tl">
                    <a:srgbClr val="000000">
                      <a:alpha val="43137"/>
                    </a:srgbClr>
                  </a:outerShdw>
                </a:effectLst>
                <a:ea typeface="Calibri"/>
                <a:cs typeface="Traditional Arabic"/>
              </a:rPr>
              <a:t>خصائص العلاقة الإرشادية</a:t>
            </a:r>
            <a:endParaRPr lang="ar-EG" sz="36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2763303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21457281"/>
              </p:ext>
            </p:extLst>
          </p:nvPr>
        </p:nvGraphicFramePr>
        <p:xfrm>
          <a:off x="-870108" y="1052735"/>
          <a:ext cx="10266644" cy="5497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Pentagon 5"/>
          <p:cNvSpPr/>
          <p:nvPr/>
        </p:nvSpPr>
        <p:spPr>
          <a:xfrm flipH="1">
            <a:off x="5148064" y="260649"/>
            <a:ext cx="3672408" cy="792086"/>
          </a:xfrm>
          <a:prstGeom prst="homePlate">
            <a:avLst/>
          </a:prstGeom>
          <a:solidFill>
            <a:srgbClr val="00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EG" sz="3200" b="1" dirty="0">
                <a:solidFill>
                  <a:schemeClr val="bg1"/>
                </a:solidFill>
                <a:effectLst>
                  <a:outerShdw blurRad="38100" dist="38100" dir="2700000" algn="tl">
                    <a:srgbClr val="000000">
                      <a:alpha val="43137"/>
                    </a:srgbClr>
                  </a:outerShdw>
                </a:effectLst>
                <a:ea typeface="Calibri"/>
                <a:cs typeface="Traditional Arabic"/>
              </a:rPr>
              <a:t>عناصر العلاقة الإرشادية</a:t>
            </a:r>
            <a:endParaRPr lang="en-US" sz="1400" dirty="0">
              <a:solidFill>
                <a:schemeClr val="bg1"/>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665227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solidFill>
                <a:prstClr val="black"/>
              </a:solidFill>
            </a:endParaRPr>
          </a:p>
        </p:txBody>
      </p:sp>
      <p:sp>
        <p:nvSpPr>
          <p:cNvPr id="4"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10" name="Text Box 2"/>
          <p:cNvSpPr txBox="1">
            <a:spLocks noChangeArrowheads="1"/>
          </p:cNvSpPr>
          <p:nvPr/>
        </p:nvSpPr>
        <p:spPr bwMode="auto">
          <a:xfrm>
            <a:off x="1115616" y="228600"/>
            <a:ext cx="6559624" cy="357187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ffectLst/>
                <a:latin typeface="Traditional Arabic" pitchFamily="18" charset="-78"/>
                <a:ea typeface="Times New Roman"/>
                <a:cs typeface="Traditional Arabic" pitchFamily="18" charset="-78"/>
              </a:rPr>
              <a:t>نشاط -4</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عزيزي المتدرب:</a:t>
            </a:r>
            <a:r>
              <a:rPr lang="ar-EG" sz="3200" b="1" dirty="0">
                <a:effectLst/>
                <a:latin typeface="Traditional Arabic" pitchFamily="18" charset="-78"/>
                <a:ea typeface="Times New Roman"/>
                <a:cs typeface="Traditional Arabic" pitchFamily="18" charset="-78"/>
              </a:rPr>
              <a:t>اذكر مما تم شرحه عن خصائص</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effectLst/>
                <a:latin typeface="Traditional Arabic" pitchFamily="18" charset="-78"/>
                <a:ea typeface="Times New Roman"/>
                <a:cs typeface="Traditional Arabic" pitchFamily="18" charset="-78"/>
              </a:rPr>
              <a:t> العلاقة الإرشادية ؟</a:t>
            </a:r>
            <a:endParaRPr lang="en-US" sz="3200" dirty="0">
              <a:effectLst/>
              <a:latin typeface="Traditional Arabic" pitchFamily="18" charset="-78"/>
              <a:ea typeface="Calibri"/>
              <a:cs typeface="Traditional Arabic" pitchFamily="18" charset="-78"/>
            </a:endParaRPr>
          </a:p>
          <a:p>
            <a:pPr algn="ctr" rtl="1">
              <a:lnSpc>
                <a:spcPct val="115000"/>
              </a:lnSpc>
              <a:spcAft>
                <a:spcPts val="0"/>
              </a:spcAft>
            </a:pPr>
            <a:r>
              <a:rPr lang="ar-EG" sz="3200" b="1" dirty="0">
                <a:solidFill>
                  <a:srgbClr val="0D0D0D"/>
                </a:solidFill>
                <a:effectLst/>
                <a:latin typeface="Traditional Arabic" pitchFamily="18" charset="-78"/>
                <a:ea typeface="Times New Roman"/>
                <a:cs typeface="Traditional Arabic" pitchFamily="18" charset="-78"/>
              </a:rPr>
              <a:t>..........................................</a:t>
            </a:r>
            <a:endParaRPr lang="en-US" sz="3200" dirty="0">
              <a:effectLst/>
              <a:latin typeface="Traditional Arabic" pitchFamily="18" charset="-78"/>
              <a:ea typeface="Calibri"/>
              <a:cs typeface="Traditional Arabic" pitchFamily="18" charset="-78"/>
            </a:endParaRPr>
          </a:p>
          <a:p>
            <a:pPr algn="r" rtl="1">
              <a:lnSpc>
                <a:spcPct val="115000"/>
              </a:lnSpc>
              <a:spcAft>
                <a:spcPts val="1000"/>
              </a:spcAft>
            </a:pPr>
            <a:r>
              <a:rPr lang="en-US" sz="1100" dirty="0">
                <a:effectLst/>
                <a:latin typeface="Calibri"/>
                <a:ea typeface="Calibri"/>
                <a:cs typeface="Arial"/>
              </a:rPr>
              <a:t> </a:t>
            </a:r>
          </a:p>
        </p:txBody>
      </p:sp>
      <p:sp>
        <p:nvSpPr>
          <p:cNvPr id="7"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
        <p:nvSpPr>
          <p:cNvPr id="8"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pic>
        <p:nvPicPr>
          <p:cNvPr id="5" name="Picture 4">
            <a:extLst>
              <a:ext uri="{FF2B5EF4-FFF2-40B4-BE49-F238E27FC236}">
                <a16:creationId xmlns:a16="http://schemas.microsoft.com/office/drawing/2014/main" id="{57E107DE-A50D-4B4E-9483-BB884689A7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9876" y="3140968"/>
            <a:ext cx="6804248" cy="38557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397987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88992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52"/>
            <a:ext cx="9143999" cy="687958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0" y="2924944"/>
            <a:ext cx="4705350" cy="17811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100">
                <a:solidFill>
                  <a:prstClr val="black"/>
                </a:solidFill>
                <a:ea typeface="Calibri"/>
                <a:cs typeface="Arial"/>
              </a:rPr>
              <a:t> </a:t>
            </a:r>
          </a:p>
        </p:txBody>
      </p:sp>
      <p:sp>
        <p:nvSpPr>
          <p:cNvPr id="2"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6" name="Rectangle 9"/>
          <p:cNvSpPr>
            <a:spLocks noChangeArrowheads="1"/>
          </p:cNvSpPr>
          <p:nvPr/>
        </p:nvSpPr>
        <p:spPr bwMode="auto">
          <a:xfrm>
            <a:off x="180975"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8" name="Text Box 2"/>
          <p:cNvSpPr txBox="1">
            <a:spLocks noChangeArrowheads="1"/>
          </p:cNvSpPr>
          <p:nvPr/>
        </p:nvSpPr>
        <p:spPr bwMode="auto">
          <a:xfrm>
            <a:off x="207181" y="1844824"/>
            <a:ext cx="8748464" cy="256222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15000"/>
              </a:lnSpc>
              <a:spcAft>
                <a:spcPts val="0"/>
              </a:spcAft>
            </a:pPr>
            <a:r>
              <a:rPr lang="ar-EG" sz="54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Traditional Arabic" pitchFamily="18" charset="-78"/>
                <a:ea typeface="Times New Roman"/>
                <a:cs typeface="Traditional Arabic" pitchFamily="18" charset="-78"/>
              </a:rPr>
              <a:t>الوحدة التدريبية الثالثة</a:t>
            </a:r>
            <a:endParaRPr lang="en-US" sz="1200" dirty="0">
              <a:effectLst/>
              <a:latin typeface="Traditional Arabic" pitchFamily="18" charset="-78"/>
              <a:ea typeface="Calibri"/>
              <a:cs typeface="Traditional Arabic" pitchFamily="18" charset="-78"/>
            </a:endParaRPr>
          </a:p>
          <a:p>
            <a:pPr algn="ctr" rtl="1">
              <a:lnSpc>
                <a:spcPct val="115000"/>
              </a:lnSpc>
              <a:spcAft>
                <a:spcPts val="1000"/>
              </a:spcAft>
            </a:pPr>
            <a:r>
              <a:rPr lang="ar-EG" sz="8800" b="1" dirty="0">
                <a:ln>
                  <a:noFill/>
                </a:ln>
                <a:gradFill>
                  <a:gsLst>
                    <a:gs pos="0">
                      <a:srgbClr val="A54200"/>
                    </a:gs>
                    <a:gs pos="78000">
                      <a:srgbClr val="FF8C19"/>
                    </a:gs>
                    <a:gs pos="100000">
                      <a:srgbClr val="FFF1E9"/>
                    </a:gs>
                  </a:gsLst>
                  <a:lin ang="5400000" scaled="0"/>
                </a:gradFill>
                <a:effectLst>
                  <a:outerShdw blurRad="69850" dist="43180" dir="5400000" sx="0" sy="0">
                    <a:srgbClr val="000000">
                      <a:alpha val="65000"/>
                    </a:srgbClr>
                  </a:outerShdw>
                </a:effectLst>
                <a:latin typeface="Traditional Arabic" pitchFamily="18" charset="-78"/>
                <a:ea typeface="Calibri"/>
                <a:cs typeface="Traditional Arabic" pitchFamily="18" charset="-78"/>
              </a:rPr>
              <a:t>نظريات التوجيه والإرشاد</a:t>
            </a:r>
            <a:endParaRPr lang="en-US" sz="1200" dirty="0">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786867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443971378"/>
              </p:ext>
            </p:extLst>
          </p:nvPr>
        </p:nvGraphicFramePr>
        <p:xfrm>
          <a:off x="1403648" y="2060848"/>
          <a:ext cx="6857999"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owchart: Off-page Connector 2"/>
          <p:cNvSpPr/>
          <p:nvPr/>
        </p:nvSpPr>
        <p:spPr>
          <a:xfrm>
            <a:off x="2627784" y="202413"/>
            <a:ext cx="4320480" cy="1467862"/>
          </a:xfrm>
          <a:prstGeom prst="flowChartOffpageConnector">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b="1"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rPr>
              <a:t>الجلسة التدريبية الاولي</a:t>
            </a:r>
          </a:p>
          <a:p>
            <a:pPr lvl="0" algn="ctr">
              <a:lnSpc>
                <a:spcPct val="115000"/>
              </a:lnSpc>
              <a:spcAft>
                <a:spcPts val="1000"/>
              </a:spcAft>
              <a:buSzPts val="2000"/>
            </a:pPr>
            <a:r>
              <a:rPr lang="ar-EG" sz="3600" b="1" dirty="0">
                <a:effectLst>
                  <a:outerShdw blurRad="38100" dist="38100" dir="2700000" algn="tl">
                    <a:srgbClr val="000000">
                      <a:alpha val="43137"/>
                    </a:srgbClr>
                  </a:outerShdw>
                </a:effectLst>
                <a:ea typeface="Calibri"/>
                <a:cs typeface="Traditional Arabic"/>
              </a:rPr>
              <a:t>نظريات التوجيه والإرشاد</a:t>
            </a:r>
            <a:endParaRPr lang="en-US" sz="1600" dirty="0">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29385249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98863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35596" y="209099"/>
            <a:ext cx="7272808" cy="3679020"/>
          </a:xfrm>
          <a:prstGeom prst="rect">
            <a:avLst/>
          </a:prstGeom>
        </p:spPr>
        <p:txBody>
          <a:bodyPr wrap="square">
            <a:spAutoFit/>
          </a:bodyPr>
          <a:lstStyle/>
          <a:p>
            <a:pPr algn="ctr" rtl="1">
              <a:lnSpc>
                <a:spcPct val="106000"/>
              </a:lnSpc>
              <a:spcAft>
                <a:spcPts val="800"/>
              </a:spcAft>
              <a:tabLst>
                <a:tab pos="2174240" algn="l"/>
                <a:tab pos="3236595" algn="ctr"/>
              </a:tabLst>
            </a:pPr>
            <a:r>
              <a:rPr lang="ar-EG" sz="3200" b="1" kern="1200" dirty="0">
                <a:solidFill>
                  <a:srgbClr val="C00000"/>
                </a:solidFill>
                <a:effectLst/>
                <a:latin typeface="Traditional Arabic" pitchFamily="18" charset="-78"/>
                <a:ea typeface="Times New Roman"/>
                <a:cs typeface="Traditional Arabic" pitchFamily="18" charset="-78"/>
              </a:rPr>
              <a:t>نشاط -5-</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tabLst>
                <a:tab pos="1043305" algn="l"/>
                <a:tab pos="1133475" algn="l"/>
                <a:tab pos="1223645" algn="l"/>
                <a:tab pos="1493520" algn="l"/>
              </a:tabLst>
            </a:pPr>
            <a:r>
              <a:rPr lang="ar-EG" sz="3200" b="1" kern="1200" dirty="0">
                <a:solidFill>
                  <a:srgbClr val="C00000"/>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kern="1200" dirty="0">
                <a:solidFill>
                  <a:srgbClr val="000000"/>
                </a:solidFill>
                <a:effectLst/>
                <a:latin typeface="Traditional Arabic" pitchFamily="18" charset="-78"/>
                <a:ea typeface="Calibri"/>
                <a:cs typeface="Traditional Arabic" pitchFamily="18" charset="-78"/>
              </a:rPr>
              <a:t>عزيزي المتدرب: اذكر ماتعرفه عن</a:t>
            </a:r>
            <a:r>
              <a:rPr lang="ar-EG" sz="3200" b="1" dirty="0">
                <a:effectLst/>
                <a:latin typeface="Traditional Arabic" pitchFamily="18" charset="-78"/>
                <a:ea typeface="Calibri"/>
                <a:cs typeface="Traditional Arabic" pitchFamily="18" charset="-78"/>
              </a:rPr>
              <a:t> نظريات</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dirty="0">
                <a:effectLst/>
                <a:latin typeface="Traditional Arabic" pitchFamily="18" charset="-78"/>
                <a:ea typeface="Calibri"/>
                <a:cs typeface="Traditional Arabic" pitchFamily="18" charset="-78"/>
              </a:rPr>
              <a:t> التوجيه والإرشاد</a:t>
            </a:r>
            <a:r>
              <a:rPr lang="ar-SA" sz="3200" b="1" dirty="0">
                <a:effectLst/>
                <a:latin typeface="Traditional Arabic" pitchFamily="18" charset="-78"/>
                <a:ea typeface="Calibri"/>
                <a:cs typeface="Traditional Arabic" pitchFamily="18" charset="-78"/>
              </a:rPr>
              <a:t>  </a:t>
            </a:r>
            <a:r>
              <a:rPr lang="ar-EG" sz="3200" b="1" kern="1200" dirty="0">
                <a:solidFill>
                  <a:srgbClr val="000000"/>
                </a:solidFill>
                <a:effectLst/>
                <a:latin typeface="Traditional Arabic" pitchFamily="18" charset="-78"/>
                <a:ea typeface="Calibri"/>
                <a:cs typeface="Traditional Arabic" pitchFamily="18" charset="-78"/>
              </a:rPr>
              <a:t>؟</a:t>
            </a:r>
          </a:p>
          <a:p>
            <a:pPr lvl="0" algn="ctr">
              <a:lnSpc>
                <a:spcPct val="115000"/>
              </a:lnSpc>
            </a:pPr>
            <a:r>
              <a:rPr lang="ar-EG" sz="3200" b="1" dirty="0">
                <a:solidFill>
                  <a:srgbClr val="0D0D0D"/>
                </a:solidFill>
                <a:latin typeface="Traditional Arabic" pitchFamily="18" charset="-78"/>
                <a:ea typeface="Times New Roman"/>
                <a:cs typeface="Traditional Arabic" pitchFamily="18" charset="-78"/>
              </a:rPr>
              <a:t>..........................................</a:t>
            </a:r>
            <a:endParaRPr lang="en-US" sz="3200" dirty="0">
              <a:solidFill>
                <a:prstClr val="black"/>
              </a:solidFill>
              <a:latin typeface="Traditional Arabic" pitchFamily="18" charset="-78"/>
              <a:ea typeface="Calibri"/>
              <a:cs typeface="Traditional Arabic" pitchFamily="18" charset="-78"/>
            </a:endParaRPr>
          </a:p>
          <a:p>
            <a:pPr algn="ctr" rtl="1">
              <a:lnSpc>
                <a:spcPct val="106000"/>
              </a:lnSpc>
              <a:spcAft>
                <a:spcPts val="800"/>
              </a:spcAft>
            </a:pPr>
            <a:endParaRPr lang="en-US" sz="3200" dirty="0">
              <a:effectLst/>
              <a:latin typeface="Traditional Arabic" pitchFamily="18" charset="-78"/>
              <a:ea typeface="Calibri"/>
              <a:cs typeface="Traditional Arabic" pitchFamily="18" charset="-78"/>
            </a:endParaRPr>
          </a:p>
        </p:txBody>
      </p:sp>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pic>
        <p:nvPicPr>
          <p:cNvPr id="6" name="Picture 5">
            <a:extLst>
              <a:ext uri="{FF2B5EF4-FFF2-40B4-BE49-F238E27FC236}">
                <a16:creationId xmlns:a16="http://schemas.microsoft.com/office/drawing/2014/main" id="{92894673-8B02-4EEB-9969-516A68C08F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1884" y="3083869"/>
            <a:ext cx="6660232" cy="37741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937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771800" y="186623"/>
            <a:ext cx="4220692" cy="1033272"/>
          </a:xfrm>
          <a:prstGeom prst="horizontalScroll">
            <a:avLst/>
          </a:prstGeom>
          <a:solidFill>
            <a:srgbClr val="006600"/>
          </a:solidFill>
          <a:ln>
            <a:noFill/>
          </a:ln>
          <a:effectLst>
            <a:reflection blurRad="6350" stA="52000" endA="300" endPos="35000" dir="5400000" sy="-100000" algn="bl" rotWithShape="0"/>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600" b="1" dirty="0">
                <a:solidFill>
                  <a:schemeClr val="bg1"/>
                </a:solidFill>
                <a:effectLst>
                  <a:outerShdw blurRad="38100" dist="38100" dir="2700000" algn="tl">
                    <a:srgbClr val="000000">
                      <a:alpha val="43137"/>
                    </a:srgbClr>
                  </a:outerShdw>
                </a:effectLst>
                <a:ea typeface="Calibri"/>
                <a:cs typeface="Traditional Arabic"/>
              </a:rPr>
              <a:t>نظريات التوجيه والإرشاد</a:t>
            </a:r>
            <a:endParaRPr lang="ar-EG" sz="36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Rectangle 2"/>
          <p:cNvSpPr/>
          <p:nvPr/>
        </p:nvSpPr>
        <p:spPr>
          <a:xfrm>
            <a:off x="611560" y="1412776"/>
            <a:ext cx="8064896" cy="2677656"/>
          </a:xfrm>
          <a:prstGeom prst="rect">
            <a:avLst/>
          </a:prstGeom>
        </p:spPr>
        <p:txBody>
          <a:bodyPr wrap="square">
            <a:spAutoFit/>
          </a:bodyPr>
          <a:lstStyle/>
          <a:p>
            <a:pPr algn="ctr">
              <a:lnSpc>
                <a:spcPct val="150000"/>
              </a:lnSpc>
            </a:pPr>
            <a:r>
              <a:rPr lang="ar-EG" sz="2800" b="1" dirty="0">
                <a:effectLst>
                  <a:outerShdw blurRad="38100" dist="38100" dir="2700000" algn="tl">
                    <a:srgbClr val="000000">
                      <a:alpha val="43137"/>
                    </a:srgbClr>
                  </a:outerShdw>
                </a:effectLst>
                <a:ea typeface="Calibri"/>
                <a:cs typeface="Traditional Arabic"/>
              </a:rPr>
              <a:t>يتفق المشتغلون بالتوجيه والإرشاد على أن المرشد الطلابي بحاجة كبيرة للتعرف على النظريات التي يقوم عليها التوجيه والإرشاد وذلك يعود لأهمية تطبيقها أثناء الممارسة المهنية للعمل الإرشادي حيث أن هذه النظريات تمثل خلاصة ما قام به الباحثون في مجال السلوك الإنساني والتي وضعت في شكل إطارات عامه </a:t>
            </a:r>
            <a:endParaRPr lang="ar-EG"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4149080"/>
            <a:ext cx="3384376" cy="2564904"/>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3381144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08961473"/>
              </p:ext>
            </p:extLst>
          </p:nvPr>
        </p:nvGraphicFramePr>
        <p:xfrm>
          <a:off x="0" y="188640"/>
          <a:ext cx="9036496" cy="666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566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8049"/>
          <a:stretch/>
        </p:blipFill>
        <p:spPr>
          <a:xfrm>
            <a:off x="0" y="3068960"/>
            <a:ext cx="3816424" cy="3600400"/>
          </a:xfrm>
          <a:prstGeom prst="rect">
            <a:avLst/>
          </a:prstGeom>
        </p:spPr>
      </p:pic>
      <p:sp>
        <p:nvSpPr>
          <p:cNvPr id="2" name="Rectangle 1"/>
          <p:cNvSpPr/>
          <p:nvPr/>
        </p:nvSpPr>
        <p:spPr>
          <a:xfrm>
            <a:off x="2015716" y="-146482"/>
            <a:ext cx="6984268" cy="7004482"/>
          </a:xfrm>
          <a:prstGeom prst="rect">
            <a:avLst/>
          </a:prstGeom>
        </p:spPr>
        <p:txBody>
          <a:bodyPr wrap="square">
            <a:spAutoFit/>
          </a:bodyPr>
          <a:lstStyle/>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عناصر العلاقة الإرشادية </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نظريات التوجيه والإرشاد</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يدرك المتدرب التعريف بالتوجيه والإرشاد والفرق بينهم  </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مهام وواجبات العاملين في مجال التوجيه والإرشاد</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الإرشاد النفسيّ</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يدرك المتدرب وسائل جمع المعلومات في الإرشاد النفسيّ</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الفرق بين الإرشاد النفسي والعلاج النفسي  </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تعديل السلوك و خصائصه</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أساليب و خطوات تعديل السلوك</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يدرك المتدرب ظاهرة التسرّب المدرسي</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مشكلة قلق الامتحان وأثره على التحصيل الدراسي </a:t>
            </a:r>
            <a:endParaRPr lang="en-US" sz="1100" dirty="0">
              <a:solidFill>
                <a:prstClr val="black"/>
              </a:solidFill>
              <a:ea typeface="Calibri"/>
              <a:cs typeface="Arial"/>
            </a:endParaRPr>
          </a:p>
          <a:p>
            <a:pPr marL="342900" lvl="0" indent="-342900">
              <a:lnSpc>
                <a:spcPct val="150000"/>
              </a:lnSpc>
              <a:spcAft>
                <a:spcPts val="1000"/>
              </a:spcAft>
              <a:buClr>
                <a:srgbClr val="365F91"/>
              </a:buClr>
              <a:buFont typeface="Wingdings"/>
              <a:buChar char=""/>
            </a:pPr>
            <a:r>
              <a:rPr lang="ar-SA" sz="2000" b="1" dirty="0">
                <a:solidFill>
                  <a:srgbClr val="000000"/>
                </a:solidFill>
                <a:ea typeface="Times New Roman"/>
                <a:cs typeface="Traditional Arabic"/>
              </a:rPr>
              <a:t>ان يتعرف المتدرب علي كيفية  دراسة حاله مع نموذج</a:t>
            </a:r>
            <a:endParaRPr lang="en-US" sz="1100" dirty="0">
              <a:solidFill>
                <a:prstClr val="black"/>
              </a:solidFill>
              <a:ea typeface="Calibri"/>
              <a:cs typeface="Arial"/>
            </a:endParaRPr>
          </a:p>
        </p:txBody>
      </p:sp>
    </p:spTree>
    <p:extLst>
      <p:ext uri="{BB962C8B-B14F-4D97-AF65-F5344CB8AC3E}">
        <p14:creationId xmlns:p14="http://schemas.microsoft.com/office/powerpoint/2010/main" val="281907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195736" y="362206"/>
            <a:ext cx="5004048"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8000" b="1" i="0" u="none" strike="noStrike" cap="none" normalizeH="0" baseline="0" dirty="0">
                <a:ln>
                  <a:noFill/>
                </a:ln>
                <a:solidFill>
                  <a:srgbClr val="009999"/>
                </a:solidFill>
                <a:effectLst/>
                <a:latin typeface="Traditional Arabic" pitchFamily="18" charset="-78"/>
                <a:ea typeface="Traditional Arabic" pitchFamily="18" charset="-78"/>
                <a:cs typeface="Traditional Arabic" pitchFamily="18" charset="-78"/>
              </a:rPr>
              <a:t>إستراحة تدريبية</a:t>
            </a:r>
            <a:endParaRPr kumimoji="0" lang="en-US" sz="900" b="0" i="0" u="none" strike="noStrike" cap="none" normalizeH="0" baseline="0" dirty="0">
              <a:ln>
                <a:noFill/>
              </a:ln>
              <a:solidFill>
                <a:schemeClr val="tx1"/>
              </a:solidFill>
              <a:effectLst/>
              <a:latin typeface="Traditional Arabic" pitchFamily="18" charset="-78"/>
              <a:cs typeface="Traditional Arabic"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277380" y="1700808"/>
            <a:ext cx="6840760" cy="4884043"/>
          </a:xfrm>
          <a:prstGeom prst="rect">
            <a:avLst/>
          </a:prstGeom>
          <a:ln>
            <a:noFill/>
          </a:ln>
          <a:effectLst>
            <a:softEdge rad="112500"/>
          </a:effectLst>
        </p:spPr>
      </p:pic>
      <p:sp>
        <p:nvSpPr>
          <p:cNvPr id="4" name="Rectangle 3"/>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17211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367940"/>
              </p:ext>
            </p:extLst>
          </p:nvPr>
        </p:nvGraphicFramePr>
        <p:xfrm>
          <a:off x="251520" y="1059621"/>
          <a:ext cx="8789268" cy="56817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owchart: Off-page Connector 2"/>
          <p:cNvSpPr/>
          <p:nvPr/>
        </p:nvSpPr>
        <p:spPr>
          <a:xfrm>
            <a:off x="2267744" y="202412"/>
            <a:ext cx="5040560" cy="1714419"/>
          </a:xfrm>
          <a:prstGeom prst="flowChartOffpageConnector">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b="1"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rPr>
              <a:t>الجلسة التدريبية الثانية</a:t>
            </a:r>
          </a:p>
          <a:p>
            <a:pPr algn="ctr">
              <a:lnSpc>
                <a:spcPct val="115000"/>
              </a:lnSpc>
              <a:spcAft>
                <a:spcPts val="1000"/>
              </a:spcAft>
              <a:buSzPts val="2000"/>
            </a:pPr>
            <a:r>
              <a:rPr lang="ar-EG" sz="3200" b="1" dirty="0">
                <a:effectLst>
                  <a:outerShdw blurRad="38100" dist="38100" dir="2700000" algn="tl">
                    <a:srgbClr val="000000">
                      <a:alpha val="43137"/>
                    </a:srgbClr>
                  </a:outerShdw>
                </a:effectLst>
                <a:ea typeface="Calibri"/>
                <a:cs typeface="Traditional Arabic"/>
              </a:rPr>
              <a:t>مهام وواجبات العاملين بالتوجيه والإرشاد</a:t>
            </a:r>
            <a:endParaRPr lang="en-US" sz="1400" dirty="0">
              <a:solidFill>
                <a:prstClr val="white"/>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27539966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7999"/>
          </a:xfrm>
          <a:prstGeom prst="rect">
            <a:avLst/>
          </a:prstGeom>
          <a:ln>
            <a:noFill/>
          </a:ln>
          <a:effectLst>
            <a:softEdge rad="112500"/>
          </a:effectLst>
        </p:spPr>
      </p:pic>
      <p:sp>
        <p:nvSpPr>
          <p:cNvPr id="2" name="Flowchart: Document 1"/>
          <p:cNvSpPr/>
          <p:nvPr/>
        </p:nvSpPr>
        <p:spPr>
          <a:xfrm>
            <a:off x="2411760" y="205262"/>
            <a:ext cx="4896544" cy="1152128"/>
          </a:xfrm>
          <a:prstGeom prst="flowChartDocument">
            <a:avLst/>
          </a:prstGeom>
          <a:solidFill>
            <a:srgbClr val="00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b="1" dirty="0">
                <a:solidFill>
                  <a:schemeClr val="bg1"/>
                </a:solidFill>
                <a:effectLst>
                  <a:outerShdw blurRad="38100" dist="38100" dir="2700000" algn="tl">
                    <a:srgbClr val="000000">
                      <a:alpha val="43137"/>
                    </a:srgbClr>
                  </a:outerShdw>
                </a:effectLst>
                <a:ea typeface="Calibri"/>
                <a:cs typeface="Traditional Arabic"/>
              </a:rPr>
              <a:t>التعريف بالتوجيه والإرشاد والفرق بينهم</a:t>
            </a:r>
            <a:endParaRPr lang="ar-EG" sz="3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Rectangle 2"/>
          <p:cNvSpPr/>
          <p:nvPr/>
        </p:nvSpPr>
        <p:spPr>
          <a:xfrm>
            <a:off x="899592" y="1772816"/>
            <a:ext cx="7632848" cy="3323987"/>
          </a:xfrm>
          <a:prstGeom prst="rect">
            <a:avLst/>
          </a:prstGeom>
        </p:spPr>
        <p:txBody>
          <a:bodyPr wrap="square">
            <a:spAutoFit/>
          </a:bodyPr>
          <a:lstStyle/>
          <a:p>
            <a:pPr algn="ctr">
              <a:lnSpc>
                <a:spcPct val="150000"/>
              </a:lnSpc>
            </a:pPr>
            <a:r>
              <a:rPr lang="ar-EG" sz="2800" b="1" dirty="0">
                <a:effectLst>
                  <a:outerShdw blurRad="38100" dist="38100" dir="2700000" algn="tl">
                    <a:srgbClr val="000000">
                      <a:alpha val="43137"/>
                    </a:srgbClr>
                  </a:outerShdw>
                </a:effectLst>
                <a:ea typeface="Calibri"/>
                <a:cs typeface="Traditional Arabic"/>
              </a:rPr>
              <a:t>ويعد كل من التوجيه والإرشاد وجهان لعملة واحدة وكل منها يكمل الآخر إلا انه يوجد ينهما بعد الفروق التي يحسن الإشارة إليها هنا فالتوجيه عبارة عن مجموعة من الخدمات المخططة التي تتسم بالاتساع والشمولية تتضمن داخلها عملية الإرشاد ويركز التوجيه على إمداد المتدرب بالمعلومات المتنوعة والمناسبة وتنمية شعوره بالمسؤولية</a:t>
            </a:r>
            <a:endParaRPr lang="ar-EG"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9222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83196470"/>
              </p:ext>
            </p:extLst>
          </p:nvPr>
        </p:nvGraphicFramePr>
        <p:xfrm>
          <a:off x="539552" y="404664"/>
          <a:ext cx="828092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31069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 2"/>
          <p:cNvSpPr/>
          <p:nvPr/>
        </p:nvSpPr>
        <p:spPr>
          <a:xfrm>
            <a:off x="1187624" y="457794"/>
            <a:ext cx="6984776" cy="800100"/>
          </a:xfrm>
          <a:prstGeom prst="hexagon">
            <a:avLst/>
          </a:prstGeom>
          <a:solidFill>
            <a:srgbClr val="006600"/>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lvl="0" algn="ctr">
              <a:lnSpc>
                <a:spcPct val="115000"/>
              </a:lnSpc>
              <a:spcAft>
                <a:spcPts val="1000"/>
              </a:spcAft>
            </a:pPr>
            <a:r>
              <a:rPr lang="ar-EG" sz="3200" b="1" dirty="0">
                <a:solidFill>
                  <a:schemeClr val="bg1"/>
                </a:solidFill>
                <a:effectLst>
                  <a:outerShdw blurRad="38100" dist="38100" dir="2700000" algn="tl">
                    <a:srgbClr val="000000">
                      <a:alpha val="43137"/>
                    </a:srgbClr>
                  </a:outerShdw>
                </a:effectLst>
                <a:ea typeface="Calibri"/>
                <a:cs typeface="Traditional Arabic"/>
              </a:rPr>
              <a:t>مهام وواجبات العاملين في مجال التوجيه والإرشاد</a:t>
            </a:r>
            <a:endParaRPr kumimoji="0" lang="ar-EG" sz="3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Calibri"/>
              <a:cs typeface="Times New Roman"/>
            </a:endParaRPr>
          </a:p>
        </p:txBody>
      </p:sp>
      <p:graphicFrame>
        <p:nvGraphicFramePr>
          <p:cNvPr id="4" name="Diagram 3"/>
          <p:cNvGraphicFramePr/>
          <p:nvPr>
            <p:extLst>
              <p:ext uri="{D42A27DB-BD31-4B8C-83A1-F6EECF244321}">
                <p14:modId xmlns:p14="http://schemas.microsoft.com/office/powerpoint/2010/main" val="389275965"/>
              </p:ext>
            </p:extLst>
          </p:nvPr>
        </p:nvGraphicFramePr>
        <p:xfrm>
          <a:off x="323529" y="1844824"/>
          <a:ext cx="862010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76457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88820747"/>
              </p:ext>
            </p:extLst>
          </p:nvPr>
        </p:nvGraphicFramePr>
        <p:xfrm>
          <a:off x="323529" y="476672"/>
          <a:ext cx="8620104"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62201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4"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6" name="Text Box 2"/>
          <p:cNvSpPr txBox="1">
            <a:spLocks noChangeArrowheads="1"/>
          </p:cNvSpPr>
          <p:nvPr/>
        </p:nvSpPr>
        <p:spPr bwMode="auto">
          <a:xfrm>
            <a:off x="1439652" y="228600"/>
            <a:ext cx="6264696" cy="357187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ffectLst/>
                <a:latin typeface="Traditional Arabic" pitchFamily="18" charset="-78"/>
                <a:ea typeface="Times New Roman"/>
                <a:cs typeface="Traditional Arabic" pitchFamily="18" charset="-78"/>
              </a:rPr>
              <a:t>نشاط -6</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عزيزي المتدرب:</a:t>
            </a:r>
            <a:r>
              <a:rPr lang="ar-EG" sz="3200" b="1" dirty="0">
                <a:effectLst/>
                <a:latin typeface="Traditional Arabic" pitchFamily="18" charset="-78"/>
                <a:ea typeface="Times New Roman"/>
                <a:cs typeface="Traditional Arabic" pitchFamily="18" charset="-78"/>
              </a:rPr>
              <a:t>اذكر مما تم شرحه الفرق بين</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effectLst/>
                <a:latin typeface="Traditional Arabic" pitchFamily="18" charset="-78"/>
                <a:ea typeface="Times New Roman"/>
                <a:cs typeface="Traditional Arabic" pitchFamily="18" charset="-78"/>
              </a:rPr>
              <a:t> التوجيه و الإرشاد ؟</a:t>
            </a:r>
            <a:endParaRPr lang="en-US" sz="3200" dirty="0">
              <a:effectLst/>
              <a:latin typeface="Traditional Arabic" pitchFamily="18" charset="-78"/>
              <a:ea typeface="Calibri"/>
              <a:cs typeface="Traditional Arabic" pitchFamily="18" charset="-78"/>
            </a:endParaRPr>
          </a:p>
          <a:p>
            <a:pPr algn="ctr" rtl="1">
              <a:lnSpc>
                <a:spcPct val="115000"/>
              </a:lnSpc>
              <a:spcAft>
                <a:spcPts val="0"/>
              </a:spcAft>
            </a:pPr>
            <a:r>
              <a:rPr lang="ar-EG" sz="3200" b="1" dirty="0">
                <a:solidFill>
                  <a:srgbClr val="0D0D0D"/>
                </a:solidFill>
                <a:effectLst/>
                <a:latin typeface="Traditional Arabic" pitchFamily="18" charset="-78"/>
                <a:ea typeface="Times New Roman"/>
                <a:cs typeface="Traditional Arabic" pitchFamily="18" charset="-78"/>
              </a:rPr>
              <a:t>...................................................................</a:t>
            </a:r>
            <a:endParaRPr lang="en-US" sz="3200" dirty="0">
              <a:effectLst/>
              <a:latin typeface="Traditional Arabic" pitchFamily="18" charset="-78"/>
              <a:ea typeface="Calibri"/>
              <a:cs typeface="Traditional Arabic" pitchFamily="18" charset="-78"/>
            </a:endParaRPr>
          </a:p>
          <a:p>
            <a:pPr algn="r" rtl="1">
              <a:lnSpc>
                <a:spcPct val="115000"/>
              </a:lnSpc>
              <a:spcAft>
                <a:spcPts val="1000"/>
              </a:spcAft>
            </a:pPr>
            <a:r>
              <a:rPr lang="en-US" sz="1100" dirty="0">
                <a:effectLst/>
                <a:latin typeface="Calibri"/>
                <a:ea typeface="Calibri"/>
                <a:cs typeface="Arial"/>
              </a:rPr>
              <a:t> </a:t>
            </a:r>
          </a:p>
        </p:txBody>
      </p:sp>
      <p:pic>
        <p:nvPicPr>
          <p:cNvPr id="5" name="Picture 4">
            <a:extLst>
              <a:ext uri="{FF2B5EF4-FFF2-40B4-BE49-F238E27FC236}">
                <a16:creationId xmlns:a16="http://schemas.microsoft.com/office/drawing/2014/main" id="{7DEAAFAB-138D-4411-83BA-60198574A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5920" y="3468091"/>
            <a:ext cx="6012160" cy="34068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94291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24516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52"/>
            <a:ext cx="9143999" cy="687958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0" y="2924944"/>
            <a:ext cx="4705350" cy="17811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100">
                <a:solidFill>
                  <a:prstClr val="black"/>
                </a:solidFill>
                <a:ea typeface="Calibri"/>
                <a:cs typeface="Arial"/>
              </a:rPr>
              <a:t> </a:t>
            </a:r>
          </a:p>
        </p:txBody>
      </p:sp>
      <p:sp>
        <p:nvSpPr>
          <p:cNvPr id="2"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6" name="Rectangle 9"/>
          <p:cNvSpPr>
            <a:spLocks noChangeArrowheads="1"/>
          </p:cNvSpPr>
          <p:nvPr/>
        </p:nvSpPr>
        <p:spPr bwMode="auto">
          <a:xfrm>
            <a:off x="180975"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7" name="Text Box 2"/>
          <p:cNvSpPr txBox="1">
            <a:spLocks noChangeArrowheads="1"/>
          </p:cNvSpPr>
          <p:nvPr/>
        </p:nvSpPr>
        <p:spPr bwMode="auto">
          <a:xfrm>
            <a:off x="431540" y="1844824"/>
            <a:ext cx="8280920" cy="256222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15000"/>
              </a:lnSpc>
              <a:spcAft>
                <a:spcPts val="0"/>
              </a:spcAft>
            </a:pPr>
            <a:r>
              <a:rPr lang="ar-EG" sz="60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Traditional Arabic" pitchFamily="18" charset="-78"/>
                <a:ea typeface="Times New Roman"/>
                <a:cs typeface="Traditional Arabic" pitchFamily="18" charset="-78"/>
              </a:rPr>
              <a:t>الوحدة التدريبية الرابعة</a:t>
            </a:r>
            <a:endParaRPr lang="en-US" sz="1400" dirty="0">
              <a:effectLst/>
              <a:latin typeface="Traditional Arabic" pitchFamily="18" charset="-78"/>
              <a:ea typeface="Calibri"/>
              <a:cs typeface="Traditional Arabic" pitchFamily="18" charset="-78"/>
            </a:endParaRPr>
          </a:p>
          <a:p>
            <a:pPr algn="ctr" rtl="1">
              <a:lnSpc>
                <a:spcPct val="115000"/>
              </a:lnSpc>
              <a:spcAft>
                <a:spcPts val="1000"/>
              </a:spcAft>
            </a:pPr>
            <a:r>
              <a:rPr lang="ar-SA" sz="9600" b="1" dirty="0">
                <a:ln>
                  <a:noFill/>
                </a:ln>
                <a:gradFill>
                  <a:gsLst>
                    <a:gs pos="0">
                      <a:srgbClr val="A54200"/>
                    </a:gs>
                    <a:gs pos="78000">
                      <a:srgbClr val="FF8C19"/>
                    </a:gs>
                    <a:gs pos="100000">
                      <a:srgbClr val="FFF1E9"/>
                    </a:gs>
                  </a:gsLst>
                  <a:lin ang="5400000" scaled="0"/>
                </a:gradFill>
                <a:effectLst>
                  <a:outerShdw blurRad="69850" dist="43180" dir="5400000" sx="0" sy="0">
                    <a:srgbClr val="000000">
                      <a:alpha val="65000"/>
                    </a:srgbClr>
                  </a:outerShdw>
                </a:effectLst>
                <a:latin typeface="Traditional Arabic" pitchFamily="18" charset="-78"/>
                <a:ea typeface="Calibri"/>
                <a:cs typeface="Traditional Arabic" pitchFamily="18" charset="-78"/>
              </a:rPr>
              <a:t>الإرشاد النفسيّ</a:t>
            </a:r>
            <a:endParaRPr lang="en-US" sz="1400" dirty="0">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17024364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153130337"/>
              </p:ext>
            </p:extLst>
          </p:nvPr>
        </p:nvGraphicFramePr>
        <p:xfrm>
          <a:off x="1115616" y="2420888"/>
          <a:ext cx="7560840"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exagon 3"/>
          <p:cNvSpPr/>
          <p:nvPr/>
        </p:nvSpPr>
        <p:spPr>
          <a:xfrm>
            <a:off x="2555776" y="116632"/>
            <a:ext cx="4281264" cy="1592562"/>
          </a:xfrm>
          <a:prstGeom prst="hexagon">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115000"/>
              </a:lnSpc>
              <a:spcAft>
                <a:spcPts val="1000"/>
              </a:spcAft>
            </a:pPr>
            <a:r>
              <a:rPr lang="ar-EG" sz="3200" b="1"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الجلسة التدريبية الاولي</a:t>
            </a:r>
          </a:p>
          <a:p>
            <a:pPr lvl="0" algn="ctr">
              <a:lnSpc>
                <a:spcPct val="115000"/>
              </a:lnSpc>
              <a:spcAft>
                <a:spcPts val="1000"/>
              </a:spcAft>
            </a:pPr>
            <a:r>
              <a:rPr lang="ar-SA" sz="3600" b="1" dirty="0">
                <a:effectLst>
                  <a:outerShdw blurRad="38100" dist="38100" dir="2700000" algn="tl">
                    <a:srgbClr val="000000">
                      <a:alpha val="43137"/>
                    </a:srgbClr>
                  </a:outerShdw>
                </a:effectLst>
                <a:ea typeface="Impact"/>
                <a:cs typeface="Traditional Arabic"/>
              </a:rPr>
              <a:t>الإرشاد النفسيّ</a:t>
            </a:r>
            <a:endParaRPr lang="en-US" sz="1600"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4139639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580"/>
            <a:ext cx="9143999" cy="687958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0" y="2924944"/>
            <a:ext cx="4705350" cy="17811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r" rtl="1">
              <a:lnSpc>
                <a:spcPct val="115000"/>
              </a:lnSpc>
              <a:spcAft>
                <a:spcPts val="1000"/>
              </a:spcAft>
            </a:pPr>
            <a:r>
              <a:rPr lang="en-US" sz="1100">
                <a:effectLst/>
                <a:latin typeface="Calibri"/>
                <a:ea typeface="Calibri"/>
                <a:cs typeface="Arial"/>
              </a:rPr>
              <a:t> </a:t>
            </a:r>
          </a:p>
        </p:txBody>
      </p:sp>
      <p:sp>
        <p:nvSpPr>
          <p:cNvPr id="4" name="Text Box 2"/>
          <p:cNvSpPr txBox="1">
            <a:spLocks noChangeArrowheads="1"/>
          </p:cNvSpPr>
          <p:nvPr/>
        </p:nvSpPr>
        <p:spPr bwMode="auto">
          <a:xfrm>
            <a:off x="1547664" y="1643831"/>
            <a:ext cx="6696744" cy="256222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15000"/>
              </a:lnSpc>
              <a:spcAft>
                <a:spcPts val="0"/>
              </a:spcAft>
            </a:pPr>
            <a:r>
              <a:rPr lang="ar-EG" sz="60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Traditional Arabic" pitchFamily="18" charset="-78"/>
                <a:ea typeface="Times New Roman"/>
                <a:cs typeface="Traditional Arabic" pitchFamily="18" charset="-78"/>
              </a:rPr>
              <a:t>الوحدة التدريبية الاولي</a:t>
            </a:r>
            <a:endParaRPr lang="en-US" sz="1400" dirty="0">
              <a:effectLst/>
              <a:latin typeface="Traditional Arabic" pitchFamily="18" charset="-78"/>
              <a:ea typeface="Calibri"/>
              <a:cs typeface="Traditional Arabic" pitchFamily="18" charset="-78"/>
            </a:endParaRPr>
          </a:p>
          <a:p>
            <a:pPr algn="ctr" rtl="1">
              <a:lnSpc>
                <a:spcPct val="115000"/>
              </a:lnSpc>
              <a:spcAft>
                <a:spcPts val="1000"/>
              </a:spcAft>
            </a:pPr>
            <a:r>
              <a:rPr lang="ar-SA" sz="9600" b="1" dirty="0">
                <a:ln>
                  <a:noFill/>
                </a:ln>
                <a:gradFill>
                  <a:gsLst>
                    <a:gs pos="0">
                      <a:srgbClr val="A54200"/>
                    </a:gs>
                    <a:gs pos="78000">
                      <a:srgbClr val="FF8C19"/>
                    </a:gs>
                    <a:gs pos="100000">
                      <a:srgbClr val="FFF1E9"/>
                    </a:gs>
                  </a:gsLst>
                  <a:lin ang="5400000" scaled="0"/>
                </a:gradFill>
                <a:effectLst>
                  <a:outerShdw blurRad="69850" dist="43180" dir="5400000" sx="0" sy="0">
                    <a:srgbClr val="000000">
                      <a:alpha val="65000"/>
                    </a:srgbClr>
                  </a:outerShdw>
                </a:effectLst>
                <a:latin typeface="Traditional Arabic" pitchFamily="18" charset="-78"/>
                <a:ea typeface="Calibri"/>
                <a:cs typeface="Traditional Arabic" pitchFamily="18" charset="-78"/>
              </a:rPr>
              <a:t>الإرشاد</a:t>
            </a:r>
            <a:endParaRPr lang="en-US" sz="1400" dirty="0">
              <a:effectLst/>
              <a:latin typeface="Traditional Arabic" pitchFamily="18" charset="-78"/>
              <a:ea typeface="Calibri"/>
              <a:cs typeface="Traditional Arabic" pitchFamily="18" charset="-78"/>
            </a:endParaRPr>
          </a:p>
        </p:txBody>
      </p:sp>
      <p:sp>
        <p:nvSpPr>
          <p:cNvPr id="2"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
        <p:nvSpPr>
          <p:cNvPr id="6" name="Rectangle 9"/>
          <p:cNvSpPr>
            <a:spLocks noChangeArrowheads="1"/>
          </p:cNvSpPr>
          <p:nvPr/>
        </p:nvSpPr>
        <p:spPr bwMode="auto">
          <a:xfrm>
            <a:off x="180975"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56236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4956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87723" y="152399"/>
            <a:ext cx="4968553" cy="3250185"/>
          </a:xfrm>
          <a:prstGeom prst="rect">
            <a:avLst/>
          </a:prstGeom>
        </p:spPr>
        <p:txBody>
          <a:bodyPr wrap="square">
            <a:spAutoFit/>
          </a:bodyPr>
          <a:lstStyle/>
          <a:p>
            <a:pPr algn="ctr" rtl="1">
              <a:lnSpc>
                <a:spcPct val="106000"/>
              </a:lnSpc>
              <a:spcAft>
                <a:spcPts val="800"/>
              </a:spcAft>
              <a:tabLst>
                <a:tab pos="2174240" algn="l"/>
                <a:tab pos="3236595" algn="ctr"/>
              </a:tabLst>
            </a:pPr>
            <a:r>
              <a:rPr lang="ar-EG" sz="3200" b="1" kern="1200" dirty="0">
                <a:solidFill>
                  <a:srgbClr val="C00000"/>
                </a:solidFill>
                <a:effectLst/>
                <a:latin typeface="Traditional Arabic" pitchFamily="18" charset="-78"/>
                <a:ea typeface="Times New Roman"/>
                <a:cs typeface="Traditional Arabic" pitchFamily="18" charset="-78"/>
              </a:rPr>
              <a:t>نشاط -7-</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tabLst>
                <a:tab pos="1043305" algn="l"/>
                <a:tab pos="1133475" algn="l"/>
                <a:tab pos="1223645" algn="l"/>
                <a:tab pos="1493520" algn="l"/>
              </a:tabLst>
            </a:pPr>
            <a:r>
              <a:rPr lang="ar-EG" sz="3200" b="1" kern="1200" dirty="0">
                <a:solidFill>
                  <a:srgbClr val="C00000"/>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kern="1200" dirty="0">
                <a:solidFill>
                  <a:srgbClr val="000000"/>
                </a:solidFill>
                <a:effectLst/>
                <a:latin typeface="Traditional Arabic" pitchFamily="18" charset="-78"/>
                <a:ea typeface="Calibri"/>
                <a:cs typeface="Traditional Arabic" pitchFamily="18" charset="-78"/>
              </a:rPr>
              <a:t>عزيزي المتدرب: اذكر ماتعرفه عن</a:t>
            </a:r>
            <a:r>
              <a:rPr lang="ar-EG" sz="3200" b="1" dirty="0">
                <a:effectLst/>
                <a:latin typeface="Traditional Arabic" pitchFamily="18" charset="-78"/>
                <a:ea typeface="Calibri"/>
                <a:cs typeface="Traditional Arabic" pitchFamily="18" charset="-78"/>
              </a:rPr>
              <a:t> </a:t>
            </a:r>
            <a:r>
              <a:rPr lang="ar-SA" sz="3200" b="1" dirty="0">
                <a:effectLst/>
                <a:latin typeface="Traditional Arabic" pitchFamily="18" charset="-78"/>
                <a:ea typeface="Calibri"/>
                <a:cs typeface="Traditional Arabic" pitchFamily="18" charset="-78"/>
              </a:rPr>
              <a:t>الإرشاد النفسيّ  </a:t>
            </a:r>
            <a:r>
              <a:rPr lang="ar-EG" sz="3200" b="1" kern="1200" dirty="0">
                <a:solidFill>
                  <a:srgbClr val="000000"/>
                </a:solidFill>
                <a:effectLst/>
                <a:latin typeface="Traditional Arabic" pitchFamily="18" charset="-78"/>
                <a:ea typeface="Calibri"/>
                <a:cs typeface="Traditional Arabic" pitchFamily="18" charset="-78"/>
              </a:rPr>
              <a:t>؟</a:t>
            </a:r>
          </a:p>
          <a:p>
            <a:pPr lvl="0" algn="ctr">
              <a:lnSpc>
                <a:spcPct val="115000"/>
              </a:lnSpc>
            </a:pPr>
            <a:r>
              <a:rPr lang="ar-EG" sz="3200" b="1" dirty="0">
                <a:solidFill>
                  <a:srgbClr val="0D0D0D"/>
                </a:solidFill>
                <a:latin typeface="Traditional Arabic" pitchFamily="18" charset="-78"/>
                <a:ea typeface="Times New Roman"/>
                <a:cs typeface="Traditional Arabic" pitchFamily="18" charset="-78"/>
              </a:rPr>
              <a:t>...........................</a:t>
            </a:r>
            <a:endParaRPr lang="en-US" sz="3200" dirty="0">
              <a:solidFill>
                <a:prstClr val="black"/>
              </a:solidFill>
              <a:latin typeface="Traditional Arabic" pitchFamily="18" charset="-78"/>
              <a:ea typeface="Calibri"/>
              <a:cs typeface="Traditional Arabic" pitchFamily="18" charset="-78"/>
            </a:endParaRPr>
          </a:p>
          <a:p>
            <a:pPr algn="ctr" rtl="1">
              <a:lnSpc>
                <a:spcPct val="106000"/>
              </a:lnSpc>
              <a:spcAft>
                <a:spcPts val="800"/>
              </a:spcAft>
            </a:pPr>
            <a:endParaRPr lang="en-US" sz="1200" dirty="0">
              <a:effectLst/>
              <a:latin typeface="Times New Roman"/>
              <a:ea typeface="Calibri"/>
            </a:endParaRPr>
          </a:p>
        </p:txBody>
      </p:sp>
      <p:sp>
        <p:nvSpPr>
          <p:cNvPr id="2" name="Rectangle 3"/>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6"/>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9F180096-9F42-4661-9FEC-752204E18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2564904"/>
            <a:ext cx="7056276" cy="39985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9655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rot="268242">
            <a:off x="2519966" y="184802"/>
            <a:ext cx="4796887" cy="1416543"/>
          </a:xfrm>
          <a:prstGeom prst="irregularSeal2">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bg1"/>
                </a:solidFill>
                <a:effectLst>
                  <a:outerShdw blurRad="38100" dist="38100" dir="2700000" algn="tl">
                    <a:srgbClr val="000000">
                      <a:alpha val="43137"/>
                    </a:srgbClr>
                  </a:outerShdw>
                </a:effectLst>
                <a:ea typeface="Calibri"/>
                <a:cs typeface="Traditional Arabic"/>
              </a:rPr>
              <a:t>الإرشاد النفسيّ</a:t>
            </a:r>
            <a:endParaRPr lang="ar-EG" sz="36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2260268633"/>
              </p:ext>
            </p:extLst>
          </p:nvPr>
        </p:nvGraphicFramePr>
        <p:xfrm>
          <a:off x="1115616" y="1798125"/>
          <a:ext cx="684076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11683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96136" y="260648"/>
            <a:ext cx="3196709"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600" b="1" u="sng" dirty="0">
                <a:solidFill>
                  <a:srgbClr val="800080"/>
                </a:solidFill>
                <a:effectLst>
                  <a:outerShdw blurRad="38100" dist="38100" dir="2700000" algn="tl">
                    <a:srgbClr val="000000">
                      <a:alpha val="43137"/>
                    </a:srgbClr>
                  </a:outerShdw>
                </a:effectLst>
                <a:ea typeface="Calibri"/>
                <a:cs typeface="Traditional Arabic"/>
              </a:rPr>
              <a:t>أهمّية الإرشاد النفسيّ</a:t>
            </a:r>
            <a:endParaRPr lang="en-US" dirty="0">
              <a:effectLst>
                <a:outerShdw blurRad="38100" dist="38100" dir="2700000" algn="tl">
                  <a:srgbClr val="000000">
                    <a:alpha val="43137"/>
                  </a:srgbClr>
                </a:outerShdw>
              </a:effectLst>
              <a:ea typeface="Calibri"/>
              <a:cs typeface="Arial"/>
            </a:endParaRPr>
          </a:p>
        </p:txBody>
      </p:sp>
      <p:graphicFrame>
        <p:nvGraphicFramePr>
          <p:cNvPr id="4" name="Diagram 3"/>
          <p:cNvGraphicFramePr/>
          <p:nvPr>
            <p:extLst>
              <p:ext uri="{D42A27DB-BD31-4B8C-83A1-F6EECF244321}">
                <p14:modId xmlns:p14="http://schemas.microsoft.com/office/powerpoint/2010/main" val="4227604199"/>
              </p:ext>
            </p:extLst>
          </p:nvPr>
        </p:nvGraphicFramePr>
        <p:xfrm>
          <a:off x="107504" y="1412776"/>
          <a:ext cx="888534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48482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5688" y="332656"/>
            <a:ext cx="3284874"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600" b="1" u="sng" dirty="0">
                <a:solidFill>
                  <a:srgbClr val="800080"/>
                </a:solidFill>
                <a:effectLst>
                  <a:outerShdw blurRad="38100" dist="38100" dir="2700000" algn="tl">
                    <a:srgbClr val="000000">
                      <a:alpha val="43137"/>
                    </a:srgbClr>
                  </a:outerShdw>
                </a:effectLst>
                <a:ea typeface="Calibri"/>
                <a:cs typeface="Traditional Arabic"/>
              </a:rPr>
              <a:t>مبادئ الإرشاد النفسيّ</a:t>
            </a:r>
            <a:endParaRPr lang="en-US"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1620885269"/>
              </p:ext>
            </p:extLst>
          </p:nvPr>
        </p:nvGraphicFramePr>
        <p:xfrm>
          <a:off x="697190" y="1340768"/>
          <a:ext cx="822960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6533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1043608" y="1628800"/>
            <a:ext cx="7344815" cy="2677656"/>
          </a:xfrm>
          <a:prstGeom prst="rect">
            <a:avLst/>
          </a:prstGeom>
        </p:spPr>
        <p:txBody>
          <a:bodyPr wrap="square">
            <a:spAutoFit/>
          </a:bodyPr>
          <a:lstStyle/>
          <a:p>
            <a:pPr algn="ctr">
              <a:lnSpc>
                <a:spcPct val="150000"/>
              </a:lnSpc>
            </a:pPr>
            <a:r>
              <a:rPr lang="ar-SA" sz="2800" b="1" dirty="0">
                <a:effectLst>
                  <a:outerShdw blurRad="38100" dist="38100" dir="2700000" algn="tl">
                    <a:srgbClr val="000000">
                      <a:alpha val="43137"/>
                    </a:srgbClr>
                  </a:outerShdw>
                </a:effectLst>
                <a:ea typeface="Calibri"/>
                <a:cs typeface="Traditional Arabic"/>
              </a:rPr>
              <a:t>يلجأ المُرشِد النفسيُّ إلى استخدام أساليب مُعيَّنة يستطيع من خلالها جَمْع بيانات، ومعلومات عن حالة الشخص المُسترشِد؛ بهدف الوصول إلى التشخيص المناسب لمختلف المشكلات التي يُواجهُها، والتنبُّؤ بها، ومحاولة حلِّها</a:t>
            </a:r>
            <a:endParaRPr lang="ar-EG" sz="2800" dirty="0">
              <a:effectLst>
                <a:outerShdw blurRad="38100" dist="38100" dir="2700000" algn="tl">
                  <a:srgbClr val="000000">
                    <a:alpha val="43137"/>
                  </a:srgbClr>
                </a:outerShdw>
              </a:effectLst>
            </a:endParaRPr>
          </a:p>
        </p:txBody>
      </p:sp>
      <p:sp>
        <p:nvSpPr>
          <p:cNvPr id="3" name="Flowchart: Stored Data 2"/>
          <p:cNvSpPr/>
          <p:nvPr/>
        </p:nvSpPr>
        <p:spPr>
          <a:xfrm>
            <a:off x="1115616" y="343368"/>
            <a:ext cx="7416824" cy="882388"/>
          </a:xfrm>
          <a:prstGeom prst="flowChartOnlineStorage">
            <a:avLst/>
          </a:prstGeom>
          <a:solidFill>
            <a:srgbClr val="00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SA" sz="3200" b="1" dirty="0">
                <a:solidFill>
                  <a:schemeClr val="bg1"/>
                </a:solidFill>
                <a:effectLst>
                  <a:outerShdw blurRad="38100" dist="38100" dir="2700000" algn="tl">
                    <a:srgbClr val="000000">
                      <a:alpha val="43137"/>
                    </a:srgbClr>
                  </a:outerShdw>
                </a:effectLst>
                <a:ea typeface="Calibri"/>
                <a:cs typeface="Traditional Arabic"/>
              </a:rPr>
              <a:t>وسائل جمع المعلومات في الإرشاد النفسيّ</a:t>
            </a:r>
            <a:endParaRPr lang="en-US" sz="3200" dirty="0">
              <a:solidFill>
                <a:schemeClr val="bg1"/>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2635275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63729588"/>
              </p:ext>
            </p:extLst>
          </p:nvPr>
        </p:nvGraphicFramePr>
        <p:xfrm>
          <a:off x="-900608" y="620688"/>
          <a:ext cx="1094521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81158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raditional Arabic" pitchFamily="18" charset="-78"/>
                <a:ea typeface="Calibri" pitchFamily="34" charset="0"/>
                <a:cs typeface="Traditional Arabic" pitchFamily="18" charset="-78"/>
              </a:rPr>
              <a:t> </a:t>
            </a:r>
            <a:br>
              <a:rPr kumimoji="0" lang="en-US" sz="1800" b="1" i="0" u="none" strike="noStrike" cap="none" normalizeH="0" baseline="0">
                <a:ln>
                  <a:noFill/>
                </a:ln>
                <a:solidFill>
                  <a:schemeClr val="tx1"/>
                </a:solidFill>
                <a:effectLst/>
                <a:latin typeface="Traditional Arabic" pitchFamily="18" charset="-78"/>
                <a:ea typeface="Calibri" pitchFamily="34" charset="0"/>
                <a:cs typeface="Traditional Arabic" pitchFamily="18" charset="-78"/>
              </a:rPr>
            </a:br>
            <a:br>
              <a:rPr kumimoji="0" lang="en-US" sz="1800" b="1" i="0" u="none" strike="noStrike" cap="none" normalizeH="0" baseline="0">
                <a:ln>
                  <a:noFill/>
                </a:ln>
                <a:solidFill>
                  <a:schemeClr val="tx1"/>
                </a:solidFill>
                <a:effectLst/>
                <a:latin typeface="Traditional Arabic" pitchFamily="18" charset="-78"/>
                <a:ea typeface="Calibri" pitchFamily="34" charset="0"/>
                <a:cs typeface="Traditional Arabic" pitchFamily="18" charset="-78"/>
              </a:rPr>
            </a:b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3" name="Picture 2"/>
          <p:cNvPicPr/>
          <p:nvPr/>
        </p:nvPicPr>
        <p:blipFill rotWithShape="1">
          <a:blip r:embed="rId2">
            <a:extLst>
              <a:ext uri="{28A0092B-C50C-407E-A947-70E740481C1C}">
                <a14:useLocalDpi xmlns:a14="http://schemas.microsoft.com/office/drawing/2010/main" val="0"/>
              </a:ext>
            </a:extLst>
          </a:blip>
          <a:srcRect b="22468"/>
          <a:stretch/>
        </p:blipFill>
        <p:spPr bwMode="auto">
          <a:xfrm>
            <a:off x="287524" y="457200"/>
            <a:ext cx="8568952" cy="6023501"/>
          </a:xfrm>
          <a:prstGeom prst="rect">
            <a:avLst/>
          </a:prstGeom>
          <a:ln>
            <a:noFill/>
          </a:ln>
          <a:effectLst>
            <a:softEdge rad="112500"/>
          </a:effectLst>
          <a:extLst>
            <a:ext uri="{53640926-AAD7-44D8-BBD7-CCE9431645EC}">
              <a14:shadowObscured xmlns:a14="http://schemas.microsoft.com/office/drawing/2010/main"/>
            </a:ext>
          </a:extLst>
        </p:spPr>
      </p:pic>
      <p:sp>
        <p:nvSpPr>
          <p:cNvPr id="4" name="Rectangle 3"/>
          <p:cNvSpPr>
            <a:spLocks noChangeArrowheads="1"/>
          </p:cNvSpPr>
          <p:nvPr/>
        </p:nvSpPr>
        <p:spPr bwMode="auto">
          <a:xfrm>
            <a:off x="1763688" y="438366"/>
            <a:ext cx="597666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8000" b="1" i="0" u="none" strike="noStrike" cap="none" normalizeH="0" baseline="0" dirty="0">
                <a:ln>
                  <a:noFill/>
                </a:ln>
                <a:solidFill>
                  <a:srgbClr val="009999"/>
                </a:solidFill>
                <a:effectLst/>
                <a:latin typeface="Traditional Arabic" pitchFamily="18" charset="-78"/>
                <a:ea typeface="Traditional Arabic" pitchFamily="18" charset="-78"/>
                <a:cs typeface="Traditional Arabic" pitchFamily="18" charset="-78"/>
              </a:rPr>
              <a:t>إستراحة تدريبية</a:t>
            </a:r>
            <a:endParaRPr kumimoji="0" lang="ar-SA" sz="2000" b="0" i="0" u="none" strike="noStrike" cap="none" normalizeH="0" baseline="0" dirty="0">
              <a:ln>
                <a:noFill/>
              </a:ln>
              <a:solidFill>
                <a:schemeClr val="tx1"/>
              </a:solidFill>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39220466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802132767"/>
              </p:ext>
            </p:extLst>
          </p:nvPr>
        </p:nvGraphicFramePr>
        <p:xfrm>
          <a:off x="107504" y="1700808"/>
          <a:ext cx="8928992"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exagon 3"/>
          <p:cNvSpPr/>
          <p:nvPr/>
        </p:nvSpPr>
        <p:spPr>
          <a:xfrm>
            <a:off x="2555776" y="116632"/>
            <a:ext cx="4281264" cy="1368152"/>
          </a:xfrm>
          <a:prstGeom prst="hexagon">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EG" sz="3200" b="1"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الجلسة التدريبية الثانية</a:t>
            </a:r>
          </a:p>
          <a:p>
            <a:pPr algn="ctr">
              <a:lnSpc>
                <a:spcPct val="115000"/>
              </a:lnSpc>
              <a:spcAft>
                <a:spcPts val="1000"/>
              </a:spcAft>
            </a:pPr>
            <a:r>
              <a:rPr lang="ar-EG" sz="3600" b="1" dirty="0">
                <a:effectLst>
                  <a:outerShdw blurRad="38100" dist="38100" dir="2700000" algn="tl">
                    <a:srgbClr val="000000">
                      <a:alpha val="43137"/>
                    </a:srgbClr>
                  </a:outerShdw>
                </a:effectLst>
                <a:ea typeface="Calibri"/>
                <a:cs typeface="Traditional Arabic"/>
              </a:rPr>
              <a:t>تعديل السلوك</a:t>
            </a:r>
            <a:endParaRPr lang="en-US" sz="1600"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2892299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lay 1"/>
          <p:cNvSpPr/>
          <p:nvPr/>
        </p:nvSpPr>
        <p:spPr>
          <a:xfrm>
            <a:off x="1619672" y="332656"/>
            <a:ext cx="6037644" cy="827976"/>
          </a:xfrm>
          <a:prstGeom prst="flowChartDelay">
            <a:avLst/>
          </a:prstGeom>
          <a:solidFill>
            <a:srgbClr val="0066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a:lnSpc>
                <a:spcPct val="115000"/>
              </a:lnSpc>
              <a:spcAft>
                <a:spcPts val="1000"/>
              </a:spcAft>
            </a:pPr>
            <a:r>
              <a:rPr lang="ar-EG" sz="3200" b="1" dirty="0">
                <a:solidFill>
                  <a:schemeClr val="bg1"/>
                </a:solidFill>
                <a:effectLst>
                  <a:outerShdw blurRad="38100" dist="38100" dir="2700000" algn="tl">
                    <a:srgbClr val="000000">
                      <a:alpha val="43137"/>
                    </a:srgbClr>
                  </a:outerShdw>
                </a:effectLst>
                <a:ea typeface="Calibri"/>
                <a:cs typeface="Traditional Arabic"/>
              </a:rPr>
              <a:t>الفرق بين الإرشاد النفسي والعلاج النفسي</a:t>
            </a:r>
            <a:endParaRPr lang="en-US" sz="1100" dirty="0">
              <a:solidFill>
                <a:schemeClr val="bg1"/>
              </a:solidFill>
              <a:effectLst>
                <a:outerShdw blurRad="38100" dist="38100" dir="2700000" algn="tl">
                  <a:srgbClr val="000000">
                    <a:alpha val="43137"/>
                  </a:srgbClr>
                </a:outerShdw>
              </a:effectLst>
              <a:ea typeface="Calibri"/>
              <a:cs typeface="Arial"/>
            </a:endParaRPr>
          </a:p>
        </p:txBody>
      </p:sp>
      <p:pic>
        <p:nvPicPr>
          <p:cNvPr id="3" name="Picture 2"/>
          <p:cNvPicPr/>
          <p:nvPr/>
        </p:nvPicPr>
        <p:blipFill rotWithShape="1">
          <a:blip r:embed="rId2">
            <a:extLst>
              <a:ext uri="{28A0092B-C50C-407E-A947-70E740481C1C}">
                <a14:useLocalDpi xmlns:a14="http://schemas.microsoft.com/office/drawing/2010/main" val="0"/>
              </a:ext>
            </a:extLst>
          </a:blip>
          <a:srcRect t="9267"/>
          <a:stretch/>
        </p:blipFill>
        <p:spPr>
          <a:xfrm>
            <a:off x="0" y="1124804"/>
            <a:ext cx="9144000" cy="5733196"/>
          </a:xfrm>
          <a:prstGeom prst="rect">
            <a:avLst/>
          </a:prstGeom>
          <a:ln>
            <a:noFill/>
          </a:ln>
          <a:effectLst>
            <a:softEdge rad="112500"/>
          </a:effectLst>
        </p:spPr>
      </p:pic>
    </p:spTree>
    <p:extLst>
      <p:ext uri="{BB962C8B-B14F-4D97-AF65-F5344CB8AC3E}">
        <p14:creationId xmlns:p14="http://schemas.microsoft.com/office/powerpoint/2010/main" val="400154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2458863" y="162521"/>
            <a:ext cx="4464496" cy="1486101"/>
          </a:xfrm>
          <a:prstGeom prst="hexagon">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EG" sz="3200" b="1"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الجلسة التدريبية الأولى </a:t>
            </a:r>
          </a:p>
          <a:p>
            <a:pPr algn="ctr">
              <a:lnSpc>
                <a:spcPct val="115000"/>
              </a:lnSpc>
              <a:spcAft>
                <a:spcPts val="1000"/>
              </a:spcAft>
            </a:pPr>
            <a:r>
              <a:rPr lang="ar-SA" sz="3600" b="1" dirty="0">
                <a:effectLst>
                  <a:outerShdw blurRad="38100" dist="38100" dir="2700000" algn="tl">
                    <a:srgbClr val="000000">
                      <a:alpha val="43137"/>
                    </a:srgbClr>
                  </a:outerShdw>
                </a:effectLst>
                <a:ea typeface="Impact"/>
                <a:cs typeface="Traditional Arabic"/>
              </a:rPr>
              <a:t>أسس التوجيه و الإرشاد</a:t>
            </a:r>
            <a:endParaRPr lang="en-US" sz="1600"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graphicFrame>
        <p:nvGraphicFramePr>
          <p:cNvPr id="8" name="Diagram 7"/>
          <p:cNvGraphicFramePr/>
          <p:nvPr>
            <p:extLst>
              <p:ext uri="{D42A27DB-BD31-4B8C-83A1-F6EECF244321}">
                <p14:modId xmlns:p14="http://schemas.microsoft.com/office/powerpoint/2010/main" val="4010383272"/>
              </p:ext>
            </p:extLst>
          </p:nvPr>
        </p:nvGraphicFramePr>
        <p:xfrm>
          <a:off x="924327" y="1962215"/>
          <a:ext cx="7583378" cy="46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54068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0"/>
            <a:ext cx="9143999" cy="6858000"/>
          </a:xfrm>
          <a:prstGeom prst="rect">
            <a:avLst/>
          </a:prstGeom>
          <a:ln>
            <a:noFill/>
          </a:ln>
          <a:effectLst>
            <a:softEdge rad="112500"/>
          </a:effectLst>
        </p:spPr>
      </p:pic>
      <p:sp>
        <p:nvSpPr>
          <p:cNvPr id="2" name="Flowchart: Preparation 1"/>
          <p:cNvSpPr/>
          <p:nvPr/>
        </p:nvSpPr>
        <p:spPr>
          <a:xfrm>
            <a:off x="2945358" y="620688"/>
            <a:ext cx="3190875" cy="792088"/>
          </a:xfrm>
          <a:prstGeom prst="flowChartPreparation">
            <a:avLst/>
          </a:prstGeom>
          <a:solidFill>
            <a:srgbClr val="0066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250000"/>
              </a:lnSpc>
              <a:spcAft>
                <a:spcPts val="1000"/>
              </a:spcAft>
            </a:pPr>
            <a:r>
              <a:rPr lang="ar-EG" sz="3600" b="1" dirty="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تعديل السلوك</a:t>
            </a:r>
            <a:endParaRPr lang="en-US" sz="3600" dirty="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a:p>
            <a:pPr algn="ctr" rtl="1">
              <a:lnSpc>
                <a:spcPct val="115000"/>
              </a:lnSpc>
              <a:spcAft>
                <a:spcPts val="1000"/>
              </a:spcAft>
            </a:pPr>
            <a:r>
              <a:rPr lang="en-US" sz="1100" dirty="0">
                <a:effectLst/>
                <a:latin typeface="Calibri"/>
                <a:ea typeface="Calibri"/>
                <a:cs typeface="Arial"/>
              </a:rPr>
              <a:t> </a:t>
            </a:r>
          </a:p>
        </p:txBody>
      </p:sp>
      <p:sp>
        <p:nvSpPr>
          <p:cNvPr id="3" name="Rectangle 2"/>
          <p:cNvSpPr/>
          <p:nvPr/>
        </p:nvSpPr>
        <p:spPr>
          <a:xfrm>
            <a:off x="1084411" y="1844824"/>
            <a:ext cx="6912768" cy="2677656"/>
          </a:xfrm>
          <a:prstGeom prst="rect">
            <a:avLst/>
          </a:prstGeom>
        </p:spPr>
        <p:txBody>
          <a:bodyPr wrap="square">
            <a:spAutoFit/>
          </a:bodyPr>
          <a:lstStyle/>
          <a:p>
            <a:pPr algn="ctr">
              <a:lnSpc>
                <a:spcPct val="150000"/>
              </a:lnSpc>
              <a:spcAft>
                <a:spcPts val="1000"/>
              </a:spcAft>
            </a:pPr>
            <a:r>
              <a:rPr lang="ar-SA" b="1" dirty="0">
                <a:ea typeface="Calibri"/>
                <a:cs typeface="Traditional Arabic"/>
              </a:rPr>
              <a:t> </a:t>
            </a:r>
            <a:r>
              <a:rPr lang="ar-SA" sz="2800" b="1" dirty="0">
                <a:effectLst>
                  <a:outerShdw blurRad="38100" dist="38100" dir="2700000" algn="tl">
                    <a:srgbClr val="000000">
                      <a:alpha val="43137"/>
                    </a:srgbClr>
                  </a:outerShdw>
                </a:effectLst>
                <a:ea typeface="Calibri"/>
                <a:cs typeface="Traditional Arabic"/>
              </a:rPr>
              <a:t>يُعرف باللغة الإنجليزية بمصطلح</a:t>
            </a:r>
            <a:r>
              <a:rPr lang="en-US" sz="2800" b="1" dirty="0">
                <a:effectLst>
                  <a:outerShdw blurRad="38100" dist="38100" dir="2700000" algn="tl">
                    <a:srgbClr val="000000">
                      <a:alpha val="43137"/>
                    </a:srgbClr>
                  </a:outerShdw>
                </a:effectLst>
                <a:latin typeface="Traditional Arabic"/>
                <a:ea typeface="Calibri"/>
                <a:cs typeface="Arial"/>
              </a:rPr>
              <a:t> Behavior Modification</a:t>
            </a:r>
            <a:r>
              <a:rPr lang="ar-SA" sz="2800" b="1" dirty="0">
                <a:effectLst>
                  <a:outerShdw blurRad="38100" dist="38100" dir="2700000" algn="tl">
                    <a:srgbClr val="000000">
                      <a:alpha val="43137"/>
                    </a:srgbClr>
                  </a:outerShdw>
                </a:effectLst>
                <a:ea typeface="Calibri"/>
                <a:cs typeface="Traditional Arabic"/>
              </a:rPr>
              <a:t>، هو عبارةٌ عن إعادة تأهيلِ وتوجيهِ سلوك الأفراد عن طريق مساعدتهِم على التخلي عن سلوكٍ مُعين، والعمل على تطبيقٍ سلوكٍ جديد.</a:t>
            </a:r>
            <a:endParaRPr lang="en-US" sz="1600" dirty="0">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25874086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68144" y="188640"/>
            <a:ext cx="3066865"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600" b="1" u="sng" dirty="0">
                <a:solidFill>
                  <a:srgbClr val="800080"/>
                </a:solidFill>
                <a:effectLst>
                  <a:outerShdw blurRad="38100" dist="38100" dir="2700000" algn="tl">
                    <a:srgbClr val="000000">
                      <a:alpha val="43137"/>
                    </a:srgbClr>
                  </a:outerShdw>
                </a:effectLst>
                <a:ea typeface="Calibri"/>
                <a:cs typeface="Traditional Arabic"/>
              </a:rPr>
              <a:t>أنواع تعديل السلوك </a:t>
            </a:r>
            <a:endParaRPr lang="en-US"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3885928591"/>
              </p:ext>
            </p:extLst>
          </p:nvPr>
        </p:nvGraphicFramePr>
        <p:xfrm>
          <a:off x="-396552" y="1329290"/>
          <a:ext cx="7704856" cy="5420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23129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2699792" y="312362"/>
            <a:ext cx="3816424" cy="706416"/>
          </a:xfrm>
          <a:prstGeom prst="flowChartTerminator">
            <a:avLst/>
          </a:prstGeom>
          <a:solidFill>
            <a:srgbClr val="00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SA" sz="3600" b="1" dirty="0">
                <a:solidFill>
                  <a:schemeClr val="bg1"/>
                </a:solidFill>
                <a:effectLst>
                  <a:outerShdw blurRad="38100" dist="38100" dir="2700000" algn="tl">
                    <a:srgbClr val="000000">
                      <a:alpha val="43137"/>
                    </a:srgbClr>
                  </a:outerShdw>
                </a:effectLst>
                <a:ea typeface="Calibri"/>
                <a:cs typeface="Traditional Arabic"/>
              </a:rPr>
              <a:t>خصائص تعديل السلوك</a:t>
            </a:r>
            <a:endParaRPr lang="en-US" sz="1400" dirty="0">
              <a:solidFill>
                <a:schemeClr val="bg1"/>
              </a:solidFill>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2645617004"/>
              </p:ext>
            </p:extLst>
          </p:nvPr>
        </p:nvGraphicFramePr>
        <p:xfrm>
          <a:off x="431540" y="1268760"/>
          <a:ext cx="8352928"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08514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2555776" y="436588"/>
            <a:ext cx="4032448" cy="720080"/>
          </a:xfrm>
          <a:prstGeom prst="snip2DiagRect">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15000"/>
              </a:lnSpc>
              <a:spcAft>
                <a:spcPts val="1000"/>
              </a:spcAft>
            </a:pPr>
            <a:r>
              <a:rPr lang="ar-SA" sz="3600" b="1" dirty="0">
                <a:solidFill>
                  <a:schemeClr val="bg1"/>
                </a:solidFill>
                <a:effectLst>
                  <a:outerShdw blurRad="38100" dist="38100" dir="2700000" algn="tl">
                    <a:srgbClr val="000000">
                      <a:alpha val="43137"/>
                    </a:srgbClr>
                  </a:outerShdw>
                </a:effectLst>
                <a:ea typeface="Calibri"/>
                <a:cs typeface="Traditional Arabic"/>
              </a:rPr>
              <a:t>أساليب تعديل السلوك</a:t>
            </a:r>
            <a:endParaRPr lang="en-US" sz="1400" dirty="0">
              <a:solidFill>
                <a:schemeClr val="bg1"/>
              </a:solidFill>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886095758"/>
              </p:ext>
            </p:extLst>
          </p:nvPr>
        </p:nvGraphicFramePr>
        <p:xfrm>
          <a:off x="300990" y="1700808"/>
          <a:ext cx="8847901" cy="4562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95092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1840" y="332656"/>
            <a:ext cx="3528392" cy="729430"/>
          </a:xfrm>
          <a:prstGeom prst="rect">
            <a:avLst/>
          </a:prstGeom>
          <a:solidFill>
            <a:srgbClr val="006600"/>
          </a:solidFill>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wrap="square">
            <a:spAutoFit/>
          </a:bodyPr>
          <a:lstStyle/>
          <a:p>
            <a:pPr algn="ctr">
              <a:lnSpc>
                <a:spcPct val="115000"/>
              </a:lnSpc>
              <a:spcAft>
                <a:spcPts val="1000"/>
              </a:spcAft>
            </a:pPr>
            <a:r>
              <a:rPr lang="ar-EG" sz="3600" b="1" dirty="0">
                <a:effectLst>
                  <a:outerShdw blurRad="38100" dist="38100" dir="2700000" algn="tl">
                    <a:srgbClr val="000000">
                      <a:alpha val="43137"/>
                    </a:srgbClr>
                  </a:outerShdw>
                </a:effectLst>
                <a:latin typeface="Traditional Arabic" pitchFamily="18" charset="-78"/>
                <a:cs typeface="Traditional Arabic" pitchFamily="18" charset="-78"/>
              </a:rPr>
              <a:t> </a:t>
            </a:r>
            <a:r>
              <a:rPr lang="ar-SA" sz="3600" b="1" dirty="0">
                <a:solidFill>
                  <a:schemeClr val="bg1"/>
                </a:solidFill>
                <a:effectLst>
                  <a:outerShdw blurRad="38100" dist="38100" dir="2700000" algn="tl">
                    <a:srgbClr val="000000">
                      <a:alpha val="43137"/>
                    </a:srgbClr>
                  </a:outerShdw>
                </a:effectLst>
                <a:ea typeface="Calibri"/>
                <a:cs typeface="Traditional Arabic"/>
              </a:rPr>
              <a:t>خطوات تعديل السلوك</a:t>
            </a:r>
            <a:endParaRPr lang="en-US" sz="1400" dirty="0">
              <a:solidFill>
                <a:schemeClr val="bg1"/>
              </a:solidFill>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1914573491"/>
              </p:ext>
            </p:extLst>
          </p:nvPr>
        </p:nvGraphicFramePr>
        <p:xfrm>
          <a:off x="539552" y="1556792"/>
          <a:ext cx="8287816"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46724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619672" y="332656"/>
            <a:ext cx="5486400" cy="357187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ffectLst/>
                <a:latin typeface="Traditional Arabic" pitchFamily="18" charset="-78"/>
                <a:ea typeface="Times New Roman"/>
                <a:cs typeface="Traditional Arabic" pitchFamily="18" charset="-78"/>
              </a:rPr>
              <a:t>نشاط -8</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7000"/>
              </a:lnSpc>
              <a:spcAft>
                <a:spcPts val="800"/>
              </a:spcAft>
            </a:pPr>
            <a:r>
              <a:rPr lang="ar-EG" sz="3200" b="1" dirty="0">
                <a:solidFill>
                  <a:srgbClr val="A50021"/>
                </a:solidFill>
                <a:effectLst/>
                <a:latin typeface="Traditional Arabic" pitchFamily="18" charset="-78"/>
                <a:ea typeface="Times New Roman"/>
                <a:cs typeface="Traditional Arabic" pitchFamily="18" charset="-78"/>
              </a:rPr>
              <a:t>عزيزي المتدرب:</a:t>
            </a:r>
            <a:r>
              <a:rPr lang="ar-EG" sz="3200" b="1" dirty="0">
                <a:effectLst/>
                <a:latin typeface="Traditional Arabic" pitchFamily="18" charset="-78"/>
                <a:ea typeface="Times New Roman"/>
                <a:cs typeface="Traditional Arabic" pitchFamily="18" charset="-78"/>
              </a:rPr>
              <a:t>اذكر مما تم شرحه أساليب تعديل السلوك ؟</a:t>
            </a:r>
            <a:endParaRPr lang="en-US" sz="3200" dirty="0">
              <a:effectLst/>
              <a:latin typeface="Traditional Arabic" pitchFamily="18" charset="-78"/>
              <a:ea typeface="Calibri"/>
              <a:cs typeface="Traditional Arabic" pitchFamily="18" charset="-78"/>
            </a:endParaRPr>
          </a:p>
          <a:p>
            <a:pPr marL="989965" algn="r" rtl="1">
              <a:lnSpc>
                <a:spcPct val="107000"/>
              </a:lnSpc>
              <a:spcAft>
                <a:spcPts val="800"/>
              </a:spcAft>
            </a:pPr>
            <a:r>
              <a:rPr lang="ar-EG" sz="3200" b="1" dirty="0">
                <a:effectLst/>
                <a:latin typeface="Traditional Arabic" pitchFamily="18" charset="-78"/>
                <a:ea typeface="Times New Roman"/>
                <a:cs typeface="Traditional Arabic" pitchFamily="18" charset="-78"/>
              </a:rPr>
              <a:t> </a:t>
            </a:r>
            <a:r>
              <a:rPr lang="ar-EG" sz="3200" b="1" dirty="0">
                <a:solidFill>
                  <a:srgbClr val="0D0D0D"/>
                </a:solidFill>
                <a:effectLst/>
                <a:latin typeface="Traditional Arabic" pitchFamily="18" charset="-78"/>
                <a:ea typeface="Times New Roman"/>
                <a:cs typeface="Traditional Arabic" pitchFamily="18" charset="-78"/>
              </a:rPr>
              <a:t>....................................</a:t>
            </a:r>
            <a:endParaRPr lang="en-US" sz="3200" dirty="0">
              <a:effectLst/>
              <a:latin typeface="Traditional Arabic" pitchFamily="18" charset="-78"/>
              <a:ea typeface="Calibri"/>
              <a:cs typeface="Traditional Arabic" pitchFamily="18" charset="-78"/>
            </a:endParaRPr>
          </a:p>
          <a:p>
            <a:pPr algn="r" rtl="1">
              <a:lnSpc>
                <a:spcPct val="115000"/>
              </a:lnSpc>
              <a:spcAft>
                <a:spcPts val="1000"/>
              </a:spcAft>
            </a:pPr>
            <a:r>
              <a:rPr lang="en-US" sz="1100" dirty="0">
                <a:effectLst/>
                <a:latin typeface="Calibri"/>
                <a:ea typeface="Calibri"/>
                <a:cs typeface="Arial"/>
              </a:rPr>
              <a:t> </a:t>
            </a:r>
          </a:p>
        </p:txBody>
      </p:sp>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CF5B13BB-A195-4C74-88E2-15CBD5D60D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772" y="2914431"/>
            <a:ext cx="6372200" cy="36109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07206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98383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52"/>
            <a:ext cx="9143999" cy="687958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0" y="2924944"/>
            <a:ext cx="4705350" cy="17811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100">
                <a:solidFill>
                  <a:prstClr val="black"/>
                </a:solidFill>
                <a:ea typeface="Calibri"/>
                <a:cs typeface="Arial"/>
              </a:rPr>
              <a:t> </a:t>
            </a:r>
          </a:p>
        </p:txBody>
      </p:sp>
      <p:sp>
        <p:nvSpPr>
          <p:cNvPr id="2"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6" name="Rectangle 9"/>
          <p:cNvSpPr>
            <a:spLocks noChangeArrowheads="1"/>
          </p:cNvSpPr>
          <p:nvPr/>
        </p:nvSpPr>
        <p:spPr bwMode="auto">
          <a:xfrm>
            <a:off x="180975"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ar-EG">
              <a:solidFill>
                <a:prstClr val="black"/>
              </a:solidFill>
              <a:latin typeface="Arial" pitchFamily="34" charset="0"/>
            </a:endParaRPr>
          </a:p>
        </p:txBody>
      </p:sp>
      <p:sp>
        <p:nvSpPr>
          <p:cNvPr id="8" name="Text Box 2"/>
          <p:cNvSpPr txBox="1">
            <a:spLocks noChangeArrowheads="1"/>
          </p:cNvSpPr>
          <p:nvPr/>
        </p:nvSpPr>
        <p:spPr bwMode="auto">
          <a:xfrm>
            <a:off x="957262" y="2147888"/>
            <a:ext cx="7229475" cy="2562225"/>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15000"/>
              </a:lnSpc>
              <a:spcAft>
                <a:spcPts val="0"/>
              </a:spcAft>
            </a:pPr>
            <a:r>
              <a:rPr lang="ar-EG" sz="54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Traditional Arabic" pitchFamily="18" charset="-78"/>
                <a:ea typeface="Times New Roman"/>
                <a:cs typeface="Traditional Arabic" pitchFamily="18" charset="-78"/>
              </a:rPr>
              <a:t>الوحدة التدريبية الخامسة</a:t>
            </a:r>
            <a:endParaRPr lang="en-US" sz="1200" dirty="0">
              <a:effectLst/>
              <a:latin typeface="Traditional Arabic" pitchFamily="18" charset="-78"/>
              <a:ea typeface="Calibri"/>
              <a:cs typeface="Traditional Arabic" pitchFamily="18" charset="-78"/>
            </a:endParaRPr>
          </a:p>
          <a:p>
            <a:pPr algn="ctr" rtl="1">
              <a:lnSpc>
                <a:spcPct val="115000"/>
              </a:lnSpc>
              <a:spcAft>
                <a:spcPts val="1000"/>
              </a:spcAft>
            </a:pPr>
            <a:r>
              <a:rPr lang="ar-EG" sz="8800" b="1" dirty="0">
                <a:ln>
                  <a:noFill/>
                </a:ln>
                <a:gradFill>
                  <a:gsLst>
                    <a:gs pos="0">
                      <a:srgbClr val="A54200"/>
                    </a:gs>
                    <a:gs pos="78000">
                      <a:srgbClr val="FF8C19"/>
                    </a:gs>
                    <a:gs pos="100000">
                      <a:srgbClr val="FFF1E9"/>
                    </a:gs>
                  </a:gsLst>
                  <a:lin ang="5400000" scaled="0"/>
                </a:gradFill>
                <a:effectLst>
                  <a:outerShdw blurRad="69850" dist="43180" dir="5400000" sx="0" sy="0">
                    <a:srgbClr val="000000">
                      <a:alpha val="65000"/>
                    </a:srgbClr>
                  </a:outerShdw>
                </a:effectLst>
                <a:latin typeface="Traditional Arabic" pitchFamily="18" charset="-78"/>
                <a:ea typeface="Calibri"/>
                <a:cs typeface="Traditional Arabic" pitchFamily="18" charset="-78"/>
              </a:rPr>
              <a:t>كيف تتم دراسة الحاله</a:t>
            </a:r>
            <a:endParaRPr lang="en-US" sz="1200" dirty="0">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41449968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34203529"/>
              </p:ext>
            </p:extLst>
          </p:nvPr>
        </p:nvGraphicFramePr>
        <p:xfrm>
          <a:off x="935596" y="2636912"/>
          <a:ext cx="7560840"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1691680" y="188640"/>
            <a:ext cx="6048672" cy="1423639"/>
          </a:xfrm>
          <a:prstGeom prst="ellipse">
            <a:avLst/>
          </a:prstGeom>
          <a:solidFill>
            <a:schemeClr val="accent5">
              <a:lumMod val="75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1" anchor="ctr"/>
          <a:lstStyle/>
          <a:p>
            <a:pPr algn="ctr">
              <a:defRPr/>
            </a:pPr>
            <a:r>
              <a:rPr lang="ar-EG" sz="3600" b="1" kern="0" dirty="0">
                <a:solidFill>
                  <a:schemeClr val="bg1"/>
                </a:solidFill>
                <a:effectLst>
                  <a:outerShdw blurRad="38100" dist="38100" dir="2700000" algn="tl">
                    <a:srgbClr val="000000">
                      <a:alpha val="43137"/>
                    </a:srgbClr>
                  </a:outerShdw>
                </a:effectLst>
                <a:latin typeface="Traditional Arabic" pitchFamily="18" charset="-78"/>
                <a:ea typeface="Times New Roman"/>
                <a:cs typeface="Traditional Arabic" pitchFamily="18" charset="-78"/>
              </a:rPr>
              <a:t>الجلسة التدريبية الاولي</a:t>
            </a:r>
          </a:p>
          <a:p>
            <a:pPr lvl="0" algn="ctr"/>
            <a:r>
              <a:rPr lang="ar-EG" sz="3200" b="1" kern="0" dirty="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 </a:t>
            </a:r>
            <a:r>
              <a:rPr lang="ar-EG" sz="3600" b="1" dirty="0">
                <a:solidFill>
                  <a:schemeClr val="bg1"/>
                </a:solidFill>
                <a:effectLst>
                  <a:outerShdw blurRad="38100" dist="38100" dir="2700000" algn="tl">
                    <a:srgbClr val="000000">
                      <a:alpha val="43137"/>
                    </a:srgbClr>
                  </a:outerShdw>
                </a:effectLst>
                <a:ea typeface="Impact"/>
                <a:cs typeface="Traditional Arabic"/>
              </a:rPr>
              <a:t>ظاهرة التسرّب المدرسي</a:t>
            </a:r>
            <a:endParaRPr lang="ar-EG" sz="36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24336956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83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7649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07604" y="228600"/>
            <a:ext cx="7128792" cy="3679020"/>
          </a:xfrm>
          <a:prstGeom prst="rect">
            <a:avLst/>
          </a:prstGeom>
        </p:spPr>
        <p:txBody>
          <a:bodyPr wrap="square">
            <a:spAutoFit/>
          </a:bodyPr>
          <a:lstStyle/>
          <a:p>
            <a:pPr algn="ctr" rtl="1">
              <a:lnSpc>
                <a:spcPct val="106000"/>
              </a:lnSpc>
              <a:spcAft>
                <a:spcPts val="800"/>
              </a:spcAft>
              <a:tabLst>
                <a:tab pos="2174240" algn="l"/>
                <a:tab pos="3236595" algn="ctr"/>
              </a:tabLst>
            </a:pPr>
            <a:r>
              <a:rPr lang="ar-EG" sz="3200" b="1" kern="1200" dirty="0">
                <a:solidFill>
                  <a:srgbClr val="C00000"/>
                </a:solidFill>
                <a:effectLst/>
                <a:latin typeface="Traditional Arabic" pitchFamily="18" charset="-78"/>
                <a:ea typeface="Times New Roman"/>
                <a:cs typeface="Traditional Arabic" pitchFamily="18" charset="-78"/>
              </a:rPr>
              <a:t>نشاط -9-</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tabLst>
                <a:tab pos="1043305" algn="l"/>
                <a:tab pos="1133475" algn="l"/>
                <a:tab pos="1223645" algn="l"/>
                <a:tab pos="1493520" algn="l"/>
              </a:tabLst>
            </a:pPr>
            <a:r>
              <a:rPr lang="ar-EG" sz="3200" b="1" kern="1200" dirty="0">
                <a:solidFill>
                  <a:srgbClr val="C00000"/>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kern="1200" dirty="0">
                <a:solidFill>
                  <a:srgbClr val="000000"/>
                </a:solidFill>
                <a:effectLst/>
                <a:latin typeface="Traditional Arabic" pitchFamily="18" charset="-78"/>
                <a:ea typeface="Calibri"/>
                <a:cs typeface="Traditional Arabic" pitchFamily="18" charset="-78"/>
              </a:rPr>
              <a:t>عزيزي المتدرب: اذكر ماتعرفه عن</a:t>
            </a:r>
            <a:r>
              <a:rPr lang="ar-EG" sz="3200" b="1" dirty="0">
                <a:effectLst/>
                <a:latin typeface="Traditional Arabic" pitchFamily="18" charset="-78"/>
                <a:ea typeface="Calibri"/>
                <a:cs typeface="Traditional Arabic" pitchFamily="18" charset="-78"/>
              </a:rPr>
              <a:t> ظاهرة </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dirty="0">
                <a:effectLst/>
                <a:latin typeface="Traditional Arabic" pitchFamily="18" charset="-78"/>
                <a:ea typeface="Calibri"/>
                <a:cs typeface="Traditional Arabic" pitchFamily="18" charset="-78"/>
              </a:rPr>
              <a:t>التسرّب المدرسي </a:t>
            </a:r>
            <a:r>
              <a:rPr lang="ar-EG" sz="3200" b="1" kern="1200" dirty="0">
                <a:solidFill>
                  <a:srgbClr val="000000"/>
                </a:solidFill>
                <a:effectLst/>
                <a:latin typeface="Traditional Arabic" pitchFamily="18" charset="-78"/>
                <a:ea typeface="Calibri"/>
                <a:cs typeface="Traditional Arabic" pitchFamily="18" charset="-78"/>
              </a:rPr>
              <a:t>؟</a:t>
            </a:r>
          </a:p>
          <a:p>
            <a:pPr lvl="0" algn="ctr">
              <a:lnSpc>
                <a:spcPct val="115000"/>
              </a:lnSpc>
            </a:pPr>
            <a:r>
              <a:rPr lang="ar-EG" sz="3200" b="1" dirty="0">
                <a:solidFill>
                  <a:srgbClr val="0D0D0D"/>
                </a:solidFill>
                <a:latin typeface="Traditional Arabic" pitchFamily="18" charset="-78"/>
                <a:ea typeface="Times New Roman"/>
                <a:cs typeface="Traditional Arabic" pitchFamily="18" charset="-78"/>
              </a:rPr>
              <a:t>....................................</a:t>
            </a:r>
            <a:endParaRPr lang="en-US" sz="3200" dirty="0">
              <a:solidFill>
                <a:prstClr val="black"/>
              </a:solidFill>
              <a:latin typeface="Traditional Arabic" pitchFamily="18" charset="-78"/>
              <a:ea typeface="Calibri"/>
              <a:cs typeface="Traditional Arabic" pitchFamily="18" charset="-78"/>
            </a:endParaRPr>
          </a:p>
          <a:p>
            <a:pPr algn="ctr" rtl="1">
              <a:lnSpc>
                <a:spcPct val="106000"/>
              </a:lnSpc>
              <a:spcAft>
                <a:spcPts val="800"/>
              </a:spcAft>
            </a:pPr>
            <a:endParaRPr lang="en-US" sz="3200" dirty="0">
              <a:effectLst/>
              <a:latin typeface="Traditional Arabic" pitchFamily="18" charset="-78"/>
              <a:ea typeface="Calibri"/>
              <a:cs typeface="Traditional Arabic" pitchFamily="18" charset="-78"/>
            </a:endParaRPr>
          </a:p>
        </p:txBody>
      </p:sp>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 </a:t>
            </a:r>
            <a:endParaRPr kumimoji="0" lang="en-US"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Calibri"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Calibri" pitchFamily="34" charset="0"/>
                <a:ea typeface="Calibri"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71A1B48C-91DA-4E32-BFA4-9239DBA19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352" y="2757432"/>
            <a:ext cx="7236296" cy="41005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456554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Down Arrow Callout 1"/>
          <p:cNvSpPr/>
          <p:nvPr/>
        </p:nvSpPr>
        <p:spPr>
          <a:xfrm>
            <a:off x="2699793" y="332656"/>
            <a:ext cx="4104456" cy="1152128"/>
          </a:xfrm>
          <a:prstGeom prst="downArrowCallout">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bg1"/>
                </a:solidFill>
                <a:effectLst>
                  <a:outerShdw blurRad="38100" dist="38100" dir="2700000" algn="tl">
                    <a:srgbClr val="000000">
                      <a:alpha val="43137"/>
                    </a:srgbClr>
                  </a:outerShdw>
                </a:effectLst>
                <a:ea typeface="Calibri"/>
                <a:cs typeface="Traditional Arabic"/>
              </a:rPr>
              <a:t>ظاهرة التسرّب المدرسي</a:t>
            </a:r>
            <a:endParaRPr lang="ar-EG" sz="36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Rectangle 2"/>
          <p:cNvSpPr/>
          <p:nvPr/>
        </p:nvSpPr>
        <p:spPr>
          <a:xfrm>
            <a:off x="1115616" y="1628800"/>
            <a:ext cx="6984776" cy="2677656"/>
          </a:xfrm>
          <a:prstGeom prst="rect">
            <a:avLst/>
          </a:prstGeom>
        </p:spPr>
        <p:txBody>
          <a:bodyPr wrap="square">
            <a:spAutoFit/>
          </a:bodyPr>
          <a:lstStyle/>
          <a:p>
            <a:pPr algn="ctr">
              <a:lnSpc>
                <a:spcPct val="150000"/>
              </a:lnSpc>
            </a:pPr>
            <a:r>
              <a:rPr lang="ar-SA" sz="2800" b="1" dirty="0">
                <a:effectLst>
                  <a:outerShdw blurRad="38100" dist="38100" dir="2700000" algn="tl">
                    <a:srgbClr val="000000">
                      <a:alpha val="43137"/>
                    </a:srgbClr>
                  </a:outerShdw>
                </a:effectLst>
                <a:ea typeface="Calibri"/>
                <a:cs typeface="Traditional Arabic"/>
              </a:rPr>
              <a:t>ظاهرة التسرب المدرسي ظاهرةٌ خطيرةٌ أصبحت تنتشر بشكلٍ كبيرٍ في المجتمع، وفيها هدرٌ للطاقات البشرية بشكلٍ هائل؛ فالتعليم هو أساس المعرفة والعِلم، كما أنّ جميع الدّول تعترف بحَمَلة الشهادت أكثر من اعترافها بمن يمتلكون المهارات والخبرات من دون شهادةٍ</a:t>
            </a:r>
            <a:endParaRPr lang="ar-EG"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73098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27984" y="260648"/>
            <a:ext cx="4565673"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600" b="1" u="sng" dirty="0">
                <a:solidFill>
                  <a:srgbClr val="660066"/>
                </a:solidFill>
                <a:effectLst>
                  <a:outerShdw blurRad="38100" dist="38100" dir="2700000" algn="tl">
                    <a:srgbClr val="000000">
                      <a:alpha val="43137"/>
                    </a:srgbClr>
                  </a:outerShdw>
                </a:effectLst>
                <a:ea typeface="Calibri"/>
                <a:cs typeface="Traditional Arabic"/>
              </a:rPr>
              <a:t>أسباب ظاهرة التسرّب المدرسي </a:t>
            </a:r>
            <a:endParaRPr lang="en-US"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472366059"/>
              </p:ext>
            </p:extLst>
          </p:nvPr>
        </p:nvGraphicFramePr>
        <p:xfrm>
          <a:off x="300990" y="1700808"/>
          <a:ext cx="8847901" cy="45629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73911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27679" y="260648"/>
            <a:ext cx="2165978"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EG" sz="3600" b="1" u="sng" dirty="0">
                <a:solidFill>
                  <a:srgbClr val="660066"/>
                </a:solidFill>
                <a:effectLst>
                  <a:outerShdw blurRad="38100" dist="38100" dir="2700000" algn="tl">
                    <a:srgbClr val="000000">
                      <a:alpha val="43137"/>
                    </a:srgbClr>
                  </a:outerShdw>
                </a:effectLst>
                <a:ea typeface="Calibri"/>
                <a:cs typeface="Traditional Arabic"/>
              </a:rPr>
              <a:t>الآثار المترتبة</a:t>
            </a:r>
            <a:endParaRPr lang="en-US" sz="3600"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457930690"/>
              </p:ext>
            </p:extLst>
          </p:nvPr>
        </p:nvGraphicFramePr>
        <p:xfrm>
          <a:off x="478651" y="952127"/>
          <a:ext cx="8413829" cy="57144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11911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13659" y="260648"/>
            <a:ext cx="5379998"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en-US" sz="3600" b="1" u="sng" dirty="0">
                <a:solidFill>
                  <a:srgbClr val="660066"/>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 </a:t>
            </a:r>
            <a:r>
              <a:rPr lang="ar-SA" sz="3600" b="1" u="sng" dirty="0">
                <a:solidFill>
                  <a:srgbClr val="660066"/>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اقتراحات للحد من ظاهرة التسرب :-</a:t>
            </a:r>
            <a:endParaRPr lang="en-US" sz="3600" dirty="0">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562060406"/>
              </p:ext>
            </p:extLst>
          </p:nvPr>
        </p:nvGraphicFramePr>
        <p:xfrm>
          <a:off x="1" y="1268760"/>
          <a:ext cx="9144000" cy="5508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59092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123728" y="140962"/>
            <a:ext cx="5148064"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8000" b="1" i="0" u="none" strike="noStrike" cap="none" normalizeH="0" baseline="0" dirty="0">
                <a:ln>
                  <a:noFill/>
                </a:ln>
                <a:solidFill>
                  <a:srgbClr val="009999"/>
                </a:solidFill>
                <a:latin typeface="Traditional Arabic" pitchFamily="18" charset="-78"/>
                <a:ea typeface="Traditional Arabic" pitchFamily="18" charset="-78"/>
                <a:cs typeface="Traditional Arabic" pitchFamily="18" charset="-78"/>
              </a:rPr>
              <a:t>إستراحة تدريبية</a:t>
            </a:r>
            <a:endParaRPr kumimoji="0" lang="en-US" sz="900" b="0" i="0" u="none" strike="noStrike" cap="none" normalizeH="0" baseline="0" dirty="0">
              <a:ln>
                <a:noFill/>
              </a:ln>
              <a:solidFill>
                <a:schemeClr val="tx1"/>
              </a:solidFill>
              <a:latin typeface="Traditional Arabic" pitchFamily="18" charset="-78"/>
              <a:cs typeface="Traditional Arabic"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6145" name="Picture 37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581150"/>
            <a:ext cx="6984776" cy="52768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57340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408283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136017089"/>
              </p:ext>
            </p:extLst>
          </p:nvPr>
        </p:nvGraphicFramePr>
        <p:xfrm>
          <a:off x="935596" y="2636912"/>
          <a:ext cx="7560840"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1403648" y="188640"/>
            <a:ext cx="6336704" cy="1423639"/>
          </a:xfrm>
          <a:prstGeom prst="ellipse">
            <a:avLst/>
          </a:prstGeom>
          <a:solidFill>
            <a:schemeClr val="accent5">
              <a:lumMod val="75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1" anchor="ctr"/>
          <a:lstStyle/>
          <a:p>
            <a:pPr algn="ctr">
              <a:defRPr/>
            </a:pPr>
            <a:r>
              <a:rPr lang="ar-EG" sz="3600" b="1" kern="0" dirty="0">
                <a:solidFill>
                  <a:prstClr val="white"/>
                </a:solidFill>
                <a:effectLst>
                  <a:outerShdw blurRad="38100" dist="38100" dir="2700000" algn="tl">
                    <a:srgbClr val="000000">
                      <a:alpha val="43137"/>
                    </a:srgbClr>
                  </a:outerShdw>
                </a:effectLst>
                <a:latin typeface="Traditional Arabic" pitchFamily="18" charset="-78"/>
                <a:ea typeface="Times New Roman"/>
                <a:cs typeface="Traditional Arabic" pitchFamily="18" charset="-78"/>
              </a:rPr>
              <a:t>الجلسة التدريبية الثانية</a:t>
            </a:r>
          </a:p>
          <a:p>
            <a:pPr algn="ctr"/>
            <a:r>
              <a:rPr lang="ar-EG" sz="3200" b="1" kern="0"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 </a:t>
            </a:r>
            <a:r>
              <a:rPr lang="ar-EG" sz="3600" b="1" dirty="0">
                <a:solidFill>
                  <a:schemeClr val="bg1"/>
                </a:solidFill>
                <a:effectLst>
                  <a:outerShdw blurRad="38100" dist="38100" dir="2700000" algn="tl">
                    <a:srgbClr val="000000">
                      <a:alpha val="43137"/>
                    </a:srgbClr>
                  </a:outerShdw>
                </a:effectLst>
                <a:ea typeface="Calibri"/>
                <a:cs typeface="Traditional Arabic"/>
              </a:rPr>
              <a:t>كيف تتم دراسة حاله مع نموذج</a:t>
            </a:r>
            <a:endParaRPr lang="ar-EG" sz="36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34522185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 y="0"/>
            <a:ext cx="9144000" cy="6857999"/>
          </a:xfrm>
          <a:prstGeom prst="rect">
            <a:avLst/>
          </a:prstGeom>
        </p:spPr>
      </p:pic>
      <p:sp>
        <p:nvSpPr>
          <p:cNvPr id="2" name="Left-Up Arrow 1"/>
          <p:cNvSpPr/>
          <p:nvPr/>
        </p:nvSpPr>
        <p:spPr>
          <a:xfrm>
            <a:off x="2843808" y="413316"/>
            <a:ext cx="5112568" cy="850392"/>
          </a:xfrm>
          <a:prstGeom prst="leftUpArrow">
            <a:avLst/>
          </a:prstGeom>
          <a:solidFill>
            <a:srgbClr val="00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3" name="Rectangle 2"/>
          <p:cNvSpPr/>
          <p:nvPr/>
        </p:nvSpPr>
        <p:spPr>
          <a:xfrm>
            <a:off x="2627784" y="253737"/>
            <a:ext cx="4887877" cy="584775"/>
          </a:xfrm>
          <a:prstGeom prst="rect">
            <a:avLst/>
          </a:prstGeom>
        </p:spPr>
        <p:txBody>
          <a:bodyPr wrap="none">
            <a:spAutoFit/>
          </a:bodyPr>
          <a:lstStyle/>
          <a:p>
            <a:r>
              <a:rPr lang="ar-SA" sz="3200" b="1" dirty="0">
                <a:effectLst>
                  <a:outerShdw blurRad="38100" dist="38100" dir="2700000" algn="tl">
                    <a:srgbClr val="000000">
                      <a:alpha val="43137"/>
                    </a:srgbClr>
                  </a:outerShdw>
                </a:effectLst>
                <a:ea typeface="Times New Roman"/>
                <a:cs typeface="Traditional Arabic"/>
              </a:rPr>
              <a:t>قلق الامتحان وأثره على التحصيل الدراسي</a:t>
            </a:r>
            <a:endParaRPr lang="ar-EG" sz="3200" dirty="0">
              <a:effectLst>
                <a:outerShdw blurRad="38100" dist="38100" dir="2700000" algn="tl">
                  <a:srgbClr val="000000">
                    <a:alpha val="43137"/>
                  </a:srgbClr>
                </a:outerShdw>
              </a:effectLst>
            </a:endParaRPr>
          </a:p>
        </p:txBody>
      </p:sp>
      <p:sp>
        <p:nvSpPr>
          <p:cNvPr id="4" name="Rectangle 3"/>
          <p:cNvSpPr/>
          <p:nvPr/>
        </p:nvSpPr>
        <p:spPr>
          <a:xfrm>
            <a:off x="6086280" y="1628800"/>
            <a:ext cx="2900153" cy="658642"/>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3"/>
              </a:buBlip>
            </a:pPr>
            <a:r>
              <a:rPr lang="ar-SA" sz="3200" b="1" u="sng" dirty="0">
                <a:solidFill>
                  <a:srgbClr val="660066"/>
                </a:solidFill>
                <a:effectLst>
                  <a:outerShdw blurRad="38100" dist="38100" dir="2700000" algn="tl">
                    <a:srgbClr val="000000">
                      <a:alpha val="43137"/>
                    </a:srgbClr>
                  </a:outerShdw>
                </a:effectLst>
                <a:ea typeface="Calibri"/>
                <a:cs typeface="Traditional Arabic"/>
              </a:rPr>
              <a:t>تعريف قلق الامتحان:</a:t>
            </a:r>
            <a:endParaRPr lang="en-US" sz="1600" dirty="0">
              <a:effectLst>
                <a:outerShdw blurRad="38100" dist="38100" dir="2700000" algn="tl">
                  <a:srgbClr val="000000">
                    <a:alpha val="43137"/>
                  </a:srgbClr>
                </a:outerShdw>
              </a:effectLst>
              <a:ea typeface="Calibri"/>
              <a:cs typeface="Arial"/>
            </a:endParaRPr>
          </a:p>
        </p:txBody>
      </p:sp>
      <p:sp>
        <p:nvSpPr>
          <p:cNvPr id="5" name="Rectangle 4"/>
          <p:cNvSpPr/>
          <p:nvPr/>
        </p:nvSpPr>
        <p:spPr>
          <a:xfrm>
            <a:off x="1619672" y="2287442"/>
            <a:ext cx="7128792" cy="1791260"/>
          </a:xfrm>
          <a:prstGeom prst="rect">
            <a:avLst/>
          </a:prstGeom>
        </p:spPr>
        <p:txBody>
          <a:bodyPr wrap="square">
            <a:spAutoFit/>
          </a:bodyPr>
          <a:lstStyle/>
          <a:p>
            <a:pPr marL="457200">
              <a:lnSpc>
                <a:spcPct val="115000"/>
              </a:lnSpc>
              <a:spcAft>
                <a:spcPts val="1000"/>
              </a:spcAft>
            </a:pPr>
            <a:r>
              <a:rPr lang="ar-SA" sz="2400" b="1" dirty="0">
                <a:effectLst>
                  <a:outerShdw blurRad="38100" dist="38100" dir="2700000" algn="tl">
                    <a:srgbClr val="000000">
                      <a:alpha val="43137"/>
                    </a:srgbClr>
                  </a:outerShdw>
                </a:effectLst>
                <a:ea typeface="Calibri"/>
                <a:cs typeface="Traditional Arabic"/>
              </a:rPr>
              <a:t>حالة انفعالية تنشأ من خلال إدراك الطالب لموقف الامتحان على أنه موقف يهدد شخصيته وغالباً ما يرافق هذه الحالة توتر وتحفز وشدة انفعالية وانشغالات معرفية تؤثر على التركيز المطلوب في الموقف الامتحاني أقل بكثير من اللازم للنجاح في الامتحان وتجاوزه. </a:t>
            </a:r>
            <a:endParaRPr lang="en-US" sz="1400" dirty="0">
              <a:effectLst>
                <a:outerShdw blurRad="38100" dist="38100" dir="2700000" algn="tl">
                  <a:srgbClr val="000000">
                    <a:alpha val="43137"/>
                  </a:srgbClr>
                </a:outerShdw>
              </a:effectLst>
              <a:ea typeface="Calibri"/>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764" y="4078702"/>
            <a:ext cx="2868055" cy="2479923"/>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6306963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1920" y="188640"/>
            <a:ext cx="5142755" cy="658642"/>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200" b="1" u="sng" dirty="0">
                <a:solidFill>
                  <a:srgbClr val="660066"/>
                </a:solidFill>
                <a:effectLst>
                  <a:outerShdw blurRad="38100" dist="38100" dir="2700000" algn="tl">
                    <a:srgbClr val="000000">
                      <a:alpha val="43137"/>
                    </a:srgbClr>
                  </a:outerShdw>
                </a:effectLst>
                <a:ea typeface="Calibri"/>
                <a:cs typeface="Traditional Arabic"/>
              </a:rPr>
              <a:t>تأثير القلق على العمليات العقلية للطالب:</a:t>
            </a:r>
            <a:endParaRPr lang="en-US" sz="1600"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2126551634"/>
              </p:ext>
            </p:extLst>
          </p:nvPr>
        </p:nvGraphicFramePr>
        <p:xfrm>
          <a:off x="107504" y="1988840"/>
          <a:ext cx="8879160" cy="4061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23630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5776" y="260648"/>
            <a:ext cx="6506909" cy="587853"/>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2800" b="1" u="sng" dirty="0">
                <a:solidFill>
                  <a:srgbClr val="660066"/>
                </a:solidFill>
                <a:effectLst>
                  <a:outerShdw blurRad="38100" dist="38100" dir="2700000" algn="tl">
                    <a:srgbClr val="000000">
                      <a:alpha val="43137"/>
                    </a:srgbClr>
                  </a:outerShdw>
                </a:effectLst>
                <a:ea typeface="Calibri"/>
                <a:cs typeface="Traditional Arabic"/>
              </a:rPr>
              <a:t>دور المرشد ( النفسي- الاجتماعي) في علاج مشكلة القلق: </a:t>
            </a:r>
            <a:endParaRPr lang="en-US" sz="1400"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418314860"/>
              </p:ext>
            </p:extLst>
          </p:nvPr>
        </p:nvGraphicFramePr>
        <p:xfrm>
          <a:off x="611560" y="1268760"/>
          <a:ext cx="81534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3577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5656" y="548680"/>
            <a:ext cx="6381115" cy="1863523"/>
          </a:xfrm>
          <a:prstGeom prst="rect">
            <a:avLst/>
          </a:prstGeom>
        </p:spPr>
        <p:txBody>
          <a:bodyPr wrap="square">
            <a:spAutoFit/>
          </a:bodyPr>
          <a:lstStyle/>
          <a:p>
            <a:pPr algn="ctr" rtl="1">
              <a:lnSpc>
                <a:spcPct val="106000"/>
              </a:lnSpc>
              <a:spcAft>
                <a:spcPts val="800"/>
              </a:spcAft>
              <a:tabLst>
                <a:tab pos="2174240" algn="l"/>
                <a:tab pos="3236595" algn="ctr"/>
              </a:tabLst>
            </a:pPr>
            <a:r>
              <a:rPr lang="ar-EG" sz="3200" b="1" kern="1200" dirty="0">
                <a:solidFill>
                  <a:srgbClr val="C00000"/>
                </a:solidFill>
                <a:effectLst/>
                <a:latin typeface="Traditional Arabic" pitchFamily="18" charset="-78"/>
                <a:ea typeface="Times New Roman"/>
                <a:cs typeface="Traditional Arabic" pitchFamily="18" charset="-78"/>
              </a:rPr>
              <a:t>نشاط -1-</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tabLst>
                <a:tab pos="1043305" algn="l"/>
                <a:tab pos="1133475" algn="l"/>
                <a:tab pos="1223645" algn="l"/>
                <a:tab pos="1493520" algn="l"/>
              </a:tabLst>
            </a:pPr>
            <a:r>
              <a:rPr lang="ar-EG" sz="3200" b="1" kern="1200" dirty="0">
                <a:solidFill>
                  <a:srgbClr val="C00000"/>
                </a:solidFill>
                <a:effectLst/>
                <a:latin typeface="Traditional Arabic" pitchFamily="18" charset="-78"/>
                <a:ea typeface="Times New Roman"/>
                <a:cs typeface="Traditional Arabic" pitchFamily="18" charset="-78"/>
              </a:rPr>
              <a:t>عصف ذهني-جماعي</a:t>
            </a:r>
            <a:endParaRPr lang="en-US" sz="3200" dirty="0">
              <a:effectLst/>
              <a:latin typeface="Traditional Arabic" pitchFamily="18" charset="-78"/>
              <a:ea typeface="Calibri"/>
              <a:cs typeface="Traditional Arabic" pitchFamily="18" charset="-78"/>
            </a:endParaRPr>
          </a:p>
          <a:p>
            <a:pPr algn="ctr" rtl="1">
              <a:lnSpc>
                <a:spcPct val="106000"/>
              </a:lnSpc>
              <a:spcAft>
                <a:spcPts val="800"/>
              </a:spcAft>
            </a:pPr>
            <a:r>
              <a:rPr lang="ar-EG" sz="3200" b="1" kern="1200" dirty="0">
                <a:solidFill>
                  <a:srgbClr val="000000"/>
                </a:solidFill>
                <a:effectLst/>
                <a:latin typeface="Traditional Arabic" pitchFamily="18" charset="-78"/>
                <a:ea typeface="Calibri"/>
                <a:cs typeface="Traditional Arabic" pitchFamily="18" charset="-78"/>
              </a:rPr>
              <a:t>عزيزي المتدرب: اذكر ماتعرفه عن</a:t>
            </a:r>
            <a:r>
              <a:rPr lang="ar-SA" sz="3200" b="1" dirty="0">
                <a:effectLst/>
                <a:latin typeface="Traditional Arabic" pitchFamily="18" charset="-78"/>
                <a:ea typeface="Calibri"/>
                <a:cs typeface="Traditional Arabic" pitchFamily="18" charset="-78"/>
              </a:rPr>
              <a:t> مفهوم </a:t>
            </a:r>
            <a:r>
              <a:rPr lang="ar-SA" sz="3200" b="1" kern="1200" dirty="0">
                <a:solidFill>
                  <a:srgbClr val="000000"/>
                </a:solidFill>
                <a:effectLst/>
                <a:latin typeface="Traditional Arabic" pitchFamily="18" charset="-78"/>
                <a:ea typeface="Calibri"/>
                <a:cs typeface="Traditional Arabic" pitchFamily="18" charset="-78"/>
              </a:rPr>
              <a:t>الإرشاد</a:t>
            </a:r>
            <a:r>
              <a:rPr lang="ar-EG" sz="3200" b="1" kern="1200" dirty="0">
                <a:solidFill>
                  <a:srgbClr val="000000"/>
                </a:solidFill>
                <a:effectLst/>
                <a:latin typeface="Traditional Arabic" pitchFamily="18" charset="-78"/>
                <a:ea typeface="Calibri"/>
                <a:cs typeface="Traditional Arabic" pitchFamily="18" charset="-78"/>
              </a:rPr>
              <a:t> ؟</a:t>
            </a:r>
            <a:endParaRPr lang="en-US" sz="3200" dirty="0">
              <a:effectLst/>
              <a:latin typeface="Traditional Arabic" pitchFamily="18" charset="-78"/>
              <a:ea typeface="Calibri"/>
              <a:cs typeface="Traditional Arabic" pitchFamily="18" charset="-78"/>
            </a:endParaRPr>
          </a:p>
        </p:txBody>
      </p:sp>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
        <p:nvSpPr>
          <p:cNvPr id="4"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a:ln>
                <a:noFill/>
              </a:ln>
              <a:solidFill>
                <a:schemeClr val="tx1"/>
              </a:solidFill>
              <a:effectLst/>
              <a:latin typeface="Arial" pitchFamily="34" charset="0"/>
              <a:cs typeface="Arial" pitchFamily="34" charset="0"/>
            </a:endParaRPr>
          </a:p>
        </p:txBody>
      </p:sp>
      <p:pic>
        <p:nvPicPr>
          <p:cNvPr id="6" name="Picture 5">
            <a:extLst>
              <a:ext uri="{FF2B5EF4-FFF2-40B4-BE49-F238E27FC236}">
                <a16:creationId xmlns:a16="http://schemas.microsoft.com/office/drawing/2014/main" id="{9CAC4692-E368-43D0-A5B0-FCD6B6B67D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860" y="2411468"/>
            <a:ext cx="7092280" cy="40189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328103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Flowchart: Punched Tape 1"/>
          <p:cNvSpPr/>
          <p:nvPr/>
        </p:nvSpPr>
        <p:spPr>
          <a:xfrm>
            <a:off x="2483768" y="260648"/>
            <a:ext cx="3888095" cy="1008112"/>
          </a:xfrm>
          <a:prstGeom prst="flowChartPunchedTape">
            <a:avLst/>
          </a:prstGeom>
          <a:solidFill>
            <a:srgbClr val="006600"/>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a:lnSpc>
                <a:spcPct val="115000"/>
              </a:lnSpc>
              <a:spcAft>
                <a:spcPts val="1000"/>
              </a:spcAft>
            </a:pPr>
            <a:r>
              <a:rPr lang="ar-SA" sz="3200" b="1" dirty="0">
                <a:solidFill>
                  <a:schemeClr val="bg1"/>
                </a:solidFill>
                <a:effectLst>
                  <a:outerShdw blurRad="38100" dist="38100" dir="2700000" algn="tl">
                    <a:srgbClr val="000000">
                      <a:alpha val="43137"/>
                    </a:srgbClr>
                  </a:outerShdw>
                </a:effectLst>
                <a:ea typeface="Calibri"/>
                <a:cs typeface="Traditional Arabic"/>
              </a:rPr>
              <a:t>كيف تتم دراسة حاله مع نموذج</a:t>
            </a:r>
            <a:endParaRPr lang="en-US" sz="1600" dirty="0">
              <a:solidFill>
                <a:schemeClr val="bg1"/>
              </a:solidFill>
              <a:effectLst>
                <a:outerShdw blurRad="38100" dist="38100" dir="2700000" algn="tl">
                  <a:srgbClr val="000000">
                    <a:alpha val="43137"/>
                  </a:srgbClr>
                </a:outerShdw>
              </a:effectLst>
              <a:latin typeface="Calibri"/>
              <a:ea typeface="Calibri"/>
              <a:cs typeface="Arial"/>
            </a:endParaRPr>
          </a:p>
        </p:txBody>
      </p:sp>
      <p:sp>
        <p:nvSpPr>
          <p:cNvPr id="3" name="Rectangle 2"/>
          <p:cNvSpPr/>
          <p:nvPr/>
        </p:nvSpPr>
        <p:spPr>
          <a:xfrm>
            <a:off x="755576" y="1685692"/>
            <a:ext cx="7632848" cy="2677656"/>
          </a:xfrm>
          <a:prstGeom prst="rect">
            <a:avLst/>
          </a:prstGeom>
        </p:spPr>
        <p:txBody>
          <a:bodyPr wrap="square">
            <a:spAutoFit/>
          </a:bodyPr>
          <a:lstStyle/>
          <a:p>
            <a:pPr algn="ctr">
              <a:lnSpc>
                <a:spcPct val="150000"/>
              </a:lnSpc>
            </a:pPr>
            <a:r>
              <a:rPr lang="ar-SA" sz="2800" b="1" dirty="0">
                <a:effectLst>
                  <a:outerShdw blurRad="38100" dist="38100" dir="2700000" algn="tl">
                    <a:srgbClr val="000000">
                      <a:alpha val="43137"/>
                    </a:srgbClr>
                  </a:outerShdw>
                </a:effectLst>
                <a:ea typeface="Calibri"/>
                <a:cs typeface="Traditional Arabic"/>
              </a:rPr>
              <a:t>دراسة الحالة الفردية من أهم الأعمال الإرشادية التي يقوم بها المرشد الطلابي في المدرسة ؛ بل إنها الميزة التي تميزه عن غيره ، وتعد من أدق الأعمال الإرشادية لما تتطلبه من خبرة ودراية ومهارة لأنها عمل ميداني بعيد عن الروتين كما أن المشاكل لا تتشابه مع غيرها</a:t>
            </a:r>
            <a:endParaRPr lang="ar-EG" sz="28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3043" y="3933056"/>
            <a:ext cx="2736304" cy="2678435"/>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7776641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27037" y="188640"/>
            <a:ext cx="3264035" cy="658642"/>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200" b="1" u="sng" dirty="0">
                <a:solidFill>
                  <a:srgbClr val="660066"/>
                </a:solidFill>
                <a:effectLst>
                  <a:outerShdw blurRad="38100" dist="38100" dir="2700000" algn="tl">
                    <a:srgbClr val="000000">
                      <a:alpha val="43137"/>
                    </a:srgbClr>
                  </a:outerShdw>
                </a:effectLst>
                <a:ea typeface="Calibri"/>
                <a:cs typeface="Traditional Arabic"/>
              </a:rPr>
              <a:t>مصادر اكتشاف الحالة :</a:t>
            </a:r>
            <a:endParaRPr lang="en-US" sz="1600"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3333515403"/>
              </p:ext>
            </p:extLst>
          </p:nvPr>
        </p:nvGraphicFramePr>
        <p:xfrm>
          <a:off x="-828600" y="791526"/>
          <a:ext cx="10657184" cy="5877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51852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52120" y="260648"/>
            <a:ext cx="3308919"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600" b="1" u="sng" dirty="0">
                <a:solidFill>
                  <a:srgbClr val="660066"/>
                </a:solidFill>
                <a:effectLst>
                  <a:outerShdw blurRad="38100" dist="38100" dir="2700000" algn="tl">
                    <a:srgbClr val="000000">
                      <a:alpha val="43137"/>
                    </a:srgbClr>
                  </a:outerShdw>
                </a:effectLst>
                <a:ea typeface="Calibri"/>
                <a:cs typeface="Traditional Arabic"/>
              </a:rPr>
              <a:t>أهداف دراسة الحالة :</a:t>
            </a:r>
            <a:endParaRPr lang="en-US"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289129922"/>
              </p:ext>
            </p:extLst>
          </p:nvPr>
        </p:nvGraphicFramePr>
        <p:xfrm>
          <a:off x="683567" y="1268760"/>
          <a:ext cx="8277471"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96571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260648"/>
            <a:ext cx="2589170" cy="729430"/>
          </a:xfrm>
          <a:prstGeom prst="rect">
            <a:avLst/>
          </a:prstGeom>
          <a:solidFill>
            <a:schemeClr val="accent3">
              <a:lumMod val="20000"/>
              <a:lumOff val="80000"/>
            </a:schemeClr>
          </a:solidFill>
          <a:effectLst>
            <a:softEdge rad="63500"/>
          </a:effectLst>
        </p:spPr>
        <p:txBody>
          <a:bodyPr wrap="none">
            <a:spAutoFit/>
          </a:bodyPr>
          <a:lstStyle/>
          <a:p>
            <a:pPr marL="342900" lvl="0" indent="-342900">
              <a:lnSpc>
                <a:spcPct val="115000"/>
              </a:lnSpc>
              <a:spcAft>
                <a:spcPts val="1000"/>
              </a:spcAft>
              <a:buBlip>
                <a:blip r:embed="rId2"/>
              </a:buBlip>
            </a:pPr>
            <a:r>
              <a:rPr lang="ar-SA" sz="3600" b="1" u="sng" dirty="0">
                <a:solidFill>
                  <a:srgbClr val="660066"/>
                </a:solidFill>
                <a:effectLst>
                  <a:outerShdw blurRad="38100" dist="38100" dir="2700000" algn="tl">
                    <a:srgbClr val="000000">
                      <a:alpha val="43137"/>
                    </a:srgbClr>
                  </a:outerShdw>
                </a:effectLst>
                <a:ea typeface="Calibri"/>
                <a:cs typeface="Traditional Arabic"/>
              </a:rPr>
              <a:t>أدوات الدراسة :</a:t>
            </a:r>
            <a:endParaRPr lang="en-US"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1698335976"/>
              </p:ext>
            </p:extLst>
          </p:nvPr>
        </p:nvGraphicFramePr>
        <p:xfrm>
          <a:off x="251520" y="1268760"/>
          <a:ext cx="8709850"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68632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fontAlgn="base">
              <a:spcBef>
                <a:spcPct val="0"/>
              </a:spcBef>
              <a:spcAft>
                <a:spcPct val="0"/>
              </a:spcAft>
            </a:pPr>
            <a:r>
              <a:rPr lang="ar-EG" sz="1200">
                <a:solidFill>
                  <a:prstClr val="black"/>
                </a:solidFill>
                <a:latin typeface="Times New Roman" pitchFamily="18" charset="0"/>
                <a:ea typeface="Calibri" pitchFamily="34" charset="0"/>
                <a:cs typeface="Times New Roman" pitchFamily="18" charset="0"/>
              </a:rPr>
              <a:t> </a:t>
            </a:r>
            <a:endParaRPr lang="en-US" sz="1200">
              <a:solidFill>
                <a:prstClr val="black"/>
              </a:solidFill>
              <a:latin typeface="Times New Roman" pitchFamily="18" charset="0"/>
              <a:ea typeface="Calibri" pitchFamily="34" charset="0"/>
              <a:cs typeface="Times New Roman" pitchFamily="18" charset="0"/>
            </a:endParaRPr>
          </a:p>
          <a:p>
            <a:pPr algn="l" rtl="0" eaLnBrk="0" fontAlgn="base" hangingPunct="0">
              <a:spcBef>
                <a:spcPct val="0"/>
              </a:spcBef>
              <a:spcAft>
                <a:spcPct val="0"/>
              </a:spcAft>
            </a:pPr>
            <a:endParaRPr lang="en-US">
              <a:solidFill>
                <a:prstClr val="black"/>
              </a:solidFill>
              <a:latin typeface="Arial" pitchFamily="34" charset="0"/>
              <a:cs typeface="Arial" pitchFamily="34" charset="0"/>
            </a:endParaRPr>
          </a:p>
        </p:txBody>
      </p:sp>
      <p:sp>
        <p:nvSpPr>
          <p:cNvPr id="5" name="Rectangle 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sz="1100">
              <a:solidFill>
                <a:prstClr val="black"/>
              </a:solidFill>
              <a:ea typeface="Calibri" pitchFamily="34" charset="0"/>
              <a:cs typeface="Arial" pitchFamily="34" charset="0"/>
            </a:endParaRPr>
          </a:p>
          <a:p>
            <a:pPr eaLnBrk="0" fontAlgn="base" hangingPunct="0">
              <a:spcBef>
                <a:spcPct val="0"/>
              </a:spcBef>
              <a:spcAft>
                <a:spcPct val="0"/>
              </a:spcAft>
            </a:pPr>
            <a:r>
              <a:rPr lang="en-US" sz="1100">
                <a:solidFill>
                  <a:prstClr val="black"/>
                </a:solidFill>
                <a:ea typeface="Calibri" pitchFamily="34" charset="0"/>
                <a:cs typeface="Arial" pitchFamily="34" charset="0"/>
              </a:rPr>
              <a:t> </a:t>
            </a:r>
            <a:endParaRPr lang="en-US">
              <a:solidFill>
                <a:prstClr val="black"/>
              </a:solidFill>
              <a:latin typeface="Arial" pitchFamily="34" charset="0"/>
              <a:cs typeface="Arial" pitchFamily="34" charset="0"/>
            </a:endParaRPr>
          </a:p>
        </p:txBody>
      </p:sp>
      <p:sp>
        <p:nvSpPr>
          <p:cNvPr id="6" name="Rectangle 5"/>
          <p:cNvSpPr/>
          <p:nvPr/>
        </p:nvSpPr>
        <p:spPr>
          <a:xfrm>
            <a:off x="1763688" y="457200"/>
            <a:ext cx="6062241" cy="3136243"/>
          </a:xfrm>
          <a:prstGeom prst="rect">
            <a:avLst/>
          </a:prstGeom>
        </p:spPr>
        <p:txBody>
          <a:bodyPr wrap="square">
            <a:spAutoFit/>
          </a:bodyPr>
          <a:lstStyle/>
          <a:p>
            <a:pPr algn="ctr" rtl="1">
              <a:lnSpc>
                <a:spcPct val="115000"/>
              </a:lnSpc>
              <a:spcAft>
                <a:spcPts val="0"/>
              </a:spcAft>
            </a:pPr>
            <a:r>
              <a:rPr lang="ar-EG" sz="3200" b="1" kern="1200" dirty="0">
                <a:solidFill>
                  <a:srgbClr val="C00000"/>
                </a:solidFill>
                <a:effectLst/>
                <a:latin typeface="Traditional Arabic" pitchFamily="18" charset="-78"/>
                <a:ea typeface="Times New Roman"/>
                <a:cs typeface="Traditional Arabic" pitchFamily="18" charset="-78"/>
              </a:rPr>
              <a:t>نشاط -10</a:t>
            </a:r>
            <a:endParaRPr lang="en-US" sz="3200" dirty="0">
              <a:effectLst/>
              <a:latin typeface="Traditional Arabic" pitchFamily="18" charset="-78"/>
              <a:ea typeface="Calibri"/>
              <a:cs typeface="Traditional Arabic" pitchFamily="18" charset="-78"/>
            </a:endParaRPr>
          </a:p>
          <a:p>
            <a:pPr algn="ctr" rtl="1">
              <a:lnSpc>
                <a:spcPct val="115000"/>
              </a:lnSpc>
              <a:spcAft>
                <a:spcPts val="0"/>
              </a:spcAft>
            </a:pPr>
            <a:r>
              <a:rPr lang="ar-EG" sz="3200" b="1" kern="1200" dirty="0">
                <a:solidFill>
                  <a:srgbClr val="C00000"/>
                </a:solidFill>
                <a:effectLst/>
                <a:latin typeface="Traditional Arabic" pitchFamily="18" charset="-78"/>
                <a:ea typeface="Times New Roman"/>
                <a:cs typeface="Traditional Arabic" pitchFamily="18" charset="-78"/>
              </a:rPr>
              <a:t>جماعي-عصف ذهني</a:t>
            </a:r>
            <a:endParaRPr lang="en-US" sz="3200" dirty="0">
              <a:effectLst/>
              <a:latin typeface="Traditional Arabic" pitchFamily="18" charset="-78"/>
              <a:ea typeface="Calibri"/>
              <a:cs typeface="Traditional Arabic" pitchFamily="18" charset="-78"/>
            </a:endParaRPr>
          </a:p>
          <a:p>
            <a:pPr marL="457200" algn="ctr" rtl="1">
              <a:lnSpc>
                <a:spcPct val="115000"/>
              </a:lnSpc>
              <a:spcAft>
                <a:spcPts val="0"/>
              </a:spcAft>
            </a:pPr>
            <a:r>
              <a:rPr lang="ar-EG" sz="3200" b="1" kern="1200" dirty="0">
                <a:solidFill>
                  <a:srgbClr val="000000"/>
                </a:solidFill>
                <a:effectLst/>
                <a:latin typeface="Traditional Arabic" pitchFamily="18" charset="-78"/>
                <a:ea typeface="Batang"/>
                <a:cs typeface="Traditional Arabic" pitchFamily="18" charset="-78"/>
              </a:rPr>
              <a:t>عزيزي المتدرب:اذكر من خلال ماتم شرحه كيفية</a:t>
            </a:r>
            <a:r>
              <a:rPr lang="ar-EG" sz="3200" b="1" dirty="0">
                <a:effectLst/>
                <a:latin typeface="Traditional Arabic" pitchFamily="18" charset="-78"/>
                <a:ea typeface="Calibri"/>
                <a:cs typeface="Traditional Arabic" pitchFamily="18" charset="-78"/>
              </a:rPr>
              <a:t> </a:t>
            </a:r>
            <a:endParaRPr lang="en-US" sz="3200" dirty="0">
              <a:effectLst/>
              <a:latin typeface="Traditional Arabic" pitchFamily="18" charset="-78"/>
              <a:ea typeface="Calibri"/>
              <a:cs typeface="Traditional Arabic" pitchFamily="18" charset="-78"/>
            </a:endParaRPr>
          </a:p>
          <a:p>
            <a:pPr marL="457200" algn="ctr" rtl="1">
              <a:lnSpc>
                <a:spcPct val="115000"/>
              </a:lnSpc>
              <a:spcAft>
                <a:spcPts val="0"/>
              </a:spcAft>
            </a:pPr>
            <a:r>
              <a:rPr lang="ar-EG" sz="3200" b="1" kern="1200" dirty="0">
                <a:solidFill>
                  <a:srgbClr val="000000"/>
                </a:solidFill>
                <a:effectLst/>
                <a:latin typeface="Traditional Arabic" pitchFamily="18" charset="-78"/>
                <a:ea typeface="Batang"/>
                <a:cs typeface="Traditional Arabic" pitchFamily="18" charset="-78"/>
              </a:rPr>
              <a:t>دراسة الحاله ؟</a:t>
            </a:r>
            <a:endParaRPr lang="en-US" sz="3200" dirty="0">
              <a:effectLst/>
              <a:latin typeface="Traditional Arabic" pitchFamily="18" charset="-78"/>
              <a:ea typeface="Calibri"/>
              <a:cs typeface="Traditional Arabic" pitchFamily="18" charset="-78"/>
            </a:endParaRPr>
          </a:p>
          <a:p>
            <a:pPr lvl="0" algn="ctr">
              <a:lnSpc>
                <a:spcPct val="115000"/>
              </a:lnSpc>
            </a:pPr>
            <a:r>
              <a:rPr lang="en-US" sz="2400" dirty="0">
                <a:effectLst/>
                <a:latin typeface="Times New Roman"/>
                <a:ea typeface="Calibri"/>
                <a:cs typeface="Times New Roman"/>
              </a:rPr>
              <a:t> </a:t>
            </a:r>
            <a:r>
              <a:rPr lang="ar-EG" sz="3200" b="1" dirty="0">
                <a:solidFill>
                  <a:srgbClr val="0D0D0D"/>
                </a:solidFill>
                <a:latin typeface="Traditional Arabic" pitchFamily="18" charset="-78"/>
                <a:ea typeface="Times New Roman"/>
                <a:cs typeface="Traditional Arabic" pitchFamily="18" charset="-78"/>
              </a:rPr>
              <a:t>....................................</a:t>
            </a:r>
            <a:endParaRPr lang="en-US" sz="3200" dirty="0">
              <a:solidFill>
                <a:prstClr val="black"/>
              </a:solidFill>
              <a:latin typeface="Traditional Arabic" pitchFamily="18" charset="-78"/>
              <a:ea typeface="Calibri"/>
              <a:cs typeface="Traditional Arabic" pitchFamily="18" charset="-78"/>
            </a:endParaRPr>
          </a:p>
          <a:p>
            <a:pPr algn="ctr" rtl="1">
              <a:lnSpc>
                <a:spcPct val="115000"/>
              </a:lnSpc>
              <a:spcAft>
                <a:spcPts val="0"/>
              </a:spcAft>
            </a:pPr>
            <a:endParaRPr lang="en-US" sz="1200" dirty="0">
              <a:effectLst/>
              <a:latin typeface="Times New Roman"/>
              <a:ea typeface="Calibri"/>
            </a:endParaRPr>
          </a:p>
        </p:txBody>
      </p:sp>
      <p:pic>
        <p:nvPicPr>
          <p:cNvPr id="7" name="Picture 6">
            <a:extLst>
              <a:ext uri="{FF2B5EF4-FFF2-40B4-BE49-F238E27FC236}">
                <a16:creationId xmlns:a16="http://schemas.microsoft.com/office/drawing/2014/main" id="{4378211C-7A73-447F-8172-F27B4DE8F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637" y="3068960"/>
            <a:ext cx="6444208" cy="36517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990826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2" descr="شريط جانبي مزخرف بع مستطيل واحد طويل رفيع وعمودي، ثم مسافة ومربع صغير بالأسفل"/>
          <p:cNvGrpSpPr/>
          <p:nvPr/>
        </p:nvGrpSpPr>
        <p:grpSpPr>
          <a:xfrm>
            <a:off x="76200" y="91832"/>
            <a:ext cx="224790" cy="6657975"/>
            <a:chOff x="0" y="0"/>
            <a:chExt cx="228600" cy="9144000"/>
          </a:xfrm>
          <a:solidFill>
            <a:srgbClr val="C0504D">
              <a:lumMod val="75000"/>
            </a:srgbClr>
          </a:solidFill>
        </p:grpSpPr>
        <p:sp>
          <p:nvSpPr>
            <p:cNvPr id="3" name="مستطيل 39"/>
            <p:cNvSpPr/>
            <p:nvPr/>
          </p:nvSpPr>
          <p:spPr>
            <a:xfrm>
              <a:off x="0" y="0"/>
              <a:ext cx="228600" cy="8782050"/>
            </a:xfrm>
            <a:prstGeom prst="rect">
              <a:avLst/>
            </a:prstGeom>
            <a:solidFill>
              <a:srgbClr val="660033"/>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ar-SA">
                <a:solidFill>
                  <a:prstClr val="black"/>
                </a:solidFill>
              </a:endParaRPr>
            </a:p>
          </p:txBody>
        </p:sp>
        <p:sp>
          <p:nvSpPr>
            <p:cNvPr id="4" name="مستطيل 40"/>
            <p:cNvSpPr>
              <a:spLocks noChangeAspect="1"/>
            </p:cNvSpPr>
            <p:nvPr/>
          </p:nvSpPr>
          <p:spPr>
            <a:xfrm>
              <a:off x="0" y="8915400"/>
              <a:ext cx="228600" cy="228600"/>
            </a:xfrm>
            <a:prstGeom prst="rect">
              <a:avLst/>
            </a:prstGeom>
            <a:solidFill>
              <a:sysClr val="windowText" lastClr="000000">
                <a:lumMod val="65000"/>
                <a:lumOff val="35000"/>
              </a:sys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ar-SA">
                <a:solidFill>
                  <a:prstClr val="black"/>
                </a:solidFill>
              </a:endParaRPr>
            </a:p>
          </p:txBody>
        </p:sp>
      </p:grpSp>
      <p:pic>
        <p:nvPicPr>
          <p:cNvPr id="5"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1776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00400" y="381000"/>
            <a:ext cx="3108543" cy="1862048"/>
          </a:xfrm>
          <a:prstGeom prst="rect">
            <a:avLst/>
          </a:prstGeom>
        </p:spPr>
        <p:txBody>
          <a:bodyPr wrap="none">
            <a:spAutoFit/>
          </a:bodyPr>
          <a:lstStyle/>
          <a:p>
            <a:pPr algn="ctr"/>
            <a:r>
              <a:rPr lang="ar-SA" sz="11500" b="1" dirty="0">
                <a:solidFill>
                  <a:srgbClr val="CC3399"/>
                </a:solidFill>
                <a:ea typeface="Times New Roman"/>
                <a:cs typeface="Traditional Arabic"/>
              </a:rPr>
              <a:t>الخاتمة</a:t>
            </a:r>
            <a:endParaRPr lang="ar-EG" sz="11500" dirty="0">
              <a:solidFill>
                <a:srgbClr val="CC3399"/>
              </a:solidFill>
            </a:endParaRPr>
          </a:p>
        </p:txBody>
      </p:sp>
      <p:pic>
        <p:nvPicPr>
          <p:cNvPr id="6" name="Picture 5"/>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35696" y="1905000"/>
            <a:ext cx="5189220" cy="4503420"/>
          </a:xfrm>
          <a:prstGeom prst="rect">
            <a:avLst/>
          </a:prstGeom>
        </p:spPr>
      </p:pic>
    </p:spTree>
    <p:extLst>
      <p:ext uri="{BB962C8B-B14F-4D97-AF65-F5344CB8AC3E}">
        <p14:creationId xmlns:p14="http://schemas.microsoft.com/office/powerpoint/2010/main" val="40886606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228600"/>
            <a:ext cx="8153400" cy="6480748"/>
          </a:xfrm>
          <a:prstGeom prst="rect">
            <a:avLst/>
          </a:prstGeom>
        </p:spPr>
        <p:txBody>
          <a:bodyPr wrap="square">
            <a:spAutoFit/>
          </a:bodyPr>
          <a:lstStyle/>
          <a:p>
            <a:pPr algn="ctr" fontAlgn="base">
              <a:lnSpc>
                <a:spcPct val="115000"/>
              </a:lnSpc>
              <a:spcAft>
                <a:spcPts val="1000"/>
              </a:spcAft>
            </a:pPr>
            <a:r>
              <a:rPr lang="ar-SA" sz="4000" b="1" u="sng" dirty="0">
                <a:solidFill>
                  <a:srgbClr val="CC3399"/>
                </a:solidFill>
                <a:latin typeface="Traditional Arabic" pitchFamily="18" charset="-78"/>
                <a:ea typeface="Times New Roman"/>
                <a:cs typeface="Traditional Arabic" pitchFamily="18" charset="-78"/>
              </a:rPr>
              <a:t>كلمة ختام</a:t>
            </a:r>
            <a:endParaRPr lang="en-US" sz="4000" dirty="0">
              <a:solidFill>
                <a:srgbClr val="CC3399"/>
              </a:solidFill>
              <a:latin typeface="Traditional Arabic" pitchFamily="18" charset="-78"/>
              <a:ea typeface="Calibri"/>
              <a:cs typeface="Traditional Arabic" pitchFamily="18" charset="-78"/>
            </a:endParaRPr>
          </a:p>
          <a:p>
            <a:pPr algn="ctr" fontAlgn="base">
              <a:lnSpc>
                <a:spcPct val="115000"/>
              </a:lnSpc>
              <a:spcAft>
                <a:spcPts val="1000"/>
              </a:spcAft>
            </a:pPr>
            <a:r>
              <a:rPr lang="ar-EG" sz="3600" b="1" dirty="0">
                <a:solidFill>
                  <a:srgbClr val="181D0F"/>
                </a:solidFill>
                <a:latin typeface="Traditional Arabic" pitchFamily="18" charset="-78"/>
                <a:cs typeface="Traditional Arabic" pitchFamily="18" charset="-78"/>
              </a:rPr>
              <a:t>لكل بدايه نهايه مهما طـالت ، وها نحن قد نخط حروف نهايتنا على أرصفة هذا المحور المبارك ، الذي سعينا فيه لاستغلال وقتنا بأمور</a:t>
            </a:r>
            <a:endParaRPr lang="en-US" sz="3600" dirty="0">
              <a:solidFill>
                <a:prstClr val="black"/>
              </a:solidFill>
              <a:latin typeface="Traditional Arabic" pitchFamily="18" charset="-78"/>
              <a:ea typeface="Calibri"/>
              <a:cs typeface="Traditional Arabic" pitchFamily="18" charset="-78"/>
            </a:endParaRPr>
          </a:p>
          <a:p>
            <a:pPr algn="ctr" fontAlgn="base">
              <a:lnSpc>
                <a:spcPct val="115000"/>
              </a:lnSpc>
              <a:spcAft>
                <a:spcPts val="1000"/>
              </a:spcAft>
            </a:pPr>
            <a:r>
              <a:rPr lang="ar-EG" sz="3600" b="1" dirty="0">
                <a:solidFill>
                  <a:srgbClr val="181D0F"/>
                </a:solidFill>
                <a:latin typeface="Traditional Arabic" pitchFamily="18" charset="-78"/>
                <a:cs typeface="Traditional Arabic" pitchFamily="18" charset="-78"/>
              </a:rPr>
              <a:t> تفيدننا في ديننا ودنيانا ،آملين من الله أن يكون حقق أهدافه وغاياته التي سطرت له ،</a:t>
            </a:r>
            <a:endParaRPr lang="en-US" sz="3600" dirty="0">
              <a:solidFill>
                <a:prstClr val="black"/>
              </a:solidFill>
              <a:latin typeface="Traditional Arabic" pitchFamily="18" charset="-78"/>
              <a:ea typeface="Calibri"/>
              <a:cs typeface="Traditional Arabic" pitchFamily="18" charset="-78"/>
            </a:endParaRPr>
          </a:p>
          <a:p>
            <a:pPr algn="ctr" fontAlgn="base">
              <a:lnSpc>
                <a:spcPct val="115000"/>
              </a:lnSpc>
              <a:spcAft>
                <a:spcPts val="1000"/>
              </a:spcAft>
            </a:pPr>
            <a:r>
              <a:rPr lang="ar-EG" sz="3600" b="1" dirty="0">
                <a:solidFill>
                  <a:srgbClr val="181D0F"/>
                </a:solidFill>
                <a:latin typeface="Traditional Arabic" pitchFamily="18" charset="-78"/>
                <a:cs typeface="Traditional Arabic" pitchFamily="18" charset="-78"/>
              </a:rPr>
              <a:t>مع خالص تحياتي وشكري للجميع والى اللقاء في دورات تدريبية قادمة</a:t>
            </a:r>
            <a:endParaRPr lang="en-US" sz="3600" dirty="0">
              <a:solidFill>
                <a:prstClr val="black"/>
              </a:solidFill>
              <a:latin typeface="Traditional Arabic" pitchFamily="18" charset="-78"/>
              <a:ea typeface="Calibri"/>
              <a:cs typeface="Traditional Arabic" pitchFamily="18" charset="-78"/>
            </a:endParaRPr>
          </a:p>
          <a:p>
            <a:pPr algn="ctr" fontAlgn="base">
              <a:lnSpc>
                <a:spcPct val="115000"/>
              </a:lnSpc>
              <a:spcAft>
                <a:spcPts val="1000"/>
              </a:spcAft>
            </a:pPr>
            <a:r>
              <a:rPr lang="ar-EG" sz="4000" b="1" dirty="0">
                <a:solidFill>
                  <a:srgbClr val="993366"/>
                </a:solidFill>
                <a:latin typeface="Traditional Arabic" pitchFamily="18" charset="-78"/>
                <a:cs typeface="Traditional Arabic" pitchFamily="18" charset="-78"/>
              </a:rPr>
              <a:t>....... </a:t>
            </a:r>
            <a:endParaRPr lang="en-US" sz="4000" dirty="0">
              <a:solidFill>
                <a:prstClr val="black"/>
              </a:solidFill>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655003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3900</TotalTime>
  <Words>2467</Words>
  <Application>Microsoft Office PowerPoint</Application>
  <PresentationFormat>On-screen Show (4:3)</PresentationFormat>
  <Paragraphs>451</Paragraphs>
  <Slides>97</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97</vt:i4>
      </vt:variant>
    </vt:vector>
  </HeadingPairs>
  <TitlesOfParts>
    <vt:vector size="110" baseType="lpstr">
      <vt:lpstr>Arial</vt:lpstr>
      <vt:lpstr>Calibri</vt:lpstr>
      <vt:lpstr>Constantia</vt:lpstr>
      <vt:lpstr>Courier New</vt:lpstr>
      <vt:lpstr>GE SS Two Light</vt:lpstr>
      <vt:lpstr>Symbol</vt:lpstr>
      <vt:lpstr>Times New Roman</vt:lpstr>
      <vt:lpstr>Traditional Arabic</vt:lpstr>
      <vt:lpstr>Verdana</vt:lpstr>
      <vt:lpstr>Wingdings</vt:lpstr>
      <vt:lpstr>Wingdings 3</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Mayada</dc:creator>
  <cp:lastModifiedBy>hima</cp:lastModifiedBy>
  <cp:revision>94</cp:revision>
  <dcterms:created xsi:type="dcterms:W3CDTF">2019-07-16T07:10:52Z</dcterms:created>
  <dcterms:modified xsi:type="dcterms:W3CDTF">2023-09-20T02:24:21Z</dcterms:modified>
</cp:coreProperties>
</file>