
<file path=[Content_Types].xml><?xml version="1.0" encoding="utf-8"?>
<Types xmlns="http://schemas.openxmlformats.org/package/2006/content-types">
  <Default Extension="bin" ContentType="application/vnd.openxmlformats-officedocument.oleObject"/>
  <Default Extension="png" ContentType="image/png"/>
  <Default Extension="jfif" ContentType="image/jpe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0" r:id="rId2"/>
  </p:sldMasterIdLst>
  <p:sldIdLst>
    <p:sldId id="256" r:id="rId3"/>
    <p:sldId id="263" r:id="rId4"/>
    <p:sldId id="262" r:id="rId5"/>
    <p:sldId id="261" r:id="rId6"/>
    <p:sldId id="260" r:id="rId7"/>
    <p:sldId id="259" r:id="rId8"/>
    <p:sldId id="258" r:id="rId9"/>
    <p:sldId id="257" r:id="rId10"/>
    <p:sldId id="287" r:id="rId11"/>
    <p:sldId id="286" r:id="rId12"/>
    <p:sldId id="285" r:id="rId13"/>
    <p:sldId id="284" r:id="rId14"/>
    <p:sldId id="283" r:id="rId15"/>
    <p:sldId id="282" r:id="rId16"/>
    <p:sldId id="281" r:id="rId17"/>
    <p:sldId id="280" r:id="rId18"/>
    <p:sldId id="279" r:id="rId19"/>
    <p:sldId id="278" r:id="rId20"/>
    <p:sldId id="277" r:id="rId21"/>
    <p:sldId id="276" r:id="rId22"/>
    <p:sldId id="275" r:id="rId23"/>
    <p:sldId id="274" r:id="rId24"/>
    <p:sldId id="273" r:id="rId25"/>
    <p:sldId id="272" r:id="rId26"/>
    <p:sldId id="271" r:id="rId27"/>
    <p:sldId id="270" r:id="rId28"/>
    <p:sldId id="269" r:id="rId29"/>
    <p:sldId id="268" r:id="rId30"/>
    <p:sldId id="267" r:id="rId31"/>
    <p:sldId id="288" r:id="rId32"/>
    <p:sldId id="266" r:id="rId33"/>
    <p:sldId id="300" r:id="rId34"/>
    <p:sldId id="299" r:id="rId35"/>
    <p:sldId id="298" r:id="rId36"/>
    <p:sldId id="297" r:id="rId37"/>
    <p:sldId id="296" r:id="rId38"/>
    <p:sldId id="295" r:id="rId39"/>
    <p:sldId id="294" r:id="rId40"/>
    <p:sldId id="293" r:id="rId41"/>
    <p:sldId id="292" r:id="rId42"/>
    <p:sldId id="291" r:id="rId43"/>
    <p:sldId id="290" r:id="rId44"/>
    <p:sldId id="301" r:id="rId45"/>
    <p:sldId id="289" r:id="rId46"/>
    <p:sldId id="265" r:id="rId47"/>
    <p:sldId id="312" r:id="rId48"/>
    <p:sldId id="318" r:id="rId49"/>
    <p:sldId id="317" r:id="rId50"/>
    <p:sldId id="316" r:id="rId51"/>
    <p:sldId id="315" r:id="rId52"/>
    <p:sldId id="314" r:id="rId53"/>
    <p:sldId id="313" r:id="rId54"/>
    <p:sldId id="311" r:id="rId55"/>
    <p:sldId id="310" r:id="rId56"/>
    <p:sldId id="309" r:id="rId57"/>
    <p:sldId id="308" r:id="rId58"/>
    <p:sldId id="307" r:id="rId59"/>
    <p:sldId id="306" r:id="rId60"/>
    <p:sldId id="305" r:id="rId61"/>
    <p:sldId id="304" r:id="rId62"/>
    <p:sldId id="303" r:id="rId63"/>
    <p:sldId id="302" r:id="rId64"/>
    <p:sldId id="264" r:id="rId65"/>
    <p:sldId id="322" r:id="rId66"/>
    <p:sldId id="321" r:id="rId67"/>
    <p:sldId id="320" r:id="rId68"/>
    <p:sldId id="319" r:id="rId69"/>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102" d="100"/>
          <a:sy n="102" d="100"/>
        </p:scale>
        <p:origin x="-23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image" Target="../media/image26.jpeg"/><Relationship Id="rId4" Type="http://schemas.openxmlformats.org/officeDocument/2006/relationships/image" Target="../media/image29.jpeg"/></Relationships>
</file>

<file path=ppt/diagrams/_rels/data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5.jpeg"/><Relationship Id="rId1" Type="http://schemas.openxmlformats.org/officeDocument/2006/relationships/image" Target="../media/image22.jfif"/><Relationship Id="rId4" Type="http://schemas.openxmlformats.org/officeDocument/2006/relationships/image" Target="../media/image25.jfif"/></Relationships>
</file>

<file path=ppt/diagrams/_rels/data15.xml.rels><?xml version="1.0" encoding="UTF-8" standalone="yes"?>
<Relationships xmlns="http://schemas.openxmlformats.org/package/2006/relationships"><Relationship Id="rId3" Type="http://schemas.openxmlformats.org/officeDocument/2006/relationships/image" Target="../media/image25.jfif"/><Relationship Id="rId2" Type="http://schemas.openxmlformats.org/officeDocument/2006/relationships/image" Target="../media/image24.jfif"/><Relationship Id="rId1" Type="http://schemas.openxmlformats.org/officeDocument/2006/relationships/image" Target="../media/image40.jpeg"/><Relationship Id="rId5" Type="http://schemas.openxmlformats.org/officeDocument/2006/relationships/image" Target="../media/image38.jpeg"/><Relationship Id="rId4" Type="http://schemas.openxmlformats.org/officeDocument/2006/relationships/image" Target="../media/image30.jpeg"/></Relationships>
</file>

<file path=ppt/diagrams/_rels/data21.xml.rels><?xml version="1.0" encoding="UTF-8" standalone="yes"?>
<Relationships xmlns="http://schemas.openxmlformats.org/package/2006/relationships"><Relationship Id="rId1" Type="http://schemas.openxmlformats.org/officeDocument/2006/relationships/image" Target="../media/image48.png"/></Relationships>
</file>

<file path=ppt/diagrams/_rels/data22.xml.rels><?xml version="1.0" encoding="UTF-8" standalone="yes"?>
<Relationships xmlns="http://schemas.openxmlformats.org/package/2006/relationships"><Relationship Id="rId1" Type="http://schemas.openxmlformats.org/officeDocument/2006/relationships/image" Target="../media/image50.png"/></Relationships>
</file>

<file path=ppt/diagrams/_rels/data3.xml.rels><?xml version="1.0" encoding="UTF-8" standalone="yes"?>
<Relationships xmlns="http://schemas.openxmlformats.org/package/2006/relationships"><Relationship Id="rId3" Type="http://schemas.openxmlformats.org/officeDocument/2006/relationships/image" Target="../media/image32.jfif"/><Relationship Id="rId2" Type="http://schemas.openxmlformats.org/officeDocument/2006/relationships/image" Target="../media/image31.jfif"/><Relationship Id="rId1" Type="http://schemas.openxmlformats.org/officeDocument/2006/relationships/image" Target="../media/image26.jpeg"/><Relationship Id="rId4" Type="http://schemas.openxmlformats.org/officeDocument/2006/relationships/image" Target="../media/image22.jfif"/></Relationships>
</file>

<file path=ppt/diagrams/_rels/data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image" Target="../media/image26.jpeg"/><Relationship Id="rId4" Type="http://schemas.openxmlformats.org/officeDocument/2006/relationships/image" Target="../media/image29.jpeg"/></Relationships>
</file>

<file path=ppt/diagrams/_rels/drawing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5.jpeg"/><Relationship Id="rId1" Type="http://schemas.openxmlformats.org/officeDocument/2006/relationships/image" Target="../media/image22.jfif"/><Relationship Id="rId4" Type="http://schemas.openxmlformats.org/officeDocument/2006/relationships/image" Target="../media/image25.jfif"/></Relationships>
</file>

<file path=ppt/diagrams/_rels/drawing15.xml.rels><?xml version="1.0" encoding="UTF-8" standalone="yes"?>
<Relationships xmlns="http://schemas.openxmlformats.org/package/2006/relationships"><Relationship Id="rId3" Type="http://schemas.openxmlformats.org/officeDocument/2006/relationships/image" Target="../media/image25.jfif"/><Relationship Id="rId2" Type="http://schemas.openxmlformats.org/officeDocument/2006/relationships/image" Target="../media/image24.jfif"/><Relationship Id="rId1" Type="http://schemas.openxmlformats.org/officeDocument/2006/relationships/image" Target="../media/image40.jpeg"/><Relationship Id="rId5" Type="http://schemas.openxmlformats.org/officeDocument/2006/relationships/image" Target="../media/image38.jpeg"/><Relationship Id="rId4" Type="http://schemas.openxmlformats.org/officeDocument/2006/relationships/image" Target="../media/image30.jpeg"/></Relationships>
</file>

<file path=ppt/diagrams/_rels/drawing21.xml.rels><?xml version="1.0" encoding="UTF-8" standalone="yes"?>
<Relationships xmlns="http://schemas.openxmlformats.org/package/2006/relationships"><Relationship Id="rId1" Type="http://schemas.openxmlformats.org/officeDocument/2006/relationships/image" Target="../media/image48.png"/></Relationships>
</file>

<file path=ppt/diagrams/_rels/drawing22.xml.rels><?xml version="1.0" encoding="UTF-8" standalone="yes"?>
<Relationships xmlns="http://schemas.openxmlformats.org/package/2006/relationships"><Relationship Id="rId1" Type="http://schemas.openxmlformats.org/officeDocument/2006/relationships/image" Target="../media/image50.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2.jfif"/><Relationship Id="rId2" Type="http://schemas.openxmlformats.org/officeDocument/2006/relationships/image" Target="../media/image31.jfif"/><Relationship Id="rId1" Type="http://schemas.openxmlformats.org/officeDocument/2006/relationships/image" Target="../media/image26.jpeg"/><Relationship Id="rId4" Type="http://schemas.openxmlformats.org/officeDocument/2006/relationships/image" Target="../media/image22.jfif"/></Relationships>
</file>

<file path=ppt/diagrams/_rels/drawing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400E1B-EDAE-44ED-A198-88564EAB8A37}"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pPr rtl="1"/>
          <a:endParaRPr lang="ar-EG"/>
        </a:p>
      </dgm:t>
    </dgm:pt>
    <dgm:pt modelId="{E3ECF4C0-37F5-43F9-8EF5-2DB9A7CA456A}">
      <dgm:prSet phldrT="[نص]"/>
      <dgm:spPr/>
      <dgm:t>
        <a:bodyPr/>
        <a:lstStyle/>
        <a:p>
          <a:pPr rtl="1"/>
          <a:r>
            <a:rPr lang="ar-EG" smtClean="0"/>
            <a:t>العداوة والانفعال: يكون المراهق بشكل عام أكثر عداوة وانفعال وعنف، بالإضافة إلى اندفاعه الدائم والمتأهّب. </a:t>
          </a:r>
          <a:endParaRPr lang="ar-EG"/>
        </a:p>
      </dgm:t>
    </dgm:pt>
    <dgm:pt modelId="{C826BA38-0DE2-4030-A52F-FC47A39A2E56}" type="parTrans" cxnId="{687F1FA7-0FAA-4AF9-9222-EE168517AC1E}">
      <dgm:prSet/>
      <dgm:spPr/>
      <dgm:t>
        <a:bodyPr/>
        <a:lstStyle/>
        <a:p>
          <a:pPr rtl="1"/>
          <a:endParaRPr lang="ar-EG"/>
        </a:p>
      </dgm:t>
    </dgm:pt>
    <dgm:pt modelId="{BB582962-AD2A-4029-852C-5AFB1F7BAE8D}" type="sibTrans" cxnId="{687F1FA7-0FAA-4AF9-9222-EE168517AC1E}">
      <dgm:prSet/>
      <dgm:spPr/>
      <dgm:t>
        <a:bodyPr/>
        <a:lstStyle/>
        <a:p>
          <a:pPr rtl="1"/>
          <a:endParaRPr lang="ar-EG"/>
        </a:p>
      </dgm:t>
    </dgm:pt>
    <dgm:pt modelId="{94F5E98F-3AD5-444C-9B12-11E55AB076F4}">
      <dgm:prSet phldrT="[نص]"/>
      <dgm:spPr/>
      <dgm:t>
        <a:bodyPr/>
        <a:lstStyle/>
        <a:p>
          <a:pPr rtl="1"/>
          <a:r>
            <a:rPr lang="ar-EG" dirty="0" smtClean="0"/>
            <a:t>التذبذب الانفعالي: إذ إنّ المراهق لا يثبت على استجابة محدّدة لنفس المثير، فقد تختلف استجابته لنفس الموقف في أوقات وفترات مختلفة.</a:t>
          </a:r>
          <a:endParaRPr lang="ar-EG" dirty="0"/>
        </a:p>
      </dgm:t>
    </dgm:pt>
    <dgm:pt modelId="{2E77392E-679A-4209-BB9F-FF6EF18FBEF8}" type="parTrans" cxnId="{821D28D8-7625-4ECF-8757-B67B1D4874B6}">
      <dgm:prSet/>
      <dgm:spPr/>
      <dgm:t>
        <a:bodyPr/>
        <a:lstStyle/>
        <a:p>
          <a:pPr rtl="1"/>
          <a:endParaRPr lang="ar-EG"/>
        </a:p>
      </dgm:t>
    </dgm:pt>
    <dgm:pt modelId="{E704D629-310F-464B-B3F9-0AA1F65A13C1}" type="sibTrans" cxnId="{821D28D8-7625-4ECF-8757-B67B1D4874B6}">
      <dgm:prSet/>
      <dgm:spPr/>
      <dgm:t>
        <a:bodyPr/>
        <a:lstStyle/>
        <a:p>
          <a:pPr rtl="1"/>
          <a:endParaRPr lang="ar-EG"/>
        </a:p>
      </dgm:t>
    </dgm:pt>
    <dgm:pt modelId="{64DF6DB7-035C-463B-AE0A-DB625EE80206}">
      <dgm:prSet phldrT="[نص]"/>
      <dgm:spPr/>
      <dgm:t>
        <a:bodyPr/>
        <a:lstStyle/>
        <a:p>
          <a:pPr rtl="1"/>
          <a:r>
            <a:rPr lang="ar-EG" dirty="0" smtClean="0"/>
            <a:t>الحب: يحبّ المراهق نفسه ويميل إلى الاعتداد بها، كما يحب التمركز حول ذاته، وينشغل لفترات بمظهره الخارجي، فيقف أمام المرآة لمدة طويلة. </a:t>
          </a:r>
          <a:endParaRPr lang="ar-EG" dirty="0"/>
        </a:p>
      </dgm:t>
    </dgm:pt>
    <dgm:pt modelId="{6C4A3E28-A68A-4CA7-99BB-ADE3F3FF81BA}" type="parTrans" cxnId="{D9ACC7FF-C6FB-4BEE-8058-AA9BA663EB12}">
      <dgm:prSet/>
      <dgm:spPr/>
      <dgm:t>
        <a:bodyPr/>
        <a:lstStyle/>
        <a:p>
          <a:pPr rtl="1"/>
          <a:endParaRPr lang="ar-EG"/>
        </a:p>
      </dgm:t>
    </dgm:pt>
    <dgm:pt modelId="{1E35ECDD-4209-4E7B-81F9-FE81AC722E3F}" type="sibTrans" cxnId="{D9ACC7FF-C6FB-4BEE-8058-AA9BA663EB12}">
      <dgm:prSet/>
      <dgm:spPr/>
      <dgm:t>
        <a:bodyPr/>
        <a:lstStyle/>
        <a:p>
          <a:pPr rtl="1"/>
          <a:endParaRPr lang="ar-EG"/>
        </a:p>
      </dgm:t>
    </dgm:pt>
    <dgm:pt modelId="{52AE9EA3-BB12-4CF9-96A4-0A2193286EE1}">
      <dgm:prSet phldrT="[نص]"/>
      <dgm:spPr/>
      <dgm:t>
        <a:bodyPr/>
        <a:lstStyle/>
        <a:p>
          <a:pPr rtl="1"/>
          <a:r>
            <a:rPr lang="ar-EG" dirty="0" smtClean="0"/>
            <a:t>الخوف: يخاف المراهق ويبتعد عن المواقف الاجتماعية التي لا يملك بها الخبرة الكافية التي تمكنه من التفاعل مع هذه الموقف بشكل جيد</a:t>
          </a:r>
          <a:endParaRPr lang="ar-EG" dirty="0"/>
        </a:p>
      </dgm:t>
    </dgm:pt>
    <dgm:pt modelId="{BEB9CC71-5A39-4138-B407-E3010488BF0C}" type="parTrans" cxnId="{A71BD0F4-92DF-44C1-BE6E-5E1C2F94EAD5}">
      <dgm:prSet/>
      <dgm:spPr/>
      <dgm:t>
        <a:bodyPr/>
        <a:lstStyle/>
        <a:p>
          <a:pPr rtl="1"/>
          <a:endParaRPr lang="ar-EG"/>
        </a:p>
      </dgm:t>
    </dgm:pt>
    <dgm:pt modelId="{5C044C4C-635C-4DEC-A48D-971D64848FD5}" type="sibTrans" cxnId="{A71BD0F4-92DF-44C1-BE6E-5E1C2F94EAD5}">
      <dgm:prSet/>
      <dgm:spPr/>
      <dgm:t>
        <a:bodyPr/>
        <a:lstStyle/>
        <a:p>
          <a:pPr rtl="1"/>
          <a:endParaRPr lang="ar-EG"/>
        </a:p>
      </dgm:t>
    </dgm:pt>
    <dgm:pt modelId="{93D434AE-45D3-48A9-A50B-6BD0DE34168B}" type="pres">
      <dgm:prSet presAssocID="{90400E1B-EDAE-44ED-A198-88564EAB8A37}" presName="Name0" presStyleCnt="0">
        <dgm:presLayoutVars>
          <dgm:chMax val="7"/>
          <dgm:chPref val="7"/>
          <dgm:dir/>
        </dgm:presLayoutVars>
      </dgm:prSet>
      <dgm:spPr/>
    </dgm:pt>
    <dgm:pt modelId="{99C37769-F365-46A1-83CB-930C170827D7}" type="pres">
      <dgm:prSet presAssocID="{90400E1B-EDAE-44ED-A198-88564EAB8A37}" presName="Name1" presStyleCnt="0"/>
      <dgm:spPr/>
    </dgm:pt>
    <dgm:pt modelId="{1097E3AE-9811-47FC-9C1E-43E41F17EA33}" type="pres">
      <dgm:prSet presAssocID="{90400E1B-EDAE-44ED-A198-88564EAB8A37}" presName="cycle" presStyleCnt="0"/>
      <dgm:spPr/>
    </dgm:pt>
    <dgm:pt modelId="{1E2BF6DA-5F29-4B16-9B6A-94BFAAB8C0BD}" type="pres">
      <dgm:prSet presAssocID="{90400E1B-EDAE-44ED-A198-88564EAB8A37}" presName="srcNode" presStyleLbl="node1" presStyleIdx="0" presStyleCnt="4"/>
      <dgm:spPr/>
    </dgm:pt>
    <dgm:pt modelId="{28947ABA-C2A1-4EFF-8428-B0CB6108E8C5}" type="pres">
      <dgm:prSet presAssocID="{90400E1B-EDAE-44ED-A198-88564EAB8A37}" presName="conn" presStyleLbl="parChTrans1D2" presStyleIdx="0" presStyleCnt="1"/>
      <dgm:spPr/>
    </dgm:pt>
    <dgm:pt modelId="{73984090-378A-4FA2-86B5-52B56F77803D}" type="pres">
      <dgm:prSet presAssocID="{90400E1B-EDAE-44ED-A198-88564EAB8A37}" presName="extraNode" presStyleLbl="node1" presStyleIdx="0" presStyleCnt="4"/>
      <dgm:spPr/>
    </dgm:pt>
    <dgm:pt modelId="{35E59D4A-25CB-4A58-8F84-DB301DC9D6C4}" type="pres">
      <dgm:prSet presAssocID="{90400E1B-EDAE-44ED-A198-88564EAB8A37}" presName="dstNode" presStyleLbl="node1" presStyleIdx="0" presStyleCnt="4"/>
      <dgm:spPr/>
    </dgm:pt>
    <dgm:pt modelId="{FBE1F986-70E7-4518-98CE-1827FA1205A7}" type="pres">
      <dgm:prSet presAssocID="{E3ECF4C0-37F5-43F9-8EF5-2DB9A7CA456A}" presName="text_1" presStyleLbl="node1" presStyleIdx="0" presStyleCnt="4">
        <dgm:presLayoutVars>
          <dgm:bulletEnabled val="1"/>
        </dgm:presLayoutVars>
      </dgm:prSet>
      <dgm:spPr/>
      <dgm:t>
        <a:bodyPr/>
        <a:lstStyle/>
        <a:p>
          <a:pPr rtl="1"/>
          <a:endParaRPr lang="ar-EG"/>
        </a:p>
      </dgm:t>
    </dgm:pt>
    <dgm:pt modelId="{6AC43D72-5193-40E2-946B-B61C77756AB2}" type="pres">
      <dgm:prSet presAssocID="{E3ECF4C0-37F5-43F9-8EF5-2DB9A7CA456A}" presName="accent_1" presStyleCnt="0"/>
      <dgm:spPr/>
    </dgm:pt>
    <dgm:pt modelId="{8C4DDBA4-3A2C-4A5C-89C9-B8295D0A5A11}" type="pres">
      <dgm:prSet presAssocID="{E3ECF4C0-37F5-43F9-8EF5-2DB9A7CA456A}" presName="accentRepeatNode" presStyleLbl="solidFgAcc1" presStyleIdx="0" presStyleCnt="4"/>
      <dgm:spPr>
        <a:blipFill rotWithShape="0">
          <a:blip xmlns:r="http://schemas.openxmlformats.org/officeDocument/2006/relationships" r:embed="rId1"/>
          <a:stretch>
            <a:fillRect/>
          </a:stretch>
        </a:blipFill>
      </dgm:spPr>
    </dgm:pt>
    <dgm:pt modelId="{854F7324-237B-4357-BB5A-30A13517B596}" type="pres">
      <dgm:prSet presAssocID="{94F5E98F-3AD5-444C-9B12-11E55AB076F4}" presName="text_2" presStyleLbl="node1" presStyleIdx="1" presStyleCnt="4">
        <dgm:presLayoutVars>
          <dgm:bulletEnabled val="1"/>
        </dgm:presLayoutVars>
      </dgm:prSet>
      <dgm:spPr/>
      <dgm:t>
        <a:bodyPr/>
        <a:lstStyle/>
        <a:p>
          <a:pPr rtl="1"/>
          <a:endParaRPr lang="ar-EG"/>
        </a:p>
      </dgm:t>
    </dgm:pt>
    <dgm:pt modelId="{56318471-8D1C-48B1-947A-B56EF8CDFF91}" type="pres">
      <dgm:prSet presAssocID="{94F5E98F-3AD5-444C-9B12-11E55AB076F4}" presName="accent_2" presStyleCnt="0"/>
      <dgm:spPr/>
    </dgm:pt>
    <dgm:pt modelId="{8F2A7E48-08B4-481D-A82F-A8084B8640BC}" type="pres">
      <dgm:prSet presAssocID="{94F5E98F-3AD5-444C-9B12-11E55AB076F4}" presName="accentRepeatNode" presStyleLbl="solidFgAcc1" presStyleIdx="1" presStyleCnt="4"/>
      <dgm:spPr>
        <a:blipFill rotWithShape="0">
          <a:blip xmlns:r="http://schemas.openxmlformats.org/officeDocument/2006/relationships" r:embed="rId2"/>
          <a:stretch>
            <a:fillRect/>
          </a:stretch>
        </a:blipFill>
      </dgm:spPr>
    </dgm:pt>
    <dgm:pt modelId="{DAEF8EC9-BCBB-4899-9BA2-6A6359E3D3D5}" type="pres">
      <dgm:prSet presAssocID="{64DF6DB7-035C-463B-AE0A-DB625EE80206}" presName="text_3" presStyleLbl="node1" presStyleIdx="2" presStyleCnt="4">
        <dgm:presLayoutVars>
          <dgm:bulletEnabled val="1"/>
        </dgm:presLayoutVars>
      </dgm:prSet>
      <dgm:spPr/>
      <dgm:t>
        <a:bodyPr/>
        <a:lstStyle/>
        <a:p>
          <a:pPr rtl="1"/>
          <a:endParaRPr lang="ar-EG"/>
        </a:p>
      </dgm:t>
    </dgm:pt>
    <dgm:pt modelId="{7B76CCB1-B998-4FB6-9495-80B658DDEE1D}" type="pres">
      <dgm:prSet presAssocID="{64DF6DB7-035C-463B-AE0A-DB625EE80206}" presName="accent_3" presStyleCnt="0"/>
      <dgm:spPr/>
    </dgm:pt>
    <dgm:pt modelId="{90BDCCBD-F9DE-4B98-B006-8836D0F7DA59}" type="pres">
      <dgm:prSet presAssocID="{64DF6DB7-035C-463B-AE0A-DB625EE80206}" presName="accentRepeatNode" presStyleLbl="solidFgAcc1" presStyleIdx="2" presStyleCnt="4"/>
      <dgm:spPr>
        <a:blipFill rotWithShape="0">
          <a:blip xmlns:r="http://schemas.openxmlformats.org/officeDocument/2006/relationships" r:embed="rId3"/>
          <a:stretch>
            <a:fillRect/>
          </a:stretch>
        </a:blipFill>
      </dgm:spPr>
    </dgm:pt>
    <dgm:pt modelId="{F4561BBB-A160-4DCF-910C-6EBADB8465BC}" type="pres">
      <dgm:prSet presAssocID="{52AE9EA3-BB12-4CF9-96A4-0A2193286EE1}" presName="text_4" presStyleLbl="node1" presStyleIdx="3" presStyleCnt="4">
        <dgm:presLayoutVars>
          <dgm:bulletEnabled val="1"/>
        </dgm:presLayoutVars>
      </dgm:prSet>
      <dgm:spPr/>
      <dgm:t>
        <a:bodyPr/>
        <a:lstStyle/>
        <a:p>
          <a:pPr rtl="1"/>
          <a:endParaRPr lang="ar-EG"/>
        </a:p>
      </dgm:t>
    </dgm:pt>
    <dgm:pt modelId="{318443FC-796C-4569-B1D2-04DC3A9A017A}" type="pres">
      <dgm:prSet presAssocID="{52AE9EA3-BB12-4CF9-96A4-0A2193286EE1}" presName="accent_4" presStyleCnt="0"/>
      <dgm:spPr/>
    </dgm:pt>
    <dgm:pt modelId="{9DD2FDAE-9894-4F45-8356-8AFC42E48E63}" type="pres">
      <dgm:prSet presAssocID="{52AE9EA3-BB12-4CF9-96A4-0A2193286EE1}" presName="accentRepeatNode" presStyleLbl="solidFgAcc1" presStyleIdx="3" presStyleCnt="4"/>
      <dgm:spPr>
        <a:blipFill rotWithShape="0">
          <a:blip xmlns:r="http://schemas.openxmlformats.org/officeDocument/2006/relationships" r:embed="rId4"/>
          <a:stretch>
            <a:fillRect/>
          </a:stretch>
        </a:blipFill>
      </dgm:spPr>
    </dgm:pt>
  </dgm:ptLst>
  <dgm:cxnLst>
    <dgm:cxn modelId="{52C4CA7F-FF00-48B2-AB7C-3EB1A26E092E}" type="presOf" srcId="{90400E1B-EDAE-44ED-A198-88564EAB8A37}" destId="{93D434AE-45D3-48A9-A50B-6BD0DE34168B}" srcOrd="0" destOrd="0" presId="urn:microsoft.com/office/officeart/2008/layout/VerticalCurvedList"/>
    <dgm:cxn modelId="{0D0A0470-4FC2-4F52-9026-33D884EC22C2}" type="presOf" srcId="{E3ECF4C0-37F5-43F9-8EF5-2DB9A7CA456A}" destId="{FBE1F986-70E7-4518-98CE-1827FA1205A7}" srcOrd="0" destOrd="0" presId="urn:microsoft.com/office/officeart/2008/layout/VerticalCurvedList"/>
    <dgm:cxn modelId="{D9ACC7FF-C6FB-4BEE-8058-AA9BA663EB12}" srcId="{90400E1B-EDAE-44ED-A198-88564EAB8A37}" destId="{64DF6DB7-035C-463B-AE0A-DB625EE80206}" srcOrd="2" destOrd="0" parTransId="{6C4A3E28-A68A-4CA7-99BB-ADE3F3FF81BA}" sibTransId="{1E35ECDD-4209-4E7B-81F9-FE81AC722E3F}"/>
    <dgm:cxn modelId="{A71BD0F4-92DF-44C1-BE6E-5E1C2F94EAD5}" srcId="{90400E1B-EDAE-44ED-A198-88564EAB8A37}" destId="{52AE9EA3-BB12-4CF9-96A4-0A2193286EE1}" srcOrd="3" destOrd="0" parTransId="{BEB9CC71-5A39-4138-B407-E3010488BF0C}" sibTransId="{5C044C4C-635C-4DEC-A48D-971D64848FD5}"/>
    <dgm:cxn modelId="{6B610CBC-C5BD-4360-A8CA-72A2C1D2D697}" type="presOf" srcId="{64DF6DB7-035C-463B-AE0A-DB625EE80206}" destId="{DAEF8EC9-BCBB-4899-9BA2-6A6359E3D3D5}" srcOrd="0" destOrd="0" presId="urn:microsoft.com/office/officeart/2008/layout/VerticalCurvedList"/>
    <dgm:cxn modelId="{821D28D8-7625-4ECF-8757-B67B1D4874B6}" srcId="{90400E1B-EDAE-44ED-A198-88564EAB8A37}" destId="{94F5E98F-3AD5-444C-9B12-11E55AB076F4}" srcOrd="1" destOrd="0" parTransId="{2E77392E-679A-4209-BB9F-FF6EF18FBEF8}" sibTransId="{E704D629-310F-464B-B3F9-0AA1F65A13C1}"/>
    <dgm:cxn modelId="{BE9241B9-8C0A-4F6F-8ECC-59126326E5CC}" type="presOf" srcId="{BB582962-AD2A-4029-852C-5AFB1F7BAE8D}" destId="{28947ABA-C2A1-4EFF-8428-B0CB6108E8C5}" srcOrd="0" destOrd="0" presId="urn:microsoft.com/office/officeart/2008/layout/VerticalCurvedList"/>
    <dgm:cxn modelId="{687F1FA7-0FAA-4AF9-9222-EE168517AC1E}" srcId="{90400E1B-EDAE-44ED-A198-88564EAB8A37}" destId="{E3ECF4C0-37F5-43F9-8EF5-2DB9A7CA456A}" srcOrd="0" destOrd="0" parTransId="{C826BA38-0DE2-4030-A52F-FC47A39A2E56}" sibTransId="{BB582962-AD2A-4029-852C-5AFB1F7BAE8D}"/>
    <dgm:cxn modelId="{8BFDC82D-74AA-42E9-A5B0-656657FCDE65}" type="presOf" srcId="{94F5E98F-3AD5-444C-9B12-11E55AB076F4}" destId="{854F7324-237B-4357-BB5A-30A13517B596}" srcOrd="0" destOrd="0" presId="urn:microsoft.com/office/officeart/2008/layout/VerticalCurvedList"/>
    <dgm:cxn modelId="{240D001A-47A8-447B-9D8C-55B7E71F3837}" type="presOf" srcId="{52AE9EA3-BB12-4CF9-96A4-0A2193286EE1}" destId="{F4561BBB-A160-4DCF-910C-6EBADB8465BC}" srcOrd="0" destOrd="0" presId="urn:microsoft.com/office/officeart/2008/layout/VerticalCurvedList"/>
    <dgm:cxn modelId="{0B33CE4D-C20C-43D8-A12D-C7C68CD75451}" type="presParOf" srcId="{93D434AE-45D3-48A9-A50B-6BD0DE34168B}" destId="{99C37769-F365-46A1-83CB-930C170827D7}" srcOrd="0" destOrd="0" presId="urn:microsoft.com/office/officeart/2008/layout/VerticalCurvedList"/>
    <dgm:cxn modelId="{69E662B4-80AD-4521-BC72-C1D02305B3C8}" type="presParOf" srcId="{99C37769-F365-46A1-83CB-930C170827D7}" destId="{1097E3AE-9811-47FC-9C1E-43E41F17EA33}" srcOrd="0" destOrd="0" presId="urn:microsoft.com/office/officeart/2008/layout/VerticalCurvedList"/>
    <dgm:cxn modelId="{A5786A22-11AE-44F8-B2F6-9BDFC8068674}" type="presParOf" srcId="{1097E3AE-9811-47FC-9C1E-43E41F17EA33}" destId="{1E2BF6DA-5F29-4B16-9B6A-94BFAAB8C0BD}" srcOrd="0" destOrd="0" presId="urn:microsoft.com/office/officeart/2008/layout/VerticalCurvedList"/>
    <dgm:cxn modelId="{396B9E3A-31E4-41AC-8493-F51564EDFCE1}" type="presParOf" srcId="{1097E3AE-9811-47FC-9C1E-43E41F17EA33}" destId="{28947ABA-C2A1-4EFF-8428-B0CB6108E8C5}" srcOrd="1" destOrd="0" presId="urn:microsoft.com/office/officeart/2008/layout/VerticalCurvedList"/>
    <dgm:cxn modelId="{8E08D4DB-84EB-4F0F-87C7-05B1640F69B3}" type="presParOf" srcId="{1097E3AE-9811-47FC-9C1E-43E41F17EA33}" destId="{73984090-378A-4FA2-86B5-52B56F77803D}" srcOrd="2" destOrd="0" presId="urn:microsoft.com/office/officeart/2008/layout/VerticalCurvedList"/>
    <dgm:cxn modelId="{D274FD16-674C-4039-AFA5-78538C7A0F2F}" type="presParOf" srcId="{1097E3AE-9811-47FC-9C1E-43E41F17EA33}" destId="{35E59D4A-25CB-4A58-8F84-DB301DC9D6C4}" srcOrd="3" destOrd="0" presId="urn:microsoft.com/office/officeart/2008/layout/VerticalCurvedList"/>
    <dgm:cxn modelId="{19A4690A-2EF4-4187-9244-A8641FD344C0}" type="presParOf" srcId="{99C37769-F365-46A1-83CB-930C170827D7}" destId="{FBE1F986-70E7-4518-98CE-1827FA1205A7}" srcOrd="1" destOrd="0" presId="urn:microsoft.com/office/officeart/2008/layout/VerticalCurvedList"/>
    <dgm:cxn modelId="{A3FB3997-EBEF-48B2-A530-1A70306C8DEF}" type="presParOf" srcId="{99C37769-F365-46A1-83CB-930C170827D7}" destId="{6AC43D72-5193-40E2-946B-B61C77756AB2}" srcOrd="2" destOrd="0" presId="urn:microsoft.com/office/officeart/2008/layout/VerticalCurvedList"/>
    <dgm:cxn modelId="{08A28816-3C2E-4AEA-AD67-598D61D44648}" type="presParOf" srcId="{6AC43D72-5193-40E2-946B-B61C77756AB2}" destId="{8C4DDBA4-3A2C-4A5C-89C9-B8295D0A5A11}" srcOrd="0" destOrd="0" presId="urn:microsoft.com/office/officeart/2008/layout/VerticalCurvedList"/>
    <dgm:cxn modelId="{98A51983-A2D6-4FA4-A697-FB3C2D673D01}" type="presParOf" srcId="{99C37769-F365-46A1-83CB-930C170827D7}" destId="{854F7324-237B-4357-BB5A-30A13517B596}" srcOrd="3" destOrd="0" presId="urn:microsoft.com/office/officeart/2008/layout/VerticalCurvedList"/>
    <dgm:cxn modelId="{782B2051-E329-41DA-9A89-C5745801C634}" type="presParOf" srcId="{99C37769-F365-46A1-83CB-930C170827D7}" destId="{56318471-8D1C-48B1-947A-B56EF8CDFF91}" srcOrd="4" destOrd="0" presId="urn:microsoft.com/office/officeart/2008/layout/VerticalCurvedList"/>
    <dgm:cxn modelId="{A272AC7A-73F3-46E0-B330-6EA061166C8A}" type="presParOf" srcId="{56318471-8D1C-48B1-947A-B56EF8CDFF91}" destId="{8F2A7E48-08B4-481D-A82F-A8084B8640BC}" srcOrd="0" destOrd="0" presId="urn:microsoft.com/office/officeart/2008/layout/VerticalCurvedList"/>
    <dgm:cxn modelId="{69E15F19-76DC-4663-814B-B764E002E122}" type="presParOf" srcId="{99C37769-F365-46A1-83CB-930C170827D7}" destId="{DAEF8EC9-BCBB-4899-9BA2-6A6359E3D3D5}" srcOrd="5" destOrd="0" presId="urn:microsoft.com/office/officeart/2008/layout/VerticalCurvedList"/>
    <dgm:cxn modelId="{F469E043-FE89-4F57-B60C-60F0EC5368B2}" type="presParOf" srcId="{99C37769-F365-46A1-83CB-930C170827D7}" destId="{7B76CCB1-B998-4FB6-9495-80B658DDEE1D}" srcOrd="6" destOrd="0" presId="urn:microsoft.com/office/officeart/2008/layout/VerticalCurvedList"/>
    <dgm:cxn modelId="{0311C7CC-5CB5-4194-B8E8-8A82A52FBA0F}" type="presParOf" srcId="{7B76CCB1-B998-4FB6-9495-80B658DDEE1D}" destId="{90BDCCBD-F9DE-4B98-B006-8836D0F7DA59}" srcOrd="0" destOrd="0" presId="urn:microsoft.com/office/officeart/2008/layout/VerticalCurvedList"/>
    <dgm:cxn modelId="{1B7EF6EE-5B03-4105-9343-05917895F43F}" type="presParOf" srcId="{99C37769-F365-46A1-83CB-930C170827D7}" destId="{F4561BBB-A160-4DCF-910C-6EBADB8465BC}" srcOrd="7" destOrd="0" presId="urn:microsoft.com/office/officeart/2008/layout/VerticalCurvedList"/>
    <dgm:cxn modelId="{BC200415-9531-4E6A-8BDD-6374F80E5DF3}" type="presParOf" srcId="{99C37769-F365-46A1-83CB-930C170827D7}" destId="{318443FC-796C-4569-B1D2-04DC3A9A017A}" srcOrd="8" destOrd="0" presId="urn:microsoft.com/office/officeart/2008/layout/VerticalCurvedList"/>
    <dgm:cxn modelId="{59DF18A6-C3EC-4318-A3E4-041BB8C255D2}" type="presParOf" srcId="{318443FC-796C-4569-B1D2-04DC3A9A017A}" destId="{9DD2FDAE-9894-4F45-8356-8AFC42E48E6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6216DE1-3399-469C-A09C-8D0E6EB8BCB6}" type="doc">
      <dgm:prSet loTypeId="urn:microsoft.com/office/officeart/2005/8/layout/venn3" loCatId="relationship" qsTypeId="urn:microsoft.com/office/officeart/2005/8/quickstyle/simple1" qsCatId="simple" csTypeId="urn:microsoft.com/office/officeart/2005/8/colors/colorful1" csCatId="colorful" phldr="1"/>
      <dgm:spPr/>
      <dgm:t>
        <a:bodyPr/>
        <a:lstStyle/>
        <a:p>
          <a:pPr rtl="1"/>
          <a:endParaRPr lang="ar-EG"/>
        </a:p>
      </dgm:t>
    </dgm:pt>
    <dgm:pt modelId="{8503DE0A-9983-4EA0-B32C-C983B82F66A1}">
      <dgm:prSet phldrT="[نص]"/>
      <dgm:spPr/>
      <dgm:t>
        <a:bodyPr/>
        <a:lstStyle/>
        <a:p>
          <a:pPr rtl="1"/>
          <a:r>
            <a:rPr lang="ar-EG" dirty="0" smtClean="0"/>
            <a:t>التفكير المحدود في المستقبل، والاهتمام بالحاضر أكثر. </a:t>
          </a:r>
          <a:endParaRPr lang="ar-EG" dirty="0"/>
        </a:p>
      </dgm:t>
    </dgm:pt>
    <dgm:pt modelId="{00D62CD0-737B-46D8-A898-082D55638345}" type="parTrans" cxnId="{7C5C19A7-41E4-4F8D-8880-9CC42E455698}">
      <dgm:prSet/>
      <dgm:spPr/>
      <dgm:t>
        <a:bodyPr/>
        <a:lstStyle/>
        <a:p>
          <a:pPr rtl="1"/>
          <a:endParaRPr lang="ar-EG"/>
        </a:p>
      </dgm:t>
    </dgm:pt>
    <dgm:pt modelId="{782538A4-FE54-4943-B2F4-56B90B49F908}" type="sibTrans" cxnId="{7C5C19A7-41E4-4F8D-8880-9CC42E455698}">
      <dgm:prSet/>
      <dgm:spPr/>
      <dgm:t>
        <a:bodyPr/>
        <a:lstStyle/>
        <a:p>
          <a:pPr rtl="1"/>
          <a:endParaRPr lang="ar-EG"/>
        </a:p>
      </dgm:t>
    </dgm:pt>
    <dgm:pt modelId="{EB26B8B8-DBF4-40E2-BB97-E4E633E4D578}">
      <dgm:prSet phldrT="[نص]"/>
      <dgm:spPr/>
      <dgm:t>
        <a:bodyPr/>
        <a:lstStyle/>
        <a:p>
          <a:pPr rtl="1"/>
          <a:r>
            <a:rPr lang="ar-EG" dirty="0" smtClean="0"/>
            <a:t>التفكير بشكلٍ أعمق أخلاقياً. </a:t>
          </a:r>
          <a:endParaRPr lang="ar-EG" dirty="0"/>
        </a:p>
      </dgm:t>
    </dgm:pt>
    <dgm:pt modelId="{9D1DD254-1B7B-4F1C-9DFD-16D42292E088}" type="parTrans" cxnId="{5EC12254-A5D6-417C-B51A-6F5046A22042}">
      <dgm:prSet/>
      <dgm:spPr/>
      <dgm:t>
        <a:bodyPr/>
        <a:lstStyle/>
        <a:p>
          <a:pPr rtl="1"/>
          <a:endParaRPr lang="ar-EG"/>
        </a:p>
      </dgm:t>
    </dgm:pt>
    <dgm:pt modelId="{6BFD6632-C495-47CD-9899-7138BDB71DBB}" type="sibTrans" cxnId="{5EC12254-A5D6-417C-B51A-6F5046A22042}">
      <dgm:prSet/>
      <dgm:spPr/>
      <dgm:t>
        <a:bodyPr/>
        <a:lstStyle/>
        <a:p>
          <a:pPr rtl="1"/>
          <a:endParaRPr lang="ar-EG"/>
        </a:p>
      </dgm:t>
    </dgm:pt>
    <dgm:pt modelId="{2D8946D7-E190-4693-A0C1-C01AC7BFF5B8}">
      <dgm:prSet phldrT="[نص]"/>
      <dgm:spPr/>
      <dgm:t>
        <a:bodyPr/>
        <a:lstStyle/>
        <a:p>
          <a:pPr rtl="1"/>
          <a:r>
            <a:rPr lang="ar-EG" dirty="0" smtClean="0"/>
            <a:t>التوسّع والاهتمام بالمصلحة الذاتية. </a:t>
          </a:r>
          <a:endParaRPr lang="ar-EG" dirty="0"/>
        </a:p>
      </dgm:t>
    </dgm:pt>
    <dgm:pt modelId="{74AB46F9-16E0-4937-B264-74870D9904D5}" type="parTrans" cxnId="{D9C7A089-1AE0-458E-AFD5-67C6B8EB0AAA}">
      <dgm:prSet/>
      <dgm:spPr/>
      <dgm:t>
        <a:bodyPr/>
        <a:lstStyle/>
        <a:p>
          <a:pPr rtl="1"/>
          <a:endParaRPr lang="ar-EG"/>
        </a:p>
      </dgm:t>
    </dgm:pt>
    <dgm:pt modelId="{A882E016-0E62-4815-B988-4AA0D61D5468}" type="sibTrans" cxnId="{D9C7A089-1AE0-458E-AFD5-67C6B8EB0AAA}">
      <dgm:prSet/>
      <dgm:spPr/>
      <dgm:t>
        <a:bodyPr/>
        <a:lstStyle/>
        <a:p>
          <a:pPr rtl="1"/>
          <a:endParaRPr lang="ar-EG"/>
        </a:p>
      </dgm:t>
    </dgm:pt>
    <dgm:pt modelId="{EFD1D523-19C9-4E07-A3A4-F01CC7BAE35D}">
      <dgm:prSet phldrT="[نص]"/>
      <dgm:spPr/>
      <dgm:t>
        <a:bodyPr/>
        <a:lstStyle/>
        <a:p>
          <a:pPr rtl="1"/>
          <a:r>
            <a:rPr lang="ar-EG" dirty="0" smtClean="0"/>
            <a:t>التوسع في التفكير التجريدي. </a:t>
          </a:r>
          <a:endParaRPr lang="ar-EG" dirty="0"/>
        </a:p>
      </dgm:t>
    </dgm:pt>
    <dgm:pt modelId="{47B478C2-BD6E-4F69-93C9-11197FC17089}" type="parTrans" cxnId="{70EED503-D07B-49C2-9010-704432E732E1}">
      <dgm:prSet/>
      <dgm:spPr/>
      <dgm:t>
        <a:bodyPr/>
        <a:lstStyle/>
        <a:p>
          <a:pPr rtl="1"/>
          <a:endParaRPr lang="ar-EG"/>
        </a:p>
      </dgm:t>
    </dgm:pt>
    <dgm:pt modelId="{7FD88350-3FC6-4083-A7DF-1611E2CD20D6}" type="sibTrans" cxnId="{70EED503-D07B-49C2-9010-704432E732E1}">
      <dgm:prSet/>
      <dgm:spPr/>
      <dgm:t>
        <a:bodyPr/>
        <a:lstStyle/>
        <a:p>
          <a:pPr rtl="1"/>
          <a:endParaRPr lang="ar-EG"/>
        </a:p>
      </dgm:t>
    </dgm:pt>
    <dgm:pt modelId="{953F0774-F21B-4010-9624-1DBD2A846948}" type="pres">
      <dgm:prSet presAssocID="{56216DE1-3399-469C-A09C-8D0E6EB8BCB6}" presName="Name0" presStyleCnt="0">
        <dgm:presLayoutVars>
          <dgm:dir/>
          <dgm:resizeHandles val="exact"/>
        </dgm:presLayoutVars>
      </dgm:prSet>
      <dgm:spPr/>
    </dgm:pt>
    <dgm:pt modelId="{BDD5017C-7EC2-4199-A9E9-4A5A76E890E6}" type="pres">
      <dgm:prSet presAssocID="{8503DE0A-9983-4EA0-B32C-C983B82F66A1}" presName="Name5" presStyleLbl="vennNode1" presStyleIdx="0" presStyleCnt="4">
        <dgm:presLayoutVars>
          <dgm:bulletEnabled val="1"/>
        </dgm:presLayoutVars>
      </dgm:prSet>
      <dgm:spPr/>
      <dgm:t>
        <a:bodyPr/>
        <a:lstStyle/>
        <a:p>
          <a:pPr rtl="1"/>
          <a:endParaRPr lang="ar-EG"/>
        </a:p>
      </dgm:t>
    </dgm:pt>
    <dgm:pt modelId="{B38D9DC3-1FF8-4E93-95F6-A633DEAE33D9}" type="pres">
      <dgm:prSet presAssocID="{782538A4-FE54-4943-B2F4-56B90B49F908}" presName="space" presStyleCnt="0"/>
      <dgm:spPr/>
    </dgm:pt>
    <dgm:pt modelId="{A6B11D11-D94C-4E14-A496-A9F8A8B12C8B}" type="pres">
      <dgm:prSet presAssocID="{EB26B8B8-DBF4-40E2-BB97-E4E633E4D578}" presName="Name5" presStyleLbl="vennNode1" presStyleIdx="1" presStyleCnt="4">
        <dgm:presLayoutVars>
          <dgm:bulletEnabled val="1"/>
        </dgm:presLayoutVars>
      </dgm:prSet>
      <dgm:spPr/>
      <dgm:t>
        <a:bodyPr/>
        <a:lstStyle/>
        <a:p>
          <a:pPr rtl="1"/>
          <a:endParaRPr lang="ar-EG"/>
        </a:p>
      </dgm:t>
    </dgm:pt>
    <dgm:pt modelId="{B10EA788-E948-4FE4-80B0-ABFE184B4E6C}" type="pres">
      <dgm:prSet presAssocID="{6BFD6632-C495-47CD-9899-7138BDB71DBB}" presName="space" presStyleCnt="0"/>
      <dgm:spPr/>
    </dgm:pt>
    <dgm:pt modelId="{3159ABF1-246A-4351-B47C-68A4DE5FA7B9}" type="pres">
      <dgm:prSet presAssocID="{2D8946D7-E190-4693-A0C1-C01AC7BFF5B8}" presName="Name5" presStyleLbl="vennNode1" presStyleIdx="2" presStyleCnt="4">
        <dgm:presLayoutVars>
          <dgm:bulletEnabled val="1"/>
        </dgm:presLayoutVars>
      </dgm:prSet>
      <dgm:spPr/>
      <dgm:t>
        <a:bodyPr/>
        <a:lstStyle/>
        <a:p>
          <a:pPr rtl="1"/>
          <a:endParaRPr lang="ar-EG"/>
        </a:p>
      </dgm:t>
    </dgm:pt>
    <dgm:pt modelId="{F304C4DE-4471-477A-84C9-28A38303A3D0}" type="pres">
      <dgm:prSet presAssocID="{A882E016-0E62-4815-B988-4AA0D61D5468}" presName="space" presStyleCnt="0"/>
      <dgm:spPr/>
    </dgm:pt>
    <dgm:pt modelId="{6094E002-2057-4EFA-9D55-78CE49D71D65}" type="pres">
      <dgm:prSet presAssocID="{EFD1D523-19C9-4E07-A3A4-F01CC7BAE35D}" presName="Name5" presStyleLbl="vennNode1" presStyleIdx="3" presStyleCnt="4">
        <dgm:presLayoutVars>
          <dgm:bulletEnabled val="1"/>
        </dgm:presLayoutVars>
      </dgm:prSet>
      <dgm:spPr/>
      <dgm:t>
        <a:bodyPr/>
        <a:lstStyle/>
        <a:p>
          <a:pPr rtl="1"/>
          <a:endParaRPr lang="ar-EG"/>
        </a:p>
      </dgm:t>
    </dgm:pt>
  </dgm:ptLst>
  <dgm:cxnLst>
    <dgm:cxn modelId="{5EC12254-A5D6-417C-B51A-6F5046A22042}" srcId="{56216DE1-3399-469C-A09C-8D0E6EB8BCB6}" destId="{EB26B8B8-DBF4-40E2-BB97-E4E633E4D578}" srcOrd="1" destOrd="0" parTransId="{9D1DD254-1B7B-4F1C-9DFD-16D42292E088}" sibTransId="{6BFD6632-C495-47CD-9899-7138BDB71DBB}"/>
    <dgm:cxn modelId="{26598028-B23E-4C6C-A791-C7470893DB3D}" type="presOf" srcId="{56216DE1-3399-469C-A09C-8D0E6EB8BCB6}" destId="{953F0774-F21B-4010-9624-1DBD2A846948}" srcOrd="0" destOrd="0" presId="urn:microsoft.com/office/officeart/2005/8/layout/venn3"/>
    <dgm:cxn modelId="{7C5C19A7-41E4-4F8D-8880-9CC42E455698}" srcId="{56216DE1-3399-469C-A09C-8D0E6EB8BCB6}" destId="{8503DE0A-9983-4EA0-B32C-C983B82F66A1}" srcOrd="0" destOrd="0" parTransId="{00D62CD0-737B-46D8-A898-082D55638345}" sibTransId="{782538A4-FE54-4943-B2F4-56B90B49F908}"/>
    <dgm:cxn modelId="{49985E3E-1374-4BB6-B23A-8D12531ADBA4}" type="presOf" srcId="{8503DE0A-9983-4EA0-B32C-C983B82F66A1}" destId="{BDD5017C-7EC2-4199-A9E9-4A5A76E890E6}" srcOrd="0" destOrd="0" presId="urn:microsoft.com/office/officeart/2005/8/layout/venn3"/>
    <dgm:cxn modelId="{D9C7A089-1AE0-458E-AFD5-67C6B8EB0AAA}" srcId="{56216DE1-3399-469C-A09C-8D0E6EB8BCB6}" destId="{2D8946D7-E190-4693-A0C1-C01AC7BFF5B8}" srcOrd="2" destOrd="0" parTransId="{74AB46F9-16E0-4937-B264-74870D9904D5}" sibTransId="{A882E016-0E62-4815-B988-4AA0D61D5468}"/>
    <dgm:cxn modelId="{90A956D4-7605-4C98-A2AC-128C72A235FB}" type="presOf" srcId="{2D8946D7-E190-4693-A0C1-C01AC7BFF5B8}" destId="{3159ABF1-246A-4351-B47C-68A4DE5FA7B9}" srcOrd="0" destOrd="0" presId="urn:microsoft.com/office/officeart/2005/8/layout/venn3"/>
    <dgm:cxn modelId="{ABBE7A36-A289-4562-98E1-C2EDCF0090A9}" type="presOf" srcId="{EB26B8B8-DBF4-40E2-BB97-E4E633E4D578}" destId="{A6B11D11-D94C-4E14-A496-A9F8A8B12C8B}" srcOrd="0" destOrd="0" presId="urn:microsoft.com/office/officeart/2005/8/layout/venn3"/>
    <dgm:cxn modelId="{AF4369B9-BFD5-408B-A8A7-211FE5F3827A}" type="presOf" srcId="{EFD1D523-19C9-4E07-A3A4-F01CC7BAE35D}" destId="{6094E002-2057-4EFA-9D55-78CE49D71D65}" srcOrd="0" destOrd="0" presId="urn:microsoft.com/office/officeart/2005/8/layout/venn3"/>
    <dgm:cxn modelId="{70EED503-D07B-49C2-9010-704432E732E1}" srcId="{56216DE1-3399-469C-A09C-8D0E6EB8BCB6}" destId="{EFD1D523-19C9-4E07-A3A4-F01CC7BAE35D}" srcOrd="3" destOrd="0" parTransId="{47B478C2-BD6E-4F69-93C9-11197FC17089}" sibTransId="{7FD88350-3FC6-4083-A7DF-1611E2CD20D6}"/>
    <dgm:cxn modelId="{66507508-D83A-45F7-A03E-329B622ED73C}" type="presParOf" srcId="{953F0774-F21B-4010-9624-1DBD2A846948}" destId="{BDD5017C-7EC2-4199-A9E9-4A5A76E890E6}" srcOrd="0" destOrd="0" presId="urn:microsoft.com/office/officeart/2005/8/layout/venn3"/>
    <dgm:cxn modelId="{13023243-4A20-48C9-B824-891928929D1C}" type="presParOf" srcId="{953F0774-F21B-4010-9624-1DBD2A846948}" destId="{B38D9DC3-1FF8-4E93-95F6-A633DEAE33D9}" srcOrd="1" destOrd="0" presId="urn:microsoft.com/office/officeart/2005/8/layout/venn3"/>
    <dgm:cxn modelId="{02F66A0D-5D7E-4FE8-AA68-05121AD7FA07}" type="presParOf" srcId="{953F0774-F21B-4010-9624-1DBD2A846948}" destId="{A6B11D11-D94C-4E14-A496-A9F8A8B12C8B}" srcOrd="2" destOrd="0" presId="urn:microsoft.com/office/officeart/2005/8/layout/venn3"/>
    <dgm:cxn modelId="{08061F34-8176-4314-8261-C37B2F472F6E}" type="presParOf" srcId="{953F0774-F21B-4010-9624-1DBD2A846948}" destId="{B10EA788-E948-4FE4-80B0-ABFE184B4E6C}" srcOrd="3" destOrd="0" presId="urn:microsoft.com/office/officeart/2005/8/layout/venn3"/>
    <dgm:cxn modelId="{22276EE1-616C-43A6-89AA-B5D9E3929ACE}" type="presParOf" srcId="{953F0774-F21B-4010-9624-1DBD2A846948}" destId="{3159ABF1-246A-4351-B47C-68A4DE5FA7B9}" srcOrd="4" destOrd="0" presId="urn:microsoft.com/office/officeart/2005/8/layout/venn3"/>
    <dgm:cxn modelId="{4EBAB015-156F-47DA-9484-8AA22078A45E}" type="presParOf" srcId="{953F0774-F21B-4010-9624-1DBD2A846948}" destId="{F304C4DE-4471-477A-84C9-28A38303A3D0}" srcOrd="5" destOrd="0" presId="urn:microsoft.com/office/officeart/2005/8/layout/venn3"/>
    <dgm:cxn modelId="{18715EB0-FCEB-4198-A2DE-B436764CF02C}" type="presParOf" srcId="{953F0774-F21B-4010-9624-1DBD2A846948}" destId="{6094E002-2057-4EFA-9D55-78CE49D71D65}"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B6E809B-C27A-4281-A4E4-4E0682D181F4}" type="doc">
      <dgm:prSet loTypeId="urn:microsoft.com/office/officeart/2005/8/layout/cycle3" loCatId="cycle" qsTypeId="urn:microsoft.com/office/officeart/2005/8/quickstyle/simple1" qsCatId="simple" csTypeId="urn:microsoft.com/office/officeart/2005/8/colors/colorful2" csCatId="colorful" phldr="1"/>
      <dgm:spPr/>
      <dgm:t>
        <a:bodyPr/>
        <a:lstStyle/>
        <a:p>
          <a:pPr rtl="1"/>
          <a:endParaRPr lang="ar-EG"/>
        </a:p>
      </dgm:t>
    </dgm:pt>
    <dgm:pt modelId="{9044D19A-D40F-4A4B-8A3B-EC4F66F24BB0}">
      <dgm:prSet phldrT="[نص]"/>
      <dgm:spPr/>
      <dgm:t>
        <a:bodyPr/>
        <a:lstStyle/>
        <a:p>
          <a:pPr rtl="1"/>
          <a:r>
            <a:rPr lang="ar-EG" dirty="0" smtClean="0">
              <a:solidFill>
                <a:schemeClr val="tx1">
                  <a:lumMod val="95000"/>
                  <a:lumOff val="5000"/>
                </a:schemeClr>
              </a:solidFill>
            </a:rPr>
            <a:t>الصراع الداخلي بخصوص الهوية الشخصية. </a:t>
          </a:r>
          <a:endParaRPr lang="ar-EG" dirty="0">
            <a:solidFill>
              <a:schemeClr val="tx1">
                <a:lumMod val="95000"/>
                <a:lumOff val="5000"/>
              </a:schemeClr>
            </a:solidFill>
          </a:endParaRPr>
        </a:p>
      </dgm:t>
    </dgm:pt>
    <dgm:pt modelId="{52682407-E33A-4572-897A-75D1403A0E25}" type="parTrans" cxnId="{F4046CCE-5525-474B-A358-EF8F0A7E29B7}">
      <dgm:prSet/>
      <dgm:spPr/>
      <dgm:t>
        <a:bodyPr/>
        <a:lstStyle/>
        <a:p>
          <a:pPr rtl="1"/>
          <a:endParaRPr lang="ar-EG"/>
        </a:p>
      </dgm:t>
    </dgm:pt>
    <dgm:pt modelId="{F7C46F37-0183-4D1E-8076-88F39036FB68}" type="sibTrans" cxnId="{F4046CCE-5525-474B-A358-EF8F0A7E29B7}">
      <dgm:prSet/>
      <dgm:spPr/>
      <dgm:t>
        <a:bodyPr/>
        <a:lstStyle/>
        <a:p>
          <a:pPr rtl="1"/>
          <a:endParaRPr lang="ar-EG"/>
        </a:p>
      </dgm:t>
    </dgm:pt>
    <dgm:pt modelId="{8AEA5893-5188-4087-81EC-EED93932D3EA}">
      <dgm:prSet phldrT="[نص]"/>
      <dgm:spPr/>
      <dgm:t>
        <a:bodyPr/>
        <a:lstStyle/>
        <a:p>
          <a:pPr rtl="1"/>
          <a:r>
            <a:rPr lang="ar-EG" dirty="0" smtClean="0">
              <a:solidFill>
                <a:schemeClr val="tx1">
                  <a:lumMod val="95000"/>
                  <a:lumOff val="5000"/>
                </a:schemeClr>
              </a:solidFill>
            </a:rPr>
            <a:t>زيادة المشاكل مع الوالدين.</a:t>
          </a:r>
          <a:endParaRPr lang="ar-EG" dirty="0">
            <a:solidFill>
              <a:schemeClr val="tx1">
                <a:lumMod val="95000"/>
                <a:lumOff val="5000"/>
              </a:schemeClr>
            </a:solidFill>
          </a:endParaRPr>
        </a:p>
      </dgm:t>
    </dgm:pt>
    <dgm:pt modelId="{6193F09E-9FFA-4C42-8280-1C30F38EF92E}" type="parTrans" cxnId="{4D9186BC-00D8-4511-85EF-05C592353631}">
      <dgm:prSet/>
      <dgm:spPr/>
      <dgm:t>
        <a:bodyPr/>
        <a:lstStyle/>
        <a:p>
          <a:pPr rtl="1"/>
          <a:endParaRPr lang="ar-EG"/>
        </a:p>
      </dgm:t>
    </dgm:pt>
    <dgm:pt modelId="{1C4F1470-AE04-496D-99D6-691AD8415B9C}" type="sibTrans" cxnId="{4D9186BC-00D8-4511-85EF-05C592353631}">
      <dgm:prSet/>
      <dgm:spPr/>
      <dgm:t>
        <a:bodyPr/>
        <a:lstStyle/>
        <a:p>
          <a:pPr rtl="1"/>
          <a:endParaRPr lang="ar-EG"/>
        </a:p>
      </dgm:t>
    </dgm:pt>
    <dgm:pt modelId="{FE49E150-C073-4293-82B6-A52C56FD5A7B}">
      <dgm:prSet phldrT="[نص]"/>
      <dgm:spPr/>
      <dgm:t>
        <a:bodyPr/>
        <a:lstStyle/>
        <a:p>
          <a:pPr rtl="1"/>
          <a:r>
            <a:rPr lang="ar-EG" dirty="0" smtClean="0">
              <a:solidFill>
                <a:schemeClr val="tx1">
                  <a:lumMod val="95000"/>
                  <a:lumOff val="5000"/>
                </a:schemeClr>
              </a:solidFill>
            </a:rPr>
            <a:t>زيادة تأثير الأصدقاء</a:t>
          </a:r>
          <a:r>
            <a:rPr lang="ar-EG" dirty="0" smtClean="0"/>
            <a:t>. </a:t>
          </a:r>
          <a:endParaRPr lang="ar-EG" dirty="0"/>
        </a:p>
      </dgm:t>
    </dgm:pt>
    <dgm:pt modelId="{2905C2D3-F6A7-45E1-8C48-3AA7CE4A339E}" type="parTrans" cxnId="{E6EF3B01-A827-4A76-8C72-D397F4A3F8FA}">
      <dgm:prSet/>
      <dgm:spPr/>
      <dgm:t>
        <a:bodyPr/>
        <a:lstStyle/>
        <a:p>
          <a:pPr rtl="1"/>
          <a:endParaRPr lang="ar-EG"/>
        </a:p>
      </dgm:t>
    </dgm:pt>
    <dgm:pt modelId="{7AE02204-E6CB-4A07-AEE9-46F2BA04C162}" type="sibTrans" cxnId="{E6EF3B01-A827-4A76-8C72-D397F4A3F8FA}">
      <dgm:prSet/>
      <dgm:spPr/>
      <dgm:t>
        <a:bodyPr/>
        <a:lstStyle/>
        <a:p>
          <a:pPr rtl="1"/>
          <a:endParaRPr lang="ar-EG"/>
        </a:p>
      </dgm:t>
    </dgm:pt>
    <dgm:pt modelId="{0FDF220C-8C9E-4CDA-BB8D-2628B8EB9E16}">
      <dgm:prSet phldrT="[نص]"/>
      <dgm:spPr/>
      <dgm:t>
        <a:bodyPr/>
        <a:lstStyle/>
        <a:p>
          <a:pPr rtl="1"/>
          <a:r>
            <a:rPr lang="ar-EG" dirty="0" smtClean="0">
              <a:solidFill>
                <a:schemeClr val="tx1">
                  <a:lumMod val="95000"/>
                  <a:lumOff val="5000"/>
                </a:schemeClr>
              </a:solidFill>
            </a:rPr>
            <a:t>الرغبة في الاستقلالية والخصوصية. </a:t>
          </a:r>
          <a:endParaRPr lang="ar-EG" dirty="0">
            <a:solidFill>
              <a:schemeClr val="tx1">
                <a:lumMod val="95000"/>
                <a:lumOff val="5000"/>
              </a:schemeClr>
            </a:solidFill>
          </a:endParaRPr>
        </a:p>
      </dgm:t>
    </dgm:pt>
    <dgm:pt modelId="{E3ED8727-8E44-484A-A44F-021AFB37B9E2}" type="parTrans" cxnId="{803F87FB-BB99-4DCB-A5FC-7AEF4854EAFD}">
      <dgm:prSet/>
      <dgm:spPr/>
      <dgm:t>
        <a:bodyPr/>
        <a:lstStyle/>
        <a:p>
          <a:pPr rtl="1"/>
          <a:endParaRPr lang="ar-EG"/>
        </a:p>
      </dgm:t>
    </dgm:pt>
    <dgm:pt modelId="{EE2C661C-0C3F-4EE7-B3E3-CF520820711B}" type="sibTrans" cxnId="{803F87FB-BB99-4DCB-A5FC-7AEF4854EAFD}">
      <dgm:prSet/>
      <dgm:spPr/>
      <dgm:t>
        <a:bodyPr/>
        <a:lstStyle/>
        <a:p>
          <a:pPr rtl="1"/>
          <a:endParaRPr lang="ar-EG"/>
        </a:p>
      </dgm:t>
    </dgm:pt>
    <dgm:pt modelId="{8E0AC23E-8B27-4A1A-81E4-D8B251745318}">
      <dgm:prSet phldrT="[نص]"/>
      <dgm:spPr/>
      <dgm:t>
        <a:bodyPr/>
        <a:lstStyle/>
        <a:p>
          <a:pPr rtl="1"/>
          <a:r>
            <a:rPr lang="ar-EG" dirty="0" smtClean="0">
              <a:solidFill>
                <a:schemeClr val="tx1">
                  <a:lumMod val="95000"/>
                  <a:lumOff val="5000"/>
                </a:schemeClr>
              </a:solidFill>
            </a:rPr>
            <a:t>تقلبات المزاج. </a:t>
          </a:r>
          <a:endParaRPr lang="ar-EG" dirty="0">
            <a:solidFill>
              <a:schemeClr val="tx1">
                <a:lumMod val="95000"/>
                <a:lumOff val="5000"/>
              </a:schemeClr>
            </a:solidFill>
          </a:endParaRPr>
        </a:p>
      </dgm:t>
    </dgm:pt>
    <dgm:pt modelId="{79946D0E-640F-4380-A688-DBBD4041DE3D}" type="parTrans" cxnId="{6F16FEA3-C42E-4ACE-A9F2-C1A4C001BABF}">
      <dgm:prSet/>
      <dgm:spPr/>
      <dgm:t>
        <a:bodyPr/>
        <a:lstStyle/>
        <a:p>
          <a:pPr rtl="1"/>
          <a:endParaRPr lang="ar-EG"/>
        </a:p>
      </dgm:t>
    </dgm:pt>
    <dgm:pt modelId="{A68EF829-AD31-451E-BF4E-66CABC40CE36}" type="sibTrans" cxnId="{6F16FEA3-C42E-4ACE-A9F2-C1A4C001BABF}">
      <dgm:prSet/>
      <dgm:spPr/>
      <dgm:t>
        <a:bodyPr/>
        <a:lstStyle/>
        <a:p>
          <a:pPr rtl="1"/>
          <a:endParaRPr lang="ar-EG"/>
        </a:p>
      </dgm:t>
    </dgm:pt>
    <dgm:pt modelId="{A0A294BE-35C4-4529-975F-1617B120A577}">
      <dgm:prSet phldrT="[نص]"/>
      <dgm:spPr/>
      <dgm:t>
        <a:bodyPr/>
        <a:lstStyle/>
        <a:p>
          <a:pPr rtl="1"/>
          <a:r>
            <a:rPr lang="ar-EG" dirty="0" smtClean="0">
              <a:solidFill>
                <a:schemeClr val="tx1">
                  <a:lumMod val="95000"/>
                  <a:lumOff val="5000"/>
                </a:schemeClr>
              </a:solidFill>
            </a:rPr>
            <a:t>كسر القواعد واختبار النتائج الناجمة. </a:t>
          </a:r>
          <a:endParaRPr lang="ar-EG" dirty="0">
            <a:solidFill>
              <a:schemeClr val="tx1">
                <a:lumMod val="95000"/>
                <a:lumOff val="5000"/>
              </a:schemeClr>
            </a:solidFill>
          </a:endParaRPr>
        </a:p>
      </dgm:t>
    </dgm:pt>
    <dgm:pt modelId="{ACEBD858-66C1-413E-9753-C43FE8F14BAB}" type="parTrans" cxnId="{D12DD2CE-F2FF-4A85-BBDF-9E0086685EDE}">
      <dgm:prSet/>
      <dgm:spPr/>
      <dgm:t>
        <a:bodyPr/>
        <a:lstStyle/>
        <a:p>
          <a:pPr rtl="1"/>
          <a:endParaRPr lang="ar-EG"/>
        </a:p>
      </dgm:t>
    </dgm:pt>
    <dgm:pt modelId="{6D773592-CB77-4D51-9D21-F4F52F1319E0}" type="sibTrans" cxnId="{D12DD2CE-F2FF-4A85-BBDF-9E0086685EDE}">
      <dgm:prSet/>
      <dgm:spPr/>
      <dgm:t>
        <a:bodyPr/>
        <a:lstStyle/>
        <a:p>
          <a:pPr rtl="1"/>
          <a:endParaRPr lang="ar-EG"/>
        </a:p>
      </dgm:t>
    </dgm:pt>
    <dgm:pt modelId="{E822A4E7-55E3-4D2A-8888-CB7021E4F053}" type="pres">
      <dgm:prSet presAssocID="{DB6E809B-C27A-4281-A4E4-4E0682D181F4}" presName="Name0" presStyleCnt="0">
        <dgm:presLayoutVars>
          <dgm:dir/>
          <dgm:resizeHandles val="exact"/>
        </dgm:presLayoutVars>
      </dgm:prSet>
      <dgm:spPr/>
    </dgm:pt>
    <dgm:pt modelId="{28BFD9A9-437D-49E8-A19A-574F0E46F595}" type="pres">
      <dgm:prSet presAssocID="{DB6E809B-C27A-4281-A4E4-4E0682D181F4}" presName="cycle" presStyleCnt="0"/>
      <dgm:spPr/>
    </dgm:pt>
    <dgm:pt modelId="{752A0F07-F902-457F-BA9F-020DE4B38E70}" type="pres">
      <dgm:prSet presAssocID="{9044D19A-D40F-4A4B-8A3B-EC4F66F24BB0}" presName="nodeFirstNode" presStyleLbl="node1" presStyleIdx="0" presStyleCnt="6">
        <dgm:presLayoutVars>
          <dgm:bulletEnabled val="1"/>
        </dgm:presLayoutVars>
      </dgm:prSet>
      <dgm:spPr/>
      <dgm:t>
        <a:bodyPr/>
        <a:lstStyle/>
        <a:p>
          <a:pPr rtl="1"/>
          <a:endParaRPr lang="ar-EG"/>
        </a:p>
      </dgm:t>
    </dgm:pt>
    <dgm:pt modelId="{26D14462-1057-45D8-869D-4F20B1C9D6D0}" type="pres">
      <dgm:prSet presAssocID="{F7C46F37-0183-4D1E-8076-88F39036FB68}" presName="sibTransFirstNode" presStyleLbl="bgShp" presStyleIdx="0" presStyleCnt="1"/>
      <dgm:spPr/>
    </dgm:pt>
    <dgm:pt modelId="{B20A9BB8-C673-4FAC-BD0F-E973CE920B54}" type="pres">
      <dgm:prSet presAssocID="{8AEA5893-5188-4087-81EC-EED93932D3EA}" presName="nodeFollowingNodes" presStyleLbl="node1" presStyleIdx="1" presStyleCnt="6">
        <dgm:presLayoutVars>
          <dgm:bulletEnabled val="1"/>
        </dgm:presLayoutVars>
      </dgm:prSet>
      <dgm:spPr/>
      <dgm:t>
        <a:bodyPr/>
        <a:lstStyle/>
        <a:p>
          <a:pPr rtl="1"/>
          <a:endParaRPr lang="ar-EG"/>
        </a:p>
      </dgm:t>
    </dgm:pt>
    <dgm:pt modelId="{72BFD681-46D7-476B-AF29-89C65D3CEA14}" type="pres">
      <dgm:prSet presAssocID="{FE49E150-C073-4293-82B6-A52C56FD5A7B}" presName="nodeFollowingNodes" presStyleLbl="node1" presStyleIdx="2" presStyleCnt="6">
        <dgm:presLayoutVars>
          <dgm:bulletEnabled val="1"/>
        </dgm:presLayoutVars>
      </dgm:prSet>
      <dgm:spPr/>
      <dgm:t>
        <a:bodyPr/>
        <a:lstStyle/>
        <a:p>
          <a:pPr rtl="1"/>
          <a:endParaRPr lang="ar-EG"/>
        </a:p>
      </dgm:t>
    </dgm:pt>
    <dgm:pt modelId="{B4387B32-765F-486B-8106-3D13BFA7AAE1}" type="pres">
      <dgm:prSet presAssocID="{0FDF220C-8C9E-4CDA-BB8D-2628B8EB9E16}" presName="nodeFollowingNodes" presStyleLbl="node1" presStyleIdx="3" presStyleCnt="6">
        <dgm:presLayoutVars>
          <dgm:bulletEnabled val="1"/>
        </dgm:presLayoutVars>
      </dgm:prSet>
      <dgm:spPr/>
      <dgm:t>
        <a:bodyPr/>
        <a:lstStyle/>
        <a:p>
          <a:pPr rtl="1"/>
          <a:endParaRPr lang="ar-EG"/>
        </a:p>
      </dgm:t>
    </dgm:pt>
    <dgm:pt modelId="{C881A1DA-0AD3-4008-AE12-93EF7C411EC5}" type="pres">
      <dgm:prSet presAssocID="{8E0AC23E-8B27-4A1A-81E4-D8B251745318}" presName="nodeFollowingNodes" presStyleLbl="node1" presStyleIdx="4" presStyleCnt="6">
        <dgm:presLayoutVars>
          <dgm:bulletEnabled val="1"/>
        </dgm:presLayoutVars>
      </dgm:prSet>
      <dgm:spPr/>
      <dgm:t>
        <a:bodyPr/>
        <a:lstStyle/>
        <a:p>
          <a:pPr rtl="1"/>
          <a:endParaRPr lang="ar-EG"/>
        </a:p>
      </dgm:t>
    </dgm:pt>
    <dgm:pt modelId="{B8832EFE-BF65-4CC1-92F9-6D6F7C7BD5F0}" type="pres">
      <dgm:prSet presAssocID="{A0A294BE-35C4-4529-975F-1617B120A577}" presName="nodeFollowingNodes" presStyleLbl="node1" presStyleIdx="5" presStyleCnt="6">
        <dgm:presLayoutVars>
          <dgm:bulletEnabled val="1"/>
        </dgm:presLayoutVars>
      </dgm:prSet>
      <dgm:spPr/>
      <dgm:t>
        <a:bodyPr/>
        <a:lstStyle/>
        <a:p>
          <a:pPr rtl="1"/>
          <a:endParaRPr lang="ar-EG"/>
        </a:p>
      </dgm:t>
    </dgm:pt>
  </dgm:ptLst>
  <dgm:cxnLst>
    <dgm:cxn modelId="{85F108FE-1C31-489B-8908-6C756710724B}" type="presOf" srcId="{9044D19A-D40F-4A4B-8A3B-EC4F66F24BB0}" destId="{752A0F07-F902-457F-BA9F-020DE4B38E70}" srcOrd="0" destOrd="0" presId="urn:microsoft.com/office/officeart/2005/8/layout/cycle3"/>
    <dgm:cxn modelId="{4D9186BC-00D8-4511-85EF-05C592353631}" srcId="{DB6E809B-C27A-4281-A4E4-4E0682D181F4}" destId="{8AEA5893-5188-4087-81EC-EED93932D3EA}" srcOrd="1" destOrd="0" parTransId="{6193F09E-9FFA-4C42-8280-1C30F38EF92E}" sibTransId="{1C4F1470-AE04-496D-99D6-691AD8415B9C}"/>
    <dgm:cxn modelId="{34AA486C-12CD-42B6-88BB-A8B92FA4DD67}" type="presOf" srcId="{A0A294BE-35C4-4529-975F-1617B120A577}" destId="{B8832EFE-BF65-4CC1-92F9-6D6F7C7BD5F0}" srcOrd="0" destOrd="0" presId="urn:microsoft.com/office/officeart/2005/8/layout/cycle3"/>
    <dgm:cxn modelId="{D12DD2CE-F2FF-4A85-BBDF-9E0086685EDE}" srcId="{DB6E809B-C27A-4281-A4E4-4E0682D181F4}" destId="{A0A294BE-35C4-4529-975F-1617B120A577}" srcOrd="5" destOrd="0" parTransId="{ACEBD858-66C1-413E-9753-C43FE8F14BAB}" sibTransId="{6D773592-CB77-4D51-9D21-F4F52F1319E0}"/>
    <dgm:cxn modelId="{6F16FEA3-C42E-4ACE-A9F2-C1A4C001BABF}" srcId="{DB6E809B-C27A-4281-A4E4-4E0682D181F4}" destId="{8E0AC23E-8B27-4A1A-81E4-D8B251745318}" srcOrd="4" destOrd="0" parTransId="{79946D0E-640F-4380-A688-DBBD4041DE3D}" sibTransId="{A68EF829-AD31-451E-BF4E-66CABC40CE36}"/>
    <dgm:cxn modelId="{F817051E-66C5-40C2-85BC-F47A79F10E02}" type="presOf" srcId="{F7C46F37-0183-4D1E-8076-88F39036FB68}" destId="{26D14462-1057-45D8-869D-4F20B1C9D6D0}" srcOrd="0" destOrd="0" presId="urn:microsoft.com/office/officeart/2005/8/layout/cycle3"/>
    <dgm:cxn modelId="{7D4873BE-A20F-4BD8-ADC8-8ADAF1B19929}" type="presOf" srcId="{8E0AC23E-8B27-4A1A-81E4-D8B251745318}" destId="{C881A1DA-0AD3-4008-AE12-93EF7C411EC5}" srcOrd="0" destOrd="0" presId="urn:microsoft.com/office/officeart/2005/8/layout/cycle3"/>
    <dgm:cxn modelId="{9504F436-3D37-43B9-BEC7-05A07FD9FD99}" type="presOf" srcId="{8AEA5893-5188-4087-81EC-EED93932D3EA}" destId="{B20A9BB8-C673-4FAC-BD0F-E973CE920B54}" srcOrd="0" destOrd="0" presId="urn:microsoft.com/office/officeart/2005/8/layout/cycle3"/>
    <dgm:cxn modelId="{D0B9229C-99A0-4BEB-81FD-6D8EF1EBBE87}" type="presOf" srcId="{0FDF220C-8C9E-4CDA-BB8D-2628B8EB9E16}" destId="{B4387B32-765F-486B-8106-3D13BFA7AAE1}" srcOrd="0" destOrd="0" presId="urn:microsoft.com/office/officeart/2005/8/layout/cycle3"/>
    <dgm:cxn modelId="{803F87FB-BB99-4DCB-A5FC-7AEF4854EAFD}" srcId="{DB6E809B-C27A-4281-A4E4-4E0682D181F4}" destId="{0FDF220C-8C9E-4CDA-BB8D-2628B8EB9E16}" srcOrd="3" destOrd="0" parTransId="{E3ED8727-8E44-484A-A44F-021AFB37B9E2}" sibTransId="{EE2C661C-0C3F-4EE7-B3E3-CF520820711B}"/>
    <dgm:cxn modelId="{A5C97151-F35D-4E10-A93C-C28877837747}" type="presOf" srcId="{DB6E809B-C27A-4281-A4E4-4E0682D181F4}" destId="{E822A4E7-55E3-4D2A-8888-CB7021E4F053}" srcOrd="0" destOrd="0" presId="urn:microsoft.com/office/officeart/2005/8/layout/cycle3"/>
    <dgm:cxn modelId="{E6EF3B01-A827-4A76-8C72-D397F4A3F8FA}" srcId="{DB6E809B-C27A-4281-A4E4-4E0682D181F4}" destId="{FE49E150-C073-4293-82B6-A52C56FD5A7B}" srcOrd="2" destOrd="0" parTransId="{2905C2D3-F6A7-45E1-8C48-3AA7CE4A339E}" sibTransId="{7AE02204-E6CB-4A07-AEE9-46F2BA04C162}"/>
    <dgm:cxn modelId="{F4046CCE-5525-474B-A358-EF8F0A7E29B7}" srcId="{DB6E809B-C27A-4281-A4E4-4E0682D181F4}" destId="{9044D19A-D40F-4A4B-8A3B-EC4F66F24BB0}" srcOrd="0" destOrd="0" parTransId="{52682407-E33A-4572-897A-75D1403A0E25}" sibTransId="{F7C46F37-0183-4D1E-8076-88F39036FB68}"/>
    <dgm:cxn modelId="{158CB028-3B63-4A87-8FF1-1C42EC11025D}" type="presOf" srcId="{FE49E150-C073-4293-82B6-A52C56FD5A7B}" destId="{72BFD681-46D7-476B-AF29-89C65D3CEA14}" srcOrd="0" destOrd="0" presId="urn:microsoft.com/office/officeart/2005/8/layout/cycle3"/>
    <dgm:cxn modelId="{D95100D2-DC6B-4082-8D44-42542826A251}" type="presParOf" srcId="{E822A4E7-55E3-4D2A-8888-CB7021E4F053}" destId="{28BFD9A9-437D-49E8-A19A-574F0E46F595}" srcOrd="0" destOrd="0" presId="urn:microsoft.com/office/officeart/2005/8/layout/cycle3"/>
    <dgm:cxn modelId="{98D4C6D8-C7AD-43D5-B69B-800C85728771}" type="presParOf" srcId="{28BFD9A9-437D-49E8-A19A-574F0E46F595}" destId="{752A0F07-F902-457F-BA9F-020DE4B38E70}" srcOrd="0" destOrd="0" presId="urn:microsoft.com/office/officeart/2005/8/layout/cycle3"/>
    <dgm:cxn modelId="{4A951EE4-1AD0-4B91-9291-DD218AE3D526}" type="presParOf" srcId="{28BFD9A9-437D-49E8-A19A-574F0E46F595}" destId="{26D14462-1057-45D8-869D-4F20B1C9D6D0}" srcOrd="1" destOrd="0" presId="urn:microsoft.com/office/officeart/2005/8/layout/cycle3"/>
    <dgm:cxn modelId="{6188B25B-8955-497E-ABD9-5BB78797384A}" type="presParOf" srcId="{28BFD9A9-437D-49E8-A19A-574F0E46F595}" destId="{B20A9BB8-C673-4FAC-BD0F-E973CE920B54}" srcOrd="2" destOrd="0" presId="urn:microsoft.com/office/officeart/2005/8/layout/cycle3"/>
    <dgm:cxn modelId="{14C97202-06C1-4A08-A3DD-54D32415504B}" type="presParOf" srcId="{28BFD9A9-437D-49E8-A19A-574F0E46F595}" destId="{72BFD681-46D7-476B-AF29-89C65D3CEA14}" srcOrd="3" destOrd="0" presId="urn:microsoft.com/office/officeart/2005/8/layout/cycle3"/>
    <dgm:cxn modelId="{7AA57660-FCDA-4F63-ABCC-9B9EEC79D050}" type="presParOf" srcId="{28BFD9A9-437D-49E8-A19A-574F0E46F595}" destId="{B4387B32-765F-486B-8106-3D13BFA7AAE1}" srcOrd="4" destOrd="0" presId="urn:microsoft.com/office/officeart/2005/8/layout/cycle3"/>
    <dgm:cxn modelId="{060594F2-BE3A-4BD0-A2C7-8A8FF473976A}" type="presParOf" srcId="{28BFD9A9-437D-49E8-A19A-574F0E46F595}" destId="{C881A1DA-0AD3-4008-AE12-93EF7C411EC5}" srcOrd="5" destOrd="0" presId="urn:microsoft.com/office/officeart/2005/8/layout/cycle3"/>
    <dgm:cxn modelId="{9AF5D957-4AC4-4D79-B2E0-3A7018C5E2DD}" type="presParOf" srcId="{28BFD9A9-437D-49E8-A19A-574F0E46F595}" destId="{B8832EFE-BF65-4CC1-92F9-6D6F7C7BD5F0}"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CD1B9A3-99D8-43E5-81FE-4D94C80FF05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pPr rtl="1"/>
          <a:endParaRPr lang="ar-EG"/>
        </a:p>
      </dgm:t>
    </dgm:pt>
    <dgm:pt modelId="{E0C92A63-4411-4770-B720-03B275B62215}">
      <dgm:prSet phldrT="[نص]"/>
      <dgm:spPr/>
      <dgm:t>
        <a:bodyPr/>
        <a:lstStyle/>
        <a:p>
          <a:pPr rtl="1"/>
          <a:r>
            <a:rPr lang="ar-EG" dirty="0" smtClean="0"/>
            <a:t>يجب مُساعدة المراهق في اهتمامه بمظهره وعدم السخرية منه، وترك مساحة كافية له في ظهوره بالمظهر الذي يريده وترك الخيار له</a:t>
          </a:r>
          <a:endParaRPr lang="ar-EG" dirty="0"/>
        </a:p>
      </dgm:t>
    </dgm:pt>
    <dgm:pt modelId="{A74D211C-231A-4FF7-A971-32E3B2EF2729}" type="parTrans" cxnId="{F6CDCEBC-26F2-47D7-8758-10FFB98C432F}">
      <dgm:prSet/>
      <dgm:spPr/>
      <dgm:t>
        <a:bodyPr/>
        <a:lstStyle/>
        <a:p>
          <a:pPr rtl="1"/>
          <a:endParaRPr lang="ar-EG"/>
        </a:p>
      </dgm:t>
    </dgm:pt>
    <dgm:pt modelId="{B7E9755C-AC02-4FAD-BCEE-DF36E88897FD}" type="sibTrans" cxnId="{F6CDCEBC-26F2-47D7-8758-10FFB98C432F}">
      <dgm:prSet/>
      <dgm:spPr/>
      <dgm:t>
        <a:bodyPr/>
        <a:lstStyle/>
        <a:p>
          <a:pPr rtl="1"/>
          <a:endParaRPr lang="ar-EG"/>
        </a:p>
      </dgm:t>
    </dgm:pt>
    <dgm:pt modelId="{FB725110-6C23-428D-9B18-055F18A67278}">
      <dgm:prSet phldrT="[نص]"/>
      <dgm:spPr/>
      <dgm:t>
        <a:bodyPr/>
        <a:lstStyle/>
        <a:p>
          <a:pPr rtl="1"/>
          <a:r>
            <a:rPr lang="ar-EG" dirty="0" smtClean="0"/>
            <a:t>التركيز على إيجابيّات المُراهق وإنجازاته، والثناء عليه إحاطة المراهق بجوّ من العاطفة والدفء، والتعبير المُباشر عن الحب، ومحبّة أصدقائه واحترامهم</a:t>
          </a:r>
          <a:endParaRPr lang="ar-EG" dirty="0"/>
        </a:p>
      </dgm:t>
    </dgm:pt>
    <dgm:pt modelId="{F1D01397-88E4-40F3-BACC-948D8A0E03B0}" type="parTrans" cxnId="{1C11D538-AF56-41D5-A2E0-3FE86388171B}">
      <dgm:prSet/>
      <dgm:spPr/>
      <dgm:t>
        <a:bodyPr/>
        <a:lstStyle/>
        <a:p>
          <a:pPr rtl="1"/>
          <a:endParaRPr lang="ar-EG"/>
        </a:p>
      </dgm:t>
    </dgm:pt>
    <dgm:pt modelId="{01A8D91A-F280-417D-91E5-E78C6D4B22AA}" type="sibTrans" cxnId="{1C11D538-AF56-41D5-A2E0-3FE86388171B}">
      <dgm:prSet/>
      <dgm:spPr/>
      <dgm:t>
        <a:bodyPr/>
        <a:lstStyle/>
        <a:p>
          <a:pPr rtl="1"/>
          <a:endParaRPr lang="ar-EG"/>
        </a:p>
      </dgm:t>
    </dgm:pt>
    <dgm:pt modelId="{9CCB3A93-519C-4AE0-9558-ED6BF9B92834}">
      <dgm:prSet phldrT="[نص]"/>
      <dgm:spPr/>
      <dgm:t>
        <a:bodyPr/>
        <a:lstStyle/>
        <a:p>
          <a:pPr rtl="1"/>
          <a:r>
            <a:rPr lang="ar-EG" dirty="0" smtClean="0"/>
            <a:t>الابتعاد عن توجيه النصائح بشكل مُطوَّل ومباشر، فمن الأفضل أن يكون التوجيه مُختصراً يصل إلى هدف مُعيّن</a:t>
          </a:r>
          <a:endParaRPr lang="ar-EG" dirty="0"/>
        </a:p>
      </dgm:t>
    </dgm:pt>
    <dgm:pt modelId="{0A934246-23B7-432D-AB2C-C2EC1ED172AA}" type="parTrans" cxnId="{C88636BE-CFE1-4064-81A5-BB550841A970}">
      <dgm:prSet/>
      <dgm:spPr/>
      <dgm:t>
        <a:bodyPr/>
        <a:lstStyle/>
        <a:p>
          <a:pPr rtl="1"/>
          <a:endParaRPr lang="ar-EG"/>
        </a:p>
      </dgm:t>
    </dgm:pt>
    <dgm:pt modelId="{9B4FF597-C430-43F6-8FD7-096D09C89B41}" type="sibTrans" cxnId="{C88636BE-CFE1-4064-81A5-BB550841A970}">
      <dgm:prSet/>
      <dgm:spPr/>
      <dgm:t>
        <a:bodyPr/>
        <a:lstStyle/>
        <a:p>
          <a:pPr rtl="1"/>
          <a:endParaRPr lang="ar-EG"/>
        </a:p>
      </dgm:t>
    </dgm:pt>
    <dgm:pt modelId="{137C1F2E-2A4B-43FD-9102-2932F4557F93}">
      <dgm:prSet phldrT="[نص]"/>
      <dgm:spPr/>
      <dgm:t>
        <a:bodyPr/>
        <a:lstStyle/>
        <a:p>
          <a:pPr rtl="1"/>
          <a:r>
            <a:rPr lang="ar-EG" dirty="0" smtClean="0"/>
            <a:t>مشاركته اهتماماته والتحدث معه عنها، وفتح آفاق ذاته تجاه ما يُحب، فشعوره بأن الأب يُعامله كصديق له وليس في مركز سلطة يجعل للأب مكاناً مسموعاً في نفس المراهق</a:t>
          </a:r>
          <a:endParaRPr lang="ar-EG" dirty="0"/>
        </a:p>
      </dgm:t>
    </dgm:pt>
    <dgm:pt modelId="{0F98B602-9EDF-46D4-936A-49270E1CAC95}" type="parTrans" cxnId="{D256D31F-DE65-4409-AF12-522E455C4309}">
      <dgm:prSet/>
      <dgm:spPr/>
      <dgm:t>
        <a:bodyPr/>
        <a:lstStyle/>
        <a:p>
          <a:pPr rtl="1"/>
          <a:endParaRPr lang="ar-EG"/>
        </a:p>
      </dgm:t>
    </dgm:pt>
    <dgm:pt modelId="{18632DCC-DACB-4288-835C-59B720DF30B6}" type="sibTrans" cxnId="{D256D31F-DE65-4409-AF12-522E455C4309}">
      <dgm:prSet/>
      <dgm:spPr/>
      <dgm:t>
        <a:bodyPr/>
        <a:lstStyle/>
        <a:p>
          <a:pPr rtl="1"/>
          <a:endParaRPr lang="ar-EG"/>
        </a:p>
      </dgm:t>
    </dgm:pt>
    <dgm:pt modelId="{FCC48E23-243A-4951-B8C6-FA1C07980232}" type="pres">
      <dgm:prSet presAssocID="{ACD1B9A3-99D8-43E5-81FE-4D94C80FF05F}" presName="Name0" presStyleCnt="0">
        <dgm:presLayoutVars>
          <dgm:chMax val="7"/>
          <dgm:chPref val="7"/>
          <dgm:dir/>
        </dgm:presLayoutVars>
      </dgm:prSet>
      <dgm:spPr/>
    </dgm:pt>
    <dgm:pt modelId="{EEA5C395-AFD9-4593-969A-51586529B245}" type="pres">
      <dgm:prSet presAssocID="{ACD1B9A3-99D8-43E5-81FE-4D94C80FF05F}" presName="Name1" presStyleCnt="0"/>
      <dgm:spPr/>
    </dgm:pt>
    <dgm:pt modelId="{AB1D11F0-ED79-43A0-A66F-F3C13139B98A}" type="pres">
      <dgm:prSet presAssocID="{ACD1B9A3-99D8-43E5-81FE-4D94C80FF05F}" presName="cycle" presStyleCnt="0"/>
      <dgm:spPr/>
    </dgm:pt>
    <dgm:pt modelId="{A48A9073-0A9E-4DAC-B1ED-781581A14042}" type="pres">
      <dgm:prSet presAssocID="{ACD1B9A3-99D8-43E5-81FE-4D94C80FF05F}" presName="srcNode" presStyleLbl="node1" presStyleIdx="0" presStyleCnt="4"/>
      <dgm:spPr/>
    </dgm:pt>
    <dgm:pt modelId="{749382D6-93A9-4CF1-BF89-2E68C248E7F3}" type="pres">
      <dgm:prSet presAssocID="{ACD1B9A3-99D8-43E5-81FE-4D94C80FF05F}" presName="conn" presStyleLbl="parChTrans1D2" presStyleIdx="0" presStyleCnt="1"/>
      <dgm:spPr/>
    </dgm:pt>
    <dgm:pt modelId="{4FF489EE-F269-4FC7-B5E9-D99A31F9982B}" type="pres">
      <dgm:prSet presAssocID="{ACD1B9A3-99D8-43E5-81FE-4D94C80FF05F}" presName="extraNode" presStyleLbl="node1" presStyleIdx="0" presStyleCnt="4"/>
      <dgm:spPr/>
    </dgm:pt>
    <dgm:pt modelId="{0FE64517-8A98-4E3E-AE4F-94FA0BE97929}" type="pres">
      <dgm:prSet presAssocID="{ACD1B9A3-99D8-43E5-81FE-4D94C80FF05F}" presName="dstNode" presStyleLbl="node1" presStyleIdx="0" presStyleCnt="4"/>
      <dgm:spPr/>
    </dgm:pt>
    <dgm:pt modelId="{5FCD3CF9-A76C-4EFD-AC57-81A7F633ACE6}" type="pres">
      <dgm:prSet presAssocID="{E0C92A63-4411-4770-B720-03B275B62215}" presName="text_1" presStyleLbl="node1" presStyleIdx="0" presStyleCnt="4">
        <dgm:presLayoutVars>
          <dgm:bulletEnabled val="1"/>
        </dgm:presLayoutVars>
      </dgm:prSet>
      <dgm:spPr/>
      <dgm:t>
        <a:bodyPr/>
        <a:lstStyle/>
        <a:p>
          <a:pPr rtl="1"/>
          <a:endParaRPr lang="ar-EG"/>
        </a:p>
      </dgm:t>
    </dgm:pt>
    <dgm:pt modelId="{D26AE946-E8E5-45C8-8CFC-43B360907177}" type="pres">
      <dgm:prSet presAssocID="{E0C92A63-4411-4770-B720-03B275B62215}" presName="accent_1" presStyleCnt="0"/>
      <dgm:spPr/>
    </dgm:pt>
    <dgm:pt modelId="{C0CDD073-7358-482F-9C04-9153F2C4AFAE}" type="pres">
      <dgm:prSet presAssocID="{E0C92A63-4411-4770-B720-03B275B62215}" presName="accentRepeatNode" presStyleLbl="solidFgAcc1" presStyleIdx="0" presStyleCnt="4"/>
      <dgm:spPr>
        <a:blipFill rotWithShape="0">
          <a:blip xmlns:r="http://schemas.openxmlformats.org/officeDocument/2006/relationships" r:embed="rId1"/>
          <a:stretch>
            <a:fillRect/>
          </a:stretch>
        </a:blipFill>
      </dgm:spPr>
    </dgm:pt>
    <dgm:pt modelId="{15A94F99-0654-457F-A99A-059CB8322031}" type="pres">
      <dgm:prSet presAssocID="{FB725110-6C23-428D-9B18-055F18A67278}" presName="text_2" presStyleLbl="node1" presStyleIdx="1" presStyleCnt="4">
        <dgm:presLayoutVars>
          <dgm:bulletEnabled val="1"/>
        </dgm:presLayoutVars>
      </dgm:prSet>
      <dgm:spPr/>
      <dgm:t>
        <a:bodyPr/>
        <a:lstStyle/>
        <a:p>
          <a:pPr rtl="1"/>
          <a:endParaRPr lang="ar-EG"/>
        </a:p>
      </dgm:t>
    </dgm:pt>
    <dgm:pt modelId="{82E83EF0-676D-433F-BDE5-9FD3F8EF965D}" type="pres">
      <dgm:prSet presAssocID="{FB725110-6C23-428D-9B18-055F18A67278}" presName="accent_2" presStyleCnt="0"/>
      <dgm:spPr/>
    </dgm:pt>
    <dgm:pt modelId="{35C9E065-CA5A-4696-8FA3-4E2C71AF14B2}" type="pres">
      <dgm:prSet presAssocID="{FB725110-6C23-428D-9B18-055F18A67278}" presName="accentRepeatNode" presStyleLbl="solidFgAcc1" presStyleIdx="1" presStyleCnt="4"/>
      <dgm:spPr>
        <a:blipFill rotWithShape="0">
          <a:blip xmlns:r="http://schemas.openxmlformats.org/officeDocument/2006/relationships" r:embed="rId2"/>
          <a:stretch>
            <a:fillRect/>
          </a:stretch>
        </a:blipFill>
      </dgm:spPr>
    </dgm:pt>
    <dgm:pt modelId="{DEABE1C6-843A-4F38-B8E3-E139076079C2}" type="pres">
      <dgm:prSet presAssocID="{9CCB3A93-519C-4AE0-9558-ED6BF9B92834}" presName="text_3" presStyleLbl="node1" presStyleIdx="2" presStyleCnt="4">
        <dgm:presLayoutVars>
          <dgm:bulletEnabled val="1"/>
        </dgm:presLayoutVars>
      </dgm:prSet>
      <dgm:spPr/>
      <dgm:t>
        <a:bodyPr/>
        <a:lstStyle/>
        <a:p>
          <a:pPr rtl="1"/>
          <a:endParaRPr lang="ar-EG"/>
        </a:p>
      </dgm:t>
    </dgm:pt>
    <dgm:pt modelId="{00A6AA47-F835-41BB-800C-E0C3735BD899}" type="pres">
      <dgm:prSet presAssocID="{9CCB3A93-519C-4AE0-9558-ED6BF9B92834}" presName="accent_3" presStyleCnt="0"/>
      <dgm:spPr/>
    </dgm:pt>
    <dgm:pt modelId="{4424CEE3-776D-4B28-AEBA-B0D5B470F026}" type="pres">
      <dgm:prSet presAssocID="{9CCB3A93-519C-4AE0-9558-ED6BF9B92834}" presName="accentRepeatNode" presStyleLbl="solidFgAcc1" presStyleIdx="2" presStyleCnt="4"/>
      <dgm:spPr>
        <a:blipFill rotWithShape="0">
          <a:blip xmlns:r="http://schemas.openxmlformats.org/officeDocument/2006/relationships" r:embed="rId3"/>
          <a:stretch>
            <a:fillRect/>
          </a:stretch>
        </a:blipFill>
      </dgm:spPr>
    </dgm:pt>
    <dgm:pt modelId="{EC3B393A-4E2C-4C06-BC6A-C0B20FBEBB34}" type="pres">
      <dgm:prSet presAssocID="{137C1F2E-2A4B-43FD-9102-2932F4557F93}" presName="text_4" presStyleLbl="node1" presStyleIdx="3" presStyleCnt="4">
        <dgm:presLayoutVars>
          <dgm:bulletEnabled val="1"/>
        </dgm:presLayoutVars>
      </dgm:prSet>
      <dgm:spPr/>
      <dgm:t>
        <a:bodyPr/>
        <a:lstStyle/>
        <a:p>
          <a:pPr rtl="1"/>
          <a:endParaRPr lang="ar-EG"/>
        </a:p>
      </dgm:t>
    </dgm:pt>
    <dgm:pt modelId="{4C242FF5-C5D7-4D15-A1A8-480DB254E0F5}" type="pres">
      <dgm:prSet presAssocID="{137C1F2E-2A4B-43FD-9102-2932F4557F93}" presName="accent_4" presStyleCnt="0"/>
      <dgm:spPr/>
    </dgm:pt>
    <dgm:pt modelId="{774AFA2D-0538-46FA-ABF3-54842694869D}" type="pres">
      <dgm:prSet presAssocID="{137C1F2E-2A4B-43FD-9102-2932F4557F93}" presName="accentRepeatNode" presStyleLbl="solidFgAcc1" presStyleIdx="3" presStyleCnt="4"/>
      <dgm:spPr>
        <a:blipFill rotWithShape="0">
          <a:blip xmlns:r="http://schemas.openxmlformats.org/officeDocument/2006/relationships" r:embed="rId4"/>
          <a:stretch>
            <a:fillRect/>
          </a:stretch>
        </a:blipFill>
      </dgm:spPr>
    </dgm:pt>
  </dgm:ptLst>
  <dgm:cxnLst>
    <dgm:cxn modelId="{F6CDCEBC-26F2-47D7-8758-10FFB98C432F}" srcId="{ACD1B9A3-99D8-43E5-81FE-4D94C80FF05F}" destId="{E0C92A63-4411-4770-B720-03B275B62215}" srcOrd="0" destOrd="0" parTransId="{A74D211C-231A-4FF7-A971-32E3B2EF2729}" sibTransId="{B7E9755C-AC02-4FAD-BCEE-DF36E88897FD}"/>
    <dgm:cxn modelId="{C88636BE-CFE1-4064-81A5-BB550841A970}" srcId="{ACD1B9A3-99D8-43E5-81FE-4D94C80FF05F}" destId="{9CCB3A93-519C-4AE0-9558-ED6BF9B92834}" srcOrd="2" destOrd="0" parTransId="{0A934246-23B7-432D-AB2C-C2EC1ED172AA}" sibTransId="{9B4FF597-C430-43F6-8FD7-096D09C89B41}"/>
    <dgm:cxn modelId="{3C33FBE2-7405-4B80-90EB-CCA865EA2D47}" type="presOf" srcId="{137C1F2E-2A4B-43FD-9102-2932F4557F93}" destId="{EC3B393A-4E2C-4C06-BC6A-C0B20FBEBB34}" srcOrd="0" destOrd="0" presId="urn:microsoft.com/office/officeart/2008/layout/VerticalCurvedList"/>
    <dgm:cxn modelId="{4B32F504-1CF5-4E2E-B6A4-4C96CB2BC3E0}" type="presOf" srcId="{FB725110-6C23-428D-9B18-055F18A67278}" destId="{15A94F99-0654-457F-A99A-059CB8322031}" srcOrd="0" destOrd="0" presId="urn:microsoft.com/office/officeart/2008/layout/VerticalCurvedList"/>
    <dgm:cxn modelId="{639CE14F-9700-4A69-B913-5F75ACA149A8}" type="presOf" srcId="{ACD1B9A3-99D8-43E5-81FE-4D94C80FF05F}" destId="{FCC48E23-243A-4951-B8C6-FA1C07980232}" srcOrd="0" destOrd="0" presId="urn:microsoft.com/office/officeart/2008/layout/VerticalCurvedList"/>
    <dgm:cxn modelId="{466487C6-AA1F-4FD1-B346-D4718F851EC4}" type="presOf" srcId="{E0C92A63-4411-4770-B720-03B275B62215}" destId="{5FCD3CF9-A76C-4EFD-AC57-81A7F633ACE6}" srcOrd="0" destOrd="0" presId="urn:microsoft.com/office/officeart/2008/layout/VerticalCurvedList"/>
    <dgm:cxn modelId="{1C11D538-AF56-41D5-A2E0-3FE86388171B}" srcId="{ACD1B9A3-99D8-43E5-81FE-4D94C80FF05F}" destId="{FB725110-6C23-428D-9B18-055F18A67278}" srcOrd="1" destOrd="0" parTransId="{F1D01397-88E4-40F3-BACC-948D8A0E03B0}" sibTransId="{01A8D91A-F280-417D-91E5-E78C6D4B22AA}"/>
    <dgm:cxn modelId="{2C18D317-77F6-4BE7-B89A-F44F77CE413B}" type="presOf" srcId="{B7E9755C-AC02-4FAD-BCEE-DF36E88897FD}" destId="{749382D6-93A9-4CF1-BF89-2E68C248E7F3}" srcOrd="0" destOrd="0" presId="urn:microsoft.com/office/officeart/2008/layout/VerticalCurvedList"/>
    <dgm:cxn modelId="{133188B2-EE62-46BA-AAD8-278F77AE64E3}" type="presOf" srcId="{9CCB3A93-519C-4AE0-9558-ED6BF9B92834}" destId="{DEABE1C6-843A-4F38-B8E3-E139076079C2}" srcOrd="0" destOrd="0" presId="urn:microsoft.com/office/officeart/2008/layout/VerticalCurvedList"/>
    <dgm:cxn modelId="{D256D31F-DE65-4409-AF12-522E455C4309}" srcId="{ACD1B9A3-99D8-43E5-81FE-4D94C80FF05F}" destId="{137C1F2E-2A4B-43FD-9102-2932F4557F93}" srcOrd="3" destOrd="0" parTransId="{0F98B602-9EDF-46D4-936A-49270E1CAC95}" sibTransId="{18632DCC-DACB-4288-835C-59B720DF30B6}"/>
    <dgm:cxn modelId="{51F598DA-FD82-4EE4-B5A6-590FCF1FB868}" type="presParOf" srcId="{FCC48E23-243A-4951-B8C6-FA1C07980232}" destId="{EEA5C395-AFD9-4593-969A-51586529B245}" srcOrd="0" destOrd="0" presId="urn:microsoft.com/office/officeart/2008/layout/VerticalCurvedList"/>
    <dgm:cxn modelId="{EB19D9FC-A909-406D-A8B3-16A04C934BCE}" type="presParOf" srcId="{EEA5C395-AFD9-4593-969A-51586529B245}" destId="{AB1D11F0-ED79-43A0-A66F-F3C13139B98A}" srcOrd="0" destOrd="0" presId="urn:microsoft.com/office/officeart/2008/layout/VerticalCurvedList"/>
    <dgm:cxn modelId="{980EB767-DE90-4134-8DD9-90C4ECD11F73}" type="presParOf" srcId="{AB1D11F0-ED79-43A0-A66F-F3C13139B98A}" destId="{A48A9073-0A9E-4DAC-B1ED-781581A14042}" srcOrd="0" destOrd="0" presId="urn:microsoft.com/office/officeart/2008/layout/VerticalCurvedList"/>
    <dgm:cxn modelId="{7A39AD02-2FF5-419A-867F-4D792BCA4AF1}" type="presParOf" srcId="{AB1D11F0-ED79-43A0-A66F-F3C13139B98A}" destId="{749382D6-93A9-4CF1-BF89-2E68C248E7F3}" srcOrd="1" destOrd="0" presId="urn:microsoft.com/office/officeart/2008/layout/VerticalCurvedList"/>
    <dgm:cxn modelId="{48586746-E025-432A-BDB7-F9D0453306E2}" type="presParOf" srcId="{AB1D11F0-ED79-43A0-A66F-F3C13139B98A}" destId="{4FF489EE-F269-4FC7-B5E9-D99A31F9982B}" srcOrd="2" destOrd="0" presId="urn:microsoft.com/office/officeart/2008/layout/VerticalCurvedList"/>
    <dgm:cxn modelId="{AFFFE47F-94FC-4126-BC4A-D392CCCFC4A3}" type="presParOf" srcId="{AB1D11F0-ED79-43A0-A66F-F3C13139B98A}" destId="{0FE64517-8A98-4E3E-AE4F-94FA0BE97929}" srcOrd="3" destOrd="0" presId="urn:microsoft.com/office/officeart/2008/layout/VerticalCurvedList"/>
    <dgm:cxn modelId="{BB4E0B13-0CEB-4662-959F-A6A16B8EA9EA}" type="presParOf" srcId="{EEA5C395-AFD9-4593-969A-51586529B245}" destId="{5FCD3CF9-A76C-4EFD-AC57-81A7F633ACE6}" srcOrd="1" destOrd="0" presId="urn:microsoft.com/office/officeart/2008/layout/VerticalCurvedList"/>
    <dgm:cxn modelId="{89D14F88-A707-4F1B-8322-75046041B433}" type="presParOf" srcId="{EEA5C395-AFD9-4593-969A-51586529B245}" destId="{D26AE946-E8E5-45C8-8CFC-43B360907177}" srcOrd="2" destOrd="0" presId="urn:microsoft.com/office/officeart/2008/layout/VerticalCurvedList"/>
    <dgm:cxn modelId="{5A6444B5-3C68-43D3-A0E1-75FF4DA0CE9A}" type="presParOf" srcId="{D26AE946-E8E5-45C8-8CFC-43B360907177}" destId="{C0CDD073-7358-482F-9C04-9153F2C4AFAE}" srcOrd="0" destOrd="0" presId="urn:microsoft.com/office/officeart/2008/layout/VerticalCurvedList"/>
    <dgm:cxn modelId="{5BC4CBA6-F82A-4BB5-BED5-BB38E936EDA8}" type="presParOf" srcId="{EEA5C395-AFD9-4593-969A-51586529B245}" destId="{15A94F99-0654-457F-A99A-059CB8322031}" srcOrd="3" destOrd="0" presId="urn:microsoft.com/office/officeart/2008/layout/VerticalCurvedList"/>
    <dgm:cxn modelId="{F8647DB4-C850-4CD2-9719-4D6519BE8697}" type="presParOf" srcId="{EEA5C395-AFD9-4593-969A-51586529B245}" destId="{82E83EF0-676D-433F-BDE5-9FD3F8EF965D}" srcOrd="4" destOrd="0" presId="urn:microsoft.com/office/officeart/2008/layout/VerticalCurvedList"/>
    <dgm:cxn modelId="{91743EB1-1838-4A24-A642-CBC06F1665A3}" type="presParOf" srcId="{82E83EF0-676D-433F-BDE5-9FD3F8EF965D}" destId="{35C9E065-CA5A-4696-8FA3-4E2C71AF14B2}" srcOrd="0" destOrd="0" presId="urn:microsoft.com/office/officeart/2008/layout/VerticalCurvedList"/>
    <dgm:cxn modelId="{97D7E896-3D41-49C0-9D4A-2BA7AB2B314D}" type="presParOf" srcId="{EEA5C395-AFD9-4593-969A-51586529B245}" destId="{DEABE1C6-843A-4F38-B8E3-E139076079C2}" srcOrd="5" destOrd="0" presId="urn:microsoft.com/office/officeart/2008/layout/VerticalCurvedList"/>
    <dgm:cxn modelId="{F2731DB1-E51F-4DA0-B837-B1892B7AC58F}" type="presParOf" srcId="{EEA5C395-AFD9-4593-969A-51586529B245}" destId="{00A6AA47-F835-41BB-800C-E0C3735BD899}" srcOrd="6" destOrd="0" presId="urn:microsoft.com/office/officeart/2008/layout/VerticalCurvedList"/>
    <dgm:cxn modelId="{08A9C0E0-5BFF-4853-BF60-057E15AAC0F9}" type="presParOf" srcId="{00A6AA47-F835-41BB-800C-E0C3735BD899}" destId="{4424CEE3-776D-4B28-AEBA-B0D5B470F026}" srcOrd="0" destOrd="0" presId="urn:microsoft.com/office/officeart/2008/layout/VerticalCurvedList"/>
    <dgm:cxn modelId="{6CD96311-ED30-4715-8460-43DB8799B61D}" type="presParOf" srcId="{EEA5C395-AFD9-4593-969A-51586529B245}" destId="{EC3B393A-4E2C-4C06-BC6A-C0B20FBEBB34}" srcOrd="7" destOrd="0" presId="urn:microsoft.com/office/officeart/2008/layout/VerticalCurvedList"/>
    <dgm:cxn modelId="{F3AB037B-52B6-4C6C-8F89-025FED4D596C}" type="presParOf" srcId="{EEA5C395-AFD9-4593-969A-51586529B245}" destId="{4C242FF5-C5D7-4D15-A1A8-480DB254E0F5}" srcOrd="8" destOrd="0" presId="urn:microsoft.com/office/officeart/2008/layout/VerticalCurvedList"/>
    <dgm:cxn modelId="{428E9548-DACA-4337-93A5-F642BEC90735}" type="presParOf" srcId="{4C242FF5-C5D7-4D15-A1A8-480DB254E0F5}" destId="{774AFA2D-0538-46FA-ABF3-54842694869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355C42F-5631-4B2D-84B5-1A989B4A91B8}"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pPr rtl="1"/>
          <a:endParaRPr lang="ar-EG"/>
        </a:p>
      </dgm:t>
    </dgm:pt>
    <dgm:pt modelId="{547DD814-AD02-4A60-8193-DF9C7A81B568}">
      <dgm:prSet phldrT="[نص]"/>
      <dgm:spPr/>
      <dgm:t>
        <a:bodyPr/>
        <a:lstStyle/>
        <a:p>
          <a:pPr rtl="1"/>
          <a:r>
            <a:rPr lang="ar-EG" dirty="0" smtClean="0">
              <a:solidFill>
                <a:schemeClr val="tx1">
                  <a:lumMod val="95000"/>
                  <a:lumOff val="5000"/>
                </a:schemeClr>
              </a:solidFill>
            </a:rPr>
            <a:t>مصارحة المراهق وبناء الحديث الفعّال، فعند حديث الأب مثلاً عن همومه بطريقة حكيمة ومُناسبة ليكسب ثقة الابن سيبادله ابنه الشعور والمشاركة والتعبير عن مشاكله</a:t>
          </a:r>
          <a:endParaRPr lang="ar-EG" dirty="0">
            <a:solidFill>
              <a:schemeClr val="tx1">
                <a:lumMod val="95000"/>
                <a:lumOff val="5000"/>
              </a:schemeClr>
            </a:solidFill>
          </a:endParaRPr>
        </a:p>
      </dgm:t>
    </dgm:pt>
    <dgm:pt modelId="{9225B782-1D3D-409C-8C46-447C876DE15E}" type="parTrans" cxnId="{98C88A73-7D79-4BCF-AEE9-26DA937B5668}">
      <dgm:prSet/>
      <dgm:spPr/>
      <dgm:t>
        <a:bodyPr/>
        <a:lstStyle/>
        <a:p>
          <a:pPr rtl="1"/>
          <a:endParaRPr lang="ar-EG"/>
        </a:p>
      </dgm:t>
    </dgm:pt>
    <dgm:pt modelId="{F208A959-9EAA-4890-8AEA-E5197C32485E}" type="sibTrans" cxnId="{98C88A73-7D79-4BCF-AEE9-26DA937B5668}">
      <dgm:prSet/>
      <dgm:spPr/>
      <dgm:t>
        <a:bodyPr/>
        <a:lstStyle/>
        <a:p>
          <a:pPr rtl="1"/>
          <a:endParaRPr lang="ar-EG"/>
        </a:p>
      </dgm:t>
    </dgm:pt>
    <dgm:pt modelId="{FD1ED853-7879-4863-8C4C-1D970F459E97}">
      <dgm:prSet phldrT="[نص]"/>
      <dgm:spPr/>
      <dgm:t>
        <a:bodyPr/>
        <a:lstStyle/>
        <a:p>
          <a:pPr rtl="1"/>
          <a:r>
            <a:rPr lang="ar-EG" dirty="0" smtClean="0">
              <a:solidFill>
                <a:schemeClr val="tx1">
                  <a:lumMod val="95000"/>
                  <a:lumOff val="5000"/>
                </a:schemeClr>
              </a:solidFill>
            </a:rPr>
            <a:t>عدم إلقاء التوجيهات والملاحظات أمام الآخرين، أو انتقاص قدراته في مهارة ما، أو ذكر أخطائه</a:t>
          </a:r>
          <a:endParaRPr lang="ar-EG" dirty="0">
            <a:solidFill>
              <a:schemeClr val="tx1">
                <a:lumMod val="95000"/>
                <a:lumOff val="5000"/>
              </a:schemeClr>
            </a:solidFill>
          </a:endParaRPr>
        </a:p>
      </dgm:t>
    </dgm:pt>
    <dgm:pt modelId="{54BEB458-533B-49B4-81EF-0AB852EAF13C}" type="parTrans" cxnId="{ED82D838-C641-4D4E-9B9F-4BE054C37BEA}">
      <dgm:prSet/>
      <dgm:spPr/>
      <dgm:t>
        <a:bodyPr/>
        <a:lstStyle/>
        <a:p>
          <a:pPr rtl="1"/>
          <a:endParaRPr lang="ar-EG"/>
        </a:p>
      </dgm:t>
    </dgm:pt>
    <dgm:pt modelId="{749B033E-047D-46D3-AB71-C923A560CC51}" type="sibTrans" cxnId="{ED82D838-C641-4D4E-9B9F-4BE054C37BEA}">
      <dgm:prSet/>
      <dgm:spPr/>
      <dgm:t>
        <a:bodyPr/>
        <a:lstStyle/>
        <a:p>
          <a:pPr rtl="1"/>
          <a:endParaRPr lang="ar-EG"/>
        </a:p>
      </dgm:t>
    </dgm:pt>
    <dgm:pt modelId="{A1EAB0E3-27AF-4AAA-80CA-253629FB3E85}">
      <dgm:prSet phldrT="[نص]"/>
      <dgm:spPr/>
      <dgm:t>
        <a:bodyPr/>
        <a:lstStyle/>
        <a:p>
          <a:pPr rtl="1"/>
          <a:r>
            <a:rPr lang="ar-EG" dirty="0" smtClean="0">
              <a:solidFill>
                <a:schemeClr val="tx1">
                  <a:lumMod val="95000"/>
                  <a:lumOff val="5000"/>
                </a:schemeClr>
              </a:solidFill>
            </a:rPr>
            <a:t>استعمال أسلوب الحوار والنّقاش الدافئ لتصحيح الأخطاء، حتى في المواقف الحازمة، والابتعاد عن فرض الأوامر؛ فذلك سيفتح للمراهق باباً لاستعمال عناده وتمرّده</a:t>
          </a:r>
          <a:endParaRPr lang="ar-EG" dirty="0">
            <a:solidFill>
              <a:schemeClr val="tx1">
                <a:lumMod val="95000"/>
                <a:lumOff val="5000"/>
              </a:schemeClr>
            </a:solidFill>
          </a:endParaRPr>
        </a:p>
      </dgm:t>
    </dgm:pt>
    <dgm:pt modelId="{2CDE2F02-E50C-46E5-A71B-27530CFBC962}" type="parTrans" cxnId="{43A78A54-D7A4-41AA-A059-28C231B07677}">
      <dgm:prSet/>
      <dgm:spPr/>
      <dgm:t>
        <a:bodyPr/>
        <a:lstStyle/>
        <a:p>
          <a:pPr rtl="1"/>
          <a:endParaRPr lang="ar-EG"/>
        </a:p>
      </dgm:t>
    </dgm:pt>
    <dgm:pt modelId="{5415549E-0B13-438D-93C9-F30FFD841365}" type="sibTrans" cxnId="{43A78A54-D7A4-41AA-A059-28C231B07677}">
      <dgm:prSet/>
      <dgm:spPr/>
      <dgm:t>
        <a:bodyPr/>
        <a:lstStyle/>
        <a:p>
          <a:pPr rtl="1"/>
          <a:endParaRPr lang="ar-EG"/>
        </a:p>
      </dgm:t>
    </dgm:pt>
    <dgm:pt modelId="{F18B11C3-9B43-47EF-9A5B-53A77371A729}">
      <dgm:prSet phldrT="[نص]"/>
      <dgm:spPr/>
      <dgm:t>
        <a:bodyPr/>
        <a:lstStyle/>
        <a:p>
          <a:pPr rtl="1"/>
          <a:r>
            <a:rPr lang="ar-EG" dirty="0" smtClean="0">
              <a:solidFill>
                <a:schemeClr val="tx1">
                  <a:lumMod val="95000"/>
                  <a:lumOff val="5000"/>
                </a:schemeClr>
              </a:solidFill>
            </a:rPr>
            <a:t>عدم التطفّل على حياته الشخصية، واحترام خصوصياّته، والاكتفاء بالمُراقبة عن بعد</a:t>
          </a:r>
          <a:endParaRPr lang="ar-EG" dirty="0">
            <a:solidFill>
              <a:schemeClr val="tx1">
                <a:lumMod val="95000"/>
                <a:lumOff val="5000"/>
              </a:schemeClr>
            </a:solidFill>
          </a:endParaRPr>
        </a:p>
      </dgm:t>
    </dgm:pt>
    <dgm:pt modelId="{1FA9ADA2-CC3F-45A7-B62F-29041F6E28A4}" type="parTrans" cxnId="{032C50C0-42DF-4450-A804-49E8185A2ED4}">
      <dgm:prSet/>
      <dgm:spPr/>
      <dgm:t>
        <a:bodyPr/>
        <a:lstStyle/>
        <a:p>
          <a:pPr rtl="1"/>
          <a:endParaRPr lang="ar-EG"/>
        </a:p>
      </dgm:t>
    </dgm:pt>
    <dgm:pt modelId="{76840D74-62D6-4D69-83D8-A61AACF496C3}" type="sibTrans" cxnId="{032C50C0-42DF-4450-A804-49E8185A2ED4}">
      <dgm:prSet/>
      <dgm:spPr/>
      <dgm:t>
        <a:bodyPr/>
        <a:lstStyle/>
        <a:p>
          <a:pPr rtl="1"/>
          <a:endParaRPr lang="ar-EG"/>
        </a:p>
      </dgm:t>
    </dgm:pt>
    <dgm:pt modelId="{C0A87CF5-E289-4536-BC51-50F6A3B99CE9}" type="pres">
      <dgm:prSet presAssocID="{3355C42F-5631-4B2D-84B5-1A989B4A91B8}" presName="matrix" presStyleCnt="0">
        <dgm:presLayoutVars>
          <dgm:chMax val="1"/>
          <dgm:dir/>
          <dgm:resizeHandles val="exact"/>
        </dgm:presLayoutVars>
      </dgm:prSet>
      <dgm:spPr/>
    </dgm:pt>
    <dgm:pt modelId="{CCA44BE1-FE5E-4898-98C0-01F9EB976437}" type="pres">
      <dgm:prSet presAssocID="{3355C42F-5631-4B2D-84B5-1A989B4A91B8}" presName="diamond" presStyleLbl="bgShp" presStyleIdx="0" presStyleCnt="1" custLinFactNeighborX="2976"/>
      <dgm:spPr/>
    </dgm:pt>
    <dgm:pt modelId="{40D986E9-FDD4-408B-9410-BC3B9DCE5E8C}" type="pres">
      <dgm:prSet presAssocID="{3355C42F-5631-4B2D-84B5-1A989B4A91B8}" presName="quad1" presStyleLbl="node1" presStyleIdx="0" presStyleCnt="4">
        <dgm:presLayoutVars>
          <dgm:chMax val="0"/>
          <dgm:chPref val="0"/>
          <dgm:bulletEnabled val="1"/>
        </dgm:presLayoutVars>
      </dgm:prSet>
      <dgm:spPr/>
      <dgm:t>
        <a:bodyPr/>
        <a:lstStyle/>
        <a:p>
          <a:pPr rtl="1"/>
          <a:endParaRPr lang="ar-EG"/>
        </a:p>
      </dgm:t>
    </dgm:pt>
    <dgm:pt modelId="{11370822-5702-4F3A-BC24-03E398B637A9}" type="pres">
      <dgm:prSet presAssocID="{3355C42F-5631-4B2D-84B5-1A989B4A91B8}" presName="quad2" presStyleLbl="node1" presStyleIdx="1" presStyleCnt="4">
        <dgm:presLayoutVars>
          <dgm:chMax val="0"/>
          <dgm:chPref val="0"/>
          <dgm:bulletEnabled val="1"/>
        </dgm:presLayoutVars>
      </dgm:prSet>
      <dgm:spPr/>
      <dgm:t>
        <a:bodyPr/>
        <a:lstStyle/>
        <a:p>
          <a:pPr rtl="1"/>
          <a:endParaRPr lang="ar-EG"/>
        </a:p>
      </dgm:t>
    </dgm:pt>
    <dgm:pt modelId="{9F2CC9CE-E089-4721-98C9-A192D592EB2D}" type="pres">
      <dgm:prSet presAssocID="{3355C42F-5631-4B2D-84B5-1A989B4A91B8}" presName="quad3" presStyleLbl="node1" presStyleIdx="2" presStyleCnt="4">
        <dgm:presLayoutVars>
          <dgm:chMax val="0"/>
          <dgm:chPref val="0"/>
          <dgm:bulletEnabled val="1"/>
        </dgm:presLayoutVars>
      </dgm:prSet>
      <dgm:spPr/>
      <dgm:t>
        <a:bodyPr/>
        <a:lstStyle/>
        <a:p>
          <a:pPr rtl="1"/>
          <a:endParaRPr lang="ar-EG"/>
        </a:p>
      </dgm:t>
    </dgm:pt>
    <dgm:pt modelId="{543FD19C-E4FE-4870-AEC6-B4741B67C104}" type="pres">
      <dgm:prSet presAssocID="{3355C42F-5631-4B2D-84B5-1A989B4A91B8}" presName="quad4" presStyleLbl="node1" presStyleIdx="3" presStyleCnt="4">
        <dgm:presLayoutVars>
          <dgm:chMax val="0"/>
          <dgm:chPref val="0"/>
          <dgm:bulletEnabled val="1"/>
        </dgm:presLayoutVars>
      </dgm:prSet>
      <dgm:spPr/>
      <dgm:t>
        <a:bodyPr/>
        <a:lstStyle/>
        <a:p>
          <a:pPr rtl="1"/>
          <a:endParaRPr lang="ar-EG"/>
        </a:p>
      </dgm:t>
    </dgm:pt>
  </dgm:ptLst>
  <dgm:cxnLst>
    <dgm:cxn modelId="{ED82D838-C641-4D4E-9B9F-4BE054C37BEA}" srcId="{3355C42F-5631-4B2D-84B5-1A989B4A91B8}" destId="{FD1ED853-7879-4863-8C4C-1D970F459E97}" srcOrd="1" destOrd="0" parTransId="{54BEB458-533B-49B4-81EF-0AB852EAF13C}" sibTransId="{749B033E-047D-46D3-AB71-C923A560CC51}"/>
    <dgm:cxn modelId="{032C50C0-42DF-4450-A804-49E8185A2ED4}" srcId="{3355C42F-5631-4B2D-84B5-1A989B4A91B8}" destId="{F18B11C3-9B43-47EF-9A5B-53A77371A729}" srcOrd="3" destOrd="0" parTransId="{1FA9ADA2-CC3F-45A7-B62F-29041F6E28A4}" sibTransId="{76840D74-62D6-4D69-83D8-A61AACF496C3}"/>
    <dgm:cxn modelId="{50B634A2-0464-4262-A66B-A13D667D19EC}" type="presOf" srcId="{F18B11C3-9B43-47EF-9A5B-53A77371A729}" destId="{543FD19C-E4FE-4870-AEC6-B4741B67C104}" srcOrd="0" destOrd="0" presId="urn:microsoft.com/office/officeart/2005/8/layout/matrix3"/>
    <dgm:cxn modelId="{98C88A73-7D79-4BCF-AEE9-26DA937B5668}" srcId="{3355C42F-5631-4B2D-84B5-1A989B4A91B8}" destId="{547DD814-AD02-4A60-8193-DF9C7A81B568}" srcOrd="0" destOrd="0" parTransId="{9225B782-1D3D-409C-8C46-447C876DE15E}" sibTransId="{F208A959-9EAA-4890-8AEA-E5197C32485E}"/>
    <dgm:cxn modelId="{9527CF8E-7E89-4E02-B7CB-13FD140D40AA}" type="presOf" srcId="{3355C42F-5631-4B2D-84B5-1A989B4A91B8}" destId="{C0A87CF5-E289-4536-BC51-50F6A3B99CE9}" srcOrd="0" destOrd="0" presId="urn:microsoft.com/office/officeart/2005/8/layout/matrix3"/>
    <dgm:cxn modelId="{92BEDA09-9C35-4C4F-A812-CFD9C02F68E1}" type="presOf" srcId="{A1EAB0E3-27AF-4AAA-80CA-253629FB3E85}" destId="{9F2CC9CE-E089-4721-98C9-A192D592EB2D}" srcOrd="0" destOrd="0" presId="urn:microsoft.com/office/officeart/2005/8/layout/matrix3"/>
    <dgm:cxn modelId="{43A78A54-D7A4-41AA-A059-28C231B07677}" srcId="{3355C42F-5631-4B2D-84B5-1A989B4A91B8}" destId="{A1EAB0E3-27AF-4AAA-80CA-253629FB3E85}" srcOrd="2" destOrd="0" parTransId="{2CDE2F02-E50C-46E5-A71B-27530CFBC962}" sibTransId="{5415549E-0B13-438D-93C9-F30FFD841365}"/>
    <dgm:cxn modelId="{4124D159-89F2-4A03-B838-863317D0218A}" type="presOf" srcId="{547DD814-AD02-4A60-8193-DF9C7A81B568}" destId="{40D986E9-FDD4-408B-9410-BC3B9DCE5E8C}" srcOrd="0" destOrd="0" presId="urn:microsoft.com/office/officeart/2005/8/layout/matrix3"/>
    <dgm:cxn modelId="{A005C4B5-4346-436B-83C0-0831D8D13524}" type="presOf" srcId="{FD1ED853-7879-4863-8C4C-1D970F459E97}" destId="{11370822-5702-4F3A-BC24-03E398B637A9}" srcOrd="0" destOrd="0" presId="urn:microsoft.com/office/officeart/2005/8/layout/matrix3"/>
    <dgm:cxn modelId="{6E9CA2AE-FE47-4B4C-BAA5-8CB0BC3EEA89}" type="presParOf" srcId="{C0A87CF5-E289-4536-BC51-50F6A3B99CE9}" destId="{CCA44BE1-FE5E-4898-98C0-01F9EB976437}" srcOrd="0" destOrd="0" presId="urn:microsoft.com/office/officeart/2005/8/layout/matrix3"/>
    <dgm:cxn modelId="{FAC545C4-2C04-41D7-8A8C-8A5B17FD14A8}" type="presParOf" srcId="{C0A87CF5-E289-4536-BC51-50F6A3B99CE9}" destId="{40D986E9-FDD4-408B-9410-BC3B9DCE5E8C}" srcOrd="1" destOrd="0" presId="urn:microsoft.com/office/officeart/2005/8/layout/matrix3"/>
    <dgm:cxn modelId="{F5A73FD9-9C0F-418B-BCEF-86326DA6FEF8}" type="presParOf" srcId="{C0A87CF5-E289-4536-BC51-50F6A3B99CE9}" destId="{11370822-5702-4F3A-BC24-03E398B637A9}" srcOrd="2" destOrd="0" presId="urn:microsoft.com/office/officeart/2005/8/layout/matrix3"/>
    <dgm:cxn modelId="{AFF3235F-C9A7-45F4-BF6F-4181EB21BE9B}" type="presParOf" srcId="{C0A87CF5-E289-4536-BC51-50F6A3B99CE9}" destId="{9F2CC9CE-E089-4721-98C9-A192D592EB2D}" srcOrd="3" destOrd="0" presId="urn:microsoft.com/office/officeart/2005/8/layout/matrix3"/>
    <dgm:cxn modelId="{39B13ECA-AEE8-4ACF-ACB4-E9321F404E04}" type="presParOf" srcId="{C0A87CF5-E289-4536-BC51-50F6A3B99CE9}" destId="{543FD19C-E4FE-4870-AEC6-B4741B67C104}"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1E8EA13-EFE3-4E1D-A9AF-5E28FB90B213}"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pPr rtl="1"/>
          <a:endParaRPr lang="ar-EG"/>
        </a:p>
      </dgm:t>
    </dgm:pt>
    <dgm:pt modelId="{0E95801D-C190-40FA-B313-72B4D044F00F}">
      <dgm:prSet phldrT="[نص]"/>
      <dgm:spPr/>
      <dgm:t>
        <a:bodyPr/>
        <a:lstStyle/>
        <a:p>
          <a:pPr rtl="1"/>
          <a:r>
            <a:rPr lang="ar-EG" dirty="0" smtClean="0">
              <a:solidFill>
                <a:schemeClr val="tx1">
                  <a:lumMod val="95000"/>
                  <a:lumOff val="5000"/>
                </a:schemeClr>
              </a:solidFill>
            </a:rPr>
            <a:t>تحفيزه لرفع ثقته بنفسه من خلال توكيله ببعض المَاهم التي يقوم بها الراشدون وتحميله مسؤوليتها، وعدم تصحيح الأخطاء الناتجة إن وُجدت بشكل مباشر</a:t>
          </a:r>
          <a:endParaRPr lang="ar-EG" dirty="0">
            <a:solidFill>
              <a:schemeClr val="tx1">
                <a:lumMod val="95000"/>
                <a:lumOff val="5000"/>
              </a:schemeClr>
            </a:solidFill>
          </a:endParaRPr>
        </a:p>
      </dgm:t>
    </dgm:pt>
    <dgm:pt modelId="{E7080516-0909-4314-8EF6-B60AFB3DED3C}" type="parTrans" cxnId="{8260107C-E89C-4E98-99DA-7DFF99AB14C7}">
      <dgm:prSet/>
      <dgm:spPr/>
      <dgm:t>
        <a:bodyPr/>
        <a:lstStyle/>
        <a:p>
          <a:pPr rtl="1"/>
          <a:endParaRPr lang="ar-EG"/>
        </a:p>
      </dgm:t>
    </dgm:pt>
    <dgm:pt modelId="{11189A89-E5F1-455F-8B66-F27DF73CA37A}" type="sibTrans" cxnId="{8260107C-E89C-4E98-99DA-7DFF99AB14C7}">
      <dgm:prSet/>
      <dgm:spPr/>
      <dgm:t>
        <a:bodyPr/>
        <a:lstStyle/>
        <a:p>
          <a:pPr rtl="1"/>
          <a:endParaRPr lang="ar-EG"/>
        </a:p>
      </dgm:t>
    </dgm:pt>
    <dgm:pt modelId="{A6E77089-612B-4A65-86D8-4281CFCE5210}">
      <dgm:prSet phldrT="[نص]"/>
      <dgm:spPr/>
      <dgm:t>
        <a:bodyPr/>
        <a:lstStyle/>
        <a:p>
          <a:pPr rtl="1"/>
          <a:r>
            <a:rPr lang="ar-EG" dirty="0" smtClean="0">
              <a:solidFill>
                <a:schemeClr val="tx1">
                  <a:lumMod val="95000"/>
                  <a:lumOff val="5000"/>
                </a:schemeClr>
              </a:solidFill>
            </a:rPr>
            <a:t>تقبُّل آراء المراهق وفتح المجال أمامه للتحدّث عمّا في داخله، بالإضافة إلى تقدير هذه الآراء وإظهار مدى أهميّتها</a:t>
          </a:r>
          <a:endParaRPr lang="ar-EG" dirty="0">
            <a:solidFill>
              <a:schemeClr val="tx1">
                <a:lumMod val="95000"/>
                <a:lumOff val="5000"/>
              </a:schemeClr>
            </a:solidFill>
          </a:endParaRPr>
        </a:p>
      </dgm:t>
    </dgm:pt>
    <dgm:pt modelId="{45A75BBD-BAD4-487B-8B90-24E4A0B7E1A6}" type="parTrans" cxnId="{B713F7AC-1666-4EDC-ABC1-93D6DFFF0F67}">
      <dgm:prSet/>
      <dgm:spPr/>
      <dgm:t>
        <a:bodyPr/>
        <a:lstStyle/>
        <a:p>
          <a:pPr rtl="1"/>
          <a:endParaRPr lang="ar-EG"/>
        </a:p>
      </dgm:t>
    </dgm:pt>
    <dgm:pt modelId="{6B655832-87E7-48B7-AA1F-7CD36C1EB1DF}" type="sibTrans" cxnId="{B713F7AC-1666-4EDC-ABC1-93D6DFFF0F67}">
      <dgm:prSet/>
      <dgm:spPr/>
      <dgm:t>
        <a:bodyPr/>
        <a:lstStyle/>
        <a:p>
          <a:pPr rtl="1"/>
          <a:endParaRPr lang="ar-EG"/>
        </a:p>
      </dgm:t>
    </dgm:pt>
    <dgm:pt modelId="{753F9C91-036B-4C3B-A6E7-075A43D271B7}">
      <dgm:prSet phldrT="[نص]"/>
      <dgm:spPr/>
      <dgm:t>
        <a:bodyPr/>
        <a:lstStyle/>
        <a:p>
          <a:pPr rtl="1"/>
          <a:r>
            <a:rPr lang="ar-EG" dirty="0" smtClean="0">
              <a:solidFill>
                <a:schemeClr val="tx1">
                  <a:lumMod val="95000"/>
                  <a:lumOff val="5000"/>
                </a:schemeClr>
              </a:solidFill>
            </a:rPr>
            <a:t>مُشاركته طموحه وأهدافه ومساعدته على تحقيقها والسير إليها، وإعانته على التخطيط لما يصبو إليه</a:t>
          </a:r>
          <a:endParaRPr lang="ar-EG" dirty="0">
            <a:solidFill>
              <a:schemeClr val="tx1">
                <a:lumMod val="95000"/>
                <a:lumOff val="5000"/>
              </a:schemeClr>
            </a:solidFill>
          </a:endParaRPr>
        </a:p>
      </dgm:t>
    </dgm:pt>
    <dgm:pt modelId="{133FCF31-55C0-4EF0-A755-F53993919C3F}" type="parTrans" cxnId="{433CB100-5646-4ED9-BBF6-FC47DB03A210}">
      <dgm:prSet/>
      <dgm:spPr/>
      <dgm:t>
        <a:bodyPr/>
        <a:lstStyle/>
        <a:p>
          <a:pPr rtl="1"/>
          <a:endParaRPr lang="ar-EG"/>
        </a:p>
      </dgm:t>
    </dgm:pt>
    <dgm:pt modelId="{1E5FA1B8-B9B0-4A88-A7E1-7D8BE0E52FFA}" type="sibTrans" cxnId="{433CB100-5646-4ED9-BBF6-FC47DB03A210}">
      <dgm:prSet/>
      <dgm:spPr/>
      <dgm:t>
        <a:bodyPr/>
        <a:lstStyle/>
        <a:p>
          <a:pPr rtl="1"/>
          <a:endParaRPr lang="ar-EG"/>
        </a:p>
      </dgm:t>
    </dgm:pt>
    <dgm:pt modelId="{937BA53F-BF5D-462D-B626-C5BFA53CB898}">
      <dgm:prSet phldrT="[نص]"/>
      <dgm:spPr/>
      <dgm:t>
        <a:bodyPr/>
        <a:lstStyle/>
        <a:p>
          <a:pPr rtl="1"/>
          <a:r>
            <a:rPr lang="ar-EG" dirty="0" smtClean="0">
              <a:solidFill>
                <a:schemeClr val="tx1">
                  <a:lumMod val="95000"/>
                  <a:lumOff val="5000"/>
                </a:schemeClr>
              </a:solidFill>
            </a:rPr>
            <a:t>توفير التغذية السليمة والجيّدة للمراهق؛ فهو في مرحلة نموّ سريع يحتاج فيها للغذاء الصحي والمناسب، بالإضافة إلى تهيئة الراحة له في حال إحساسه بالتعب</a:t>
          </a:r>
          <a:endParaRPr lang="ar-EG" dirty="0">
            <a:solidFill>
              <a:schemeClr val="tx1">
                <a:lumMod val="95000"/>
                <a:lumOff val="5000"/>
              </a:schemeClr>
            </a:solidFill>
          </a:endParaRPr>
        </a:p>
      </dgm:t>
    </dgm:pt>
    <dgm:pt modelId="{98FD5D30-4751-4E05-852F-3F017B64D8ED}" type="parTrans" cxnId="{E978C460-1FE5-4657-B0BD-CE585EE098F8}">
      <dgm:prSet/>
      <dgm:spPr/>
      <dgm:t>
        <a:bodyPr/>
        <a:lstStyle/>
        <a:p>
          <a:pPr rtl="1"/>
          <a:endParaRPr lang="ar-EG"/>
        </a:p>
      </dgm:t>
    </dgm:pt>
    <dgm:pt modelId="{236BB409-9352-4D22-A840-22FC3E3E0555}" type="sibTrans" cxnId="{E978C460-1FE5-4657-B0BD-CE585EE098F8}">
      <dgm:prSet/>
      <dgm:spPr/>
      <dgm:t>
        <a:bodyPr/>
        <a:lstStyle/>
        <a:p>
          <a:pPr rtl="1"/>
          <a:endParaRPr lang="ar-EG"/>
        </a:p>
      </dgm:t>
    </dgm:pt>
    <dgm:pt modelId="{8BEE5EA6-CFFD-4C45-A7C3-DC24E4B0A260}" type="pres">
      <dgm:prSet presAssocID="{41E8EA13-EFE3-4E1D-A9AF-5E28FB90B213}" presName="outerComposite" presStyleCnt="0">
        <dgm:presLayoutVars>
          <dgm:chMax val="5"/>
          <dgm:dir/>
          <dgm:resizeHandles val="exact"/>
        </dgm:presLayoutVars>
      </dgm:prSet>
      <dgm:spPr/>
    </dgm:pt>
    <dgm:pt modelId="{90F9333A-AEDE-44A3-BE3C-2D0C934B700D}" type="pres">
      <dgm:prSet presAssocID="{41E8EA13-EFE3-4E1D-A9AF-5E28FB90B213}" presName="dummyMaxCanvas" presStyleCnt="0">
        <dgm:presLayoutVars/>
      </dgm:prSet>
      <dgm:spPr/>
    </dgm:pt>
    <dgm:pt modelId="{973697D6-6CF2-4E80-A80B-DA056B0B1DE7}" type="pres">
      <dgm:prSet presAssocID="{41E8EA13-EFE3-4E1D-A9AF-5E28FB90B213}" presName="FourNodes_1" presStyleLbl="node1" presStyleIdx="0" presStyleCnt="4">
        <dgm:presLayoutVars>
          <dgm:bulletEnabled val="1"/>
        </dgm:presLayoutVars>
      </dgm:prSet>
      <dgm:spPr/>
      <dgm:t>
        <a:bodyPr/>
        <a:lstStyle/>
        <a:p>
          <a:pPr rtl="1"/>
          <a:endParaRPr lang="ar-EG"/>
        </a:p>
      </dgm:t>
    </dgm:pt>
    <dgm:pt modelId="{A5EAD6DB-D986-4D07-868F-604ACD70368D}" type="pres">
      <dgm:prSet presAssocID="{41E8EA13-EFE3-4E1D-A9AF-5E28FB90B213}" presName="FourNodes_2" presStyleLbl="node1" presStyleIdx="1" presStyleCnt="4">
        <dgm:presLayoutVars>
          <dgm:bulletEnabled val="1"/>
        </dgm:presLayoutVars>
      </dgm:prSet>
      <dgm:spPr/>
      <dgm:t>
        <a:bodyPr/>
        <a:lstStyle/>
        <a:p>
          <a:pPr rtl="1"/>
          <a:endParaRPr lang="ar-EG"/>
        </a:p>
      </dgm:t>
    </dgm:pt>
    <dgm:pt modelId="{6FA55EA6-8F1F-4D35-974F-4310972DEE46}" type="pres">
      <dgm:prSet presAssocID="{41E8EA13-EFE3-4E1D-A9AF-5E28FB90B213}" presName="FourNodes_3" presStyleLbl="node1" presStyleIdx="2" presStyleCnt="4">
        <dgm:presLayoutVars>
          <dgm:bulletEnabled val="1"/>
        </dgm:presLayoutVars>
      </dgm:prSet>
      <dgm:spPr/>
      <dgm:t>
        <a:bodyPr/>
        <a:lstStyle/>
        <a:p>
          <a:pPr rtl="1"/>
          <a:endParaRPr lang="ar-EG"/>
        </a:p>
      </dgm:t>
    </dgm:pt>
    <dgm:pt modelId="{EEE2CDEF-4F40-46F9-92A9-F3A474D5FE3C}" type="pres">
      <dgm:prSet presAssocID="{41E8EA13-EFE3-4E1D-A9AF-5E28FB90B213}" presName="FourNodes_4" presStyleLbl="node1" presStyleIdx="3" presStyleCnt="4">
        <dgm:presLayoutVars>
          <dgm:bulletEnabled val="1"/>
        </dgm:presLayoutVars>
      </dgm:prSet>
      <dgm:spPr/>
      <dgm:t>
        <a:bodyPr/>
        <a:lstStyle/>
        <a:p>
          <a:pPr rtl="1"/>
          <a:endParaRPr lang="ar-EG"/>
        </a:p>
      </dgm:t>
    </dgm:pt>
    <dgm:pt modelId="{7D59FC69-061E-4939-868D-6882DE9E5699}" type="pres">
      <dgm:prSet presAssocID="{41E8EA13-EFE3-4E1D-A9AF-5E28FB90B213}" presName="FourConn_1-2" presStyleLbl="fgAccFollowNode1" presStyleIdx="0" presStyleCnt="3">
        <dgm:presLayoutVars>
          <dgm:bulletEnabled val="1"/>
        </dgm:presLayoutVars>
      </dgm:prSet>
      <dgm:spPr/>
    </dgm:pt>
    <dgm:pt modelId="{6DE3A6B7-5A5B-4813-874B-8C2B42502141}" type="pres">
      <dgm:prSet presAssocID="{41E8EA13-EFE3-4E1D-A9AF-5E28FB90B213}" presName="FourConn_2-3" presStyleLbl="fgAccFollowNode1" presStyleIdx="1" presStyleCnt="3">
        <dgm:presLayoutVars>
          <dgm:bulletEnabled val="1"/>
        </dgm:presLayoutVars>
      </dgm:prSet>
      <dgm:spPr/>
    </dgm:pt>
    <dgm:pt modelId="{74307295-3B3A-43AB-929A-841F9ADE5B78}" type="pres">
      <dgm:prSet presAssocID="{41E8EA13-EFE3-4E1D-A9AF-5E28FB90B213}" presName="FourConn_3-4" presStyleLbl="fgAccFollowNode1" presStyleIdx="2" presStyleCnt="3">
        <dgm:presLayoutVars>
          <dgm:bulletEnabled val="1"/>
        </dgm:presLayoutVars>
      </dgm:prSet>
      <dgm:spPr/>
    </dgm:pt>
    <dgm:pt modelId="{3B340FEC-9D5F-4422-AC49-F1C25362EA56}" type="pres">
      <dgm:prSet presAssocID="{41E8EA13-EFE3-4E1D-A9AF-5E28FB90B213}" presName="FourNodes_1_text" presStyleLbl="node1" presStyleIdx="3" presStyleCnt="4">
        <dgm:presLayoutVars>
          <dgm:bulletEnabled val="1"/>
        </dgm:presLayoutVars>
      </dgm:prSet>
      <dgm:spPr/>
      <dgm:t>
        <a:bodyPr/>
        <a:lstStyle/>
        <a:p>
          <a:pPr rtl="1"/>
          <a:endParaRPr lang="ar-EG"/>
        </a:p>
      </dgm:t>
    </dgm:pt>
    <dgm:pt modelId="{785EFC29-74B9-4248-8D6B-70EA5A51D5D0}" type="pres">
      <dgm:prSet presAssocID="{41E8EA13-EFE3-4E1D-A9AF-5E28FB90B213}" presName="FourNodes_2_text" presStyleLbl="node1" presStyleIdx="3" presStyleCnt="4">
        <dgm:presLayoutVars>
          <dgm:bulletEnabled val="1"/>
        </dgm:presLayoutVars>
      </dgm:prSet>
      <dgm:spPr/>
      <dgm:t>
        <a:bodyPr/>
        <a:lstStyle/>
        <a:p>
          <a:pPr rtl="1"/>
          <a:endParaRPr lang="ar-EG"/>
        </a:p>
      </dgm:t>
    </dgm:pt>
    <dgm:pt modelId="{399CE0BA-CA07-45CF-8DF5-B99712EEF821}" type="pres">
      <dgm:prSet presAssocID="{41E8EA13-EFE3-4E1D-A9AF-5E28FB90B213}" presName="FourNodes_3_text" presStyleLbl="node1" presStyleIdx="3" presStyleCnt="4">
        <dgm:presLayoutVars>
          <dgm:bulletEnabled val="1"/>
        </dgm:presLayoutVars>
      </dgm:prSet>
      <dgm:spPr/>
      <dgm:t>
        <a:bodyPr/>
        <a:lstStyle/>
        <a:p>
          <a:pPr rtl="1"/>
          <a:endParaRPr lang="ar-EG"/>
        </a:p>
      </dgm:t>
    </dgm:pt>
    <dgm:pt modelId="{61BAD623-7342-4A63-B85E-2976B69D7CD0}" type="pres">
      <dgm:prSet presAssocID="{41E8EA13-EFE3-4E1D-A9AF-5E28FB90B213}" presName="FourNodes_4_text" presStyleLbl="node1" presStyleIdx="3" presStyleCnt="4">
        <dgm:presLayoutVars>
          <dgm:bulletEnabled val="1"/>
        </dgm:presLayoutVars>
      </dgm:prSet>
      <dgm:spPr/>
      <dgm:t>
        <a:bodyPr/>
        <a:lstStyle/>
        <a:p>
          <a:pPr rtl="1"/>
          <a:endParaRPr lang="ar-EG"/>
        </a:p>
      </dgm:t>
    </dgm:pt>
  </dgm:ptLst>
  <dgm:cxnLst>
    <dgm:cxn modelId="{65D62F61-3287-4018-A1DA-69F4DA166B8E}" type="presOf" srcId="{1E5FA1B8-B9B0-4A88-A7E1-7D8BE0E52FFA}" destId="{74307295-3B3A-43AB-929A-841F9ADE5B78}" srcOrd="0" destOrd="0" presId="urn:microsoft.com/office/officeart/2005/8/layout/vProcess5"/>
    <dgm:cxn modelId="{29AB1C22-3938-4EA3-B1A7-B1FA7CA2C97C}" type="presOf" srcId="{0E95801D-C190-40FA-B313-72B4D044F00F}" destId="{973697D6-6CF2-4E80-A80B-DA056B0B1DE7}" srcOrd="0" destOrd="0" presId="urn:microsoft.com/office/officeart/2005/8/layout/vProcess5"/>
    <dgm:cxn modelId="{1FD5C4BA-A7F9-477A-8205-BCB4FD923B0D}" type="presOf" srcId="{A6E77089-612B-4A65-86D8-4281CFCE5210}" destId="{A5EAD6DB-D986-4D07-868F-604ACD70368D}" srcOrd="0" destOrd="0" presId="urn:microsoft.com/office/officeart/2005/8/layout/vProcess5"/>
    <dgm:cxn modelId="{433CB100-5646-4ED9-BBF6-FC47DB03A210}" srcId="{41E8EA13-EFE3-4E1D-A9AF-5E28FB90B213}" destId="{753F9C91-036B-4C3B-A6E7-075A43D271B7}" srcOrd="2" destOrd="0" parTransId="{133FCF31-55C0-4EF0-A755-F53993919C3F}" sibTransId="{1E5FA1B8-B9B0-4A88-A7E1-7D8BE0E52FFA}"/>
    <dgm:cxn modelId="{441F1C40-A4AA-435F-ACF7-A2FEF7994C8D}" type="presOf" srcId="{937BA53F-BF5D-462D-B626-C5BFA53CB898}" destId="{EEE2CDEF-4F40-46F9-92A9-F3A474D5FE3C}" srcOrd="0" destOrd="0" presId="urn:microsoft.com/office/officeart/2005/8/layout/vProcess5"/>
    <dgm:cxn modelId="{1A1A11F1-A039-4BD1-B668-CC8BF932FF31}" type="presOf" srcId="{753F9C91-036B-4C3B-A6E7-075A43D271B7}" destId="{6FA55EA6-8F1F-4D35-974F-4310972DEE46}" srcOrd="0" destOrd="0" presId="urn:microsoft.com/office/officeart/2005/8/layout/vProcess5"/>
    <dgm:cxn modelId="{8260107C-E89C-4E98-99DA-7DFF99AB14C7}" srcId="{41E8EA13-EFE3-4E1D-A9AF-5E28FB90B213}" destId="{0E95801D-C190-40FA-B313-72B4D044F00F}" srcOrd="0" destOrd="0" parTransId="{E7080516-0909-4314-8EF6-B60AFB3DED3C}" sibTransId="{11189A89-E5F1-455F-8B66-F27DF73CA37A}"/>
    <dgm:cxn modelId="{7135DF79-7F5D-40D4-B4B7-A4074605E37A}" type="presOf" srcId="{6B655832-87E7-48B7-AA1F-7CD36C1EB1DF}" destId="{6DE3A6B7-5A5B-4813-874B-8C2B42502141}" srcOrd="0" destOrd="0" presId="urn:microsoft.com/office/officeart/2005/8/layout/vProcess5"/>
    <dgm:cxn modelId="{B713F7AC-1666-4EDC-ABC1-93D6DFFF0F67}" srcId="{41E8EA13-EFE3-4E1D-A9AF-5E28FB90B213}" destId="{A6E77089-612B-4A65-86D8-4281CFCE5210}" srcOrd="1" destOrd="0" parTransId="{45A75BBD-BAD4-487B-8B90-24E4A0B7E1A6}" sibTransId="{6B655832-87E7-48B7-AA1F-7CD36C1EB1DF}"/>
    <dgm:cxn modelId="{DEAD097D-3260-457B-9690-F2110DE9B30F}" type="presOf" srcId="{41E8EA13-EFE3-4E1D-A9AF-5E28FB90B213}" destId="{8BEE5EA6-CFFD-4C45-A7C3-DC24E4B0A260}" srcOrd="0" destOrd="0" presId="urn:microsoft.com/office/officeart/2005/8/layout/vProcess5"/>
    <dgm:cxn modelId="{DBC423F9-B690-483A-AE67-5A70396AFAE0}" type="presOf" srcId="{A6E77089-612B-4A65-86D8-4281CFCE5210}" destId="{785EFC29-74B9-4248-8D6B-70EA5A51D5D0}" srcOrd="1" destOrd="0" presId="urn:microsoft.com/office/officeart/2005/8/layout/vProcess5"/>
    <dgm:cxn modelId="{C2CA6C95-33CD-4C2E-AD06-CF592992AACD}" type="presOf" srcId="{11189A89-E5F1-455F-8B66-F27DF73CA37A}" destId="{7D59FC69-061E-4939-868D-6882DE9E5699}" srcOrd="0" destOrd="0" presId="urn:microsoft.com/office/officeart/2005/8/layout/vProcess5"/>
    <dgm:cxn modelId="{CC06E3F6-0D4F-4A28-B9F2-C54C5959C874}" type="presOf" srcId="{0E95801D-C190-40FA-B313-72B4D044F00F}" destId="{3B340FEC-9D5F-4422-AC49-F1C25362EA56}" srcOrd="1" destOrd="0" presId="urn:microsoft.com/office/officeart/2005/8/layout/vProcess5"/>
    <dgm:cxn modelId="{E978C460-1FE5-4657-B0BD-CE585EE098F8}" srcId="{41E8EA13-EFE3-4E1D-A9AF-5E28FB90B213}" destId="{937BA53F-BF5D-462D-B626-C5BFA53CB898}" srcOrd="3" destOrd="0" parTransId="{98FD5D30-4751-4E05-852F-3F017B64D8ED}" sibTransId="{236BB409-9352-4D22-A840-22FC3E3E0555}"/>
    <dgm:cxn modelId="{00995E31-DFCD-409C-8963-75F626697427}" type="presOf" srcId="{753F9C91-036B-4C3B-A6E7-075A43D271B7}" destId="{399CE0BA-CA07-45CF-8DF5-B99712EEF821}" srcOrd="1" destOrd="0" presId="urn:microsoft.com/office/officeart/2005/8/layout/vProcess5"/>
    <dgm:cxn modelId="{145DC6B9-41C6-4542-847A-BEFA47A07E51}" type="presOf" srcId="{937BA53F-BF5D-462D-B626-C5BFA53CB898}" destId="{61BAD623-7342-4A63-B85E-2976B69D7CD0}" srcOrd="1" destOrd="0" presId="urn:microsoft.com/office/officeart/2005/8/layout/vProcess5"/>
    <dgm:cxn modelId="{7C8E0A1C-C2AB-4339-B4A0-ADE23D7BF6A7}" type="presParOf" srcId="{8BEE5EA6-CFFD-4C45-A7C3-DC24E4B0A260}" destId="{90F9333A-AEDE-44A3-BE3C-2D0C934B700D}" srcOrd="0" destOrd="0" presId="urn:microsoft.com/office/officeart/2005/8/layout/vProcess5"/>
    <dgm:cxn modelId="{D08C166A-B6A0-4308-80EA-2B8AEEE03C4C}" type="presParOf" srcId="{8BEE5EA6-CFFD-4C45-A7C3-DC24E4B0A260}" destId="{973697D6-6CF2-4E80-A80B-DA056B0B1DE7}" srcOrd="1" destOrd="0" presId="urn:microsoft.com/office/officeart/2005/8/layout/vProcess5"/>
    <dgm:cxn modelId="{CBAD7509-494F-4FB1-AE46-0A2A160FF5A4}" type="presParOf" srcId="{8BEE5EA6-CFFD-4C45-A7C3-DC24E4B0A260}" destId="{A5EAD6DB-D986-4D07-868F-604ACD70368D}" srcOrd="2" destOrd="0" presId="urn:microsoft.com/office/officeart/2005/8/layout/vProcess5"/>
    <dgm:cxn modelId="{586542A4-5112-478F-A1FD-552D9516B027}" type="presParOf" srcId="{8BEE5EA6-CFFD-4C45-A7C3-DC24E4B0A260}" destId="{6FA55EA6-8F1F-4D35-974F-4310972DEE46}" srcOrd="3" destOrd="0" presId="urn:microsoft.com/office/officeart/2005/8/layout/vProcess5"/>
    <dgm:cxn modelId="{449F1BDD-CD01-4500-9A3C-E50150EDBEC4}" type="presParOf" srcId="{8BEE5EA6-CFFD-4C45-A7C3-DC24E4B0A260}" destId="{EEE2CDEF-4F40-46F9-92A9-F3A474D5FE3C}" srcOrd="4" destOrd="0" presId="urn:microsoft.com/office/officeart/2005/8/layout/vProcess5"/>
    <dgm:cxn modelId="{468C4595-D374-4D8F-831E-C1DD68FDA891}" type="presParOf" srcId="{8BEE5EA6-CFFD-4C45-A7C3-DC24E4B0A260}" destId="{7D59FC69-061E-4939-868D-6882DE9E5699}" srcOrd="5" destOrd="0" presId="urn:microsoft.com/office/officeart/2005/8/layout/vProcess5"/>
    <dgm:cxn modelId="{E46FEDDB-5851-4AE4-B3B7-D5886EB9448F}" type="presParOf" srcId="{8BEE5EA6-CFFD-4C45-A7C3-DC24E4B0A260}" destId="{6DE3A6B7-5A5B-4813-874B-8C2B42502141}" srcOrd="6" destOrd="0" presId="urn:microsoft.com/office/officeart/2005/8/layout/vProcess5"/>
    <dgm:cxn modelId="{9D0143E0-63BD-4AA9-B806-361866884A07}" type="presParOf" srcId="{8BEE5EA6-CFFD-4C45-A7C3-DC24E4B0A260}" destId="{74307295-3B3A-43AB-929A-841F9ADE5B78}" srcOrd="7" destOrd="0" presId="urn:microsoft.com/office/officeart/2005/8/layout/vProcess5"/>
    <dgm:cxn modelId="{3B20F4C6-CB96-4FF1-B615-5F5D19B697B3}" type="presParOf" srcId="{8BEE5EA6-CFFD-4C45-A7C3-DC24E4B0A260}" destId="{3B340FEC-9D5F-4422-AC49-F1C25362EA56}" srcOrd="8" destOrd="0" presId="urn:microsoft.com/office/officeart/2005/8/layout/vProcess5"/>
    <dgm:cxn modelId="{607DF026-F319-4F83-A9A2-4A16A175697E}" type="presParOf" srcId="{8BEE5EA6-CFFD-4C45-A7C3-DC24E4B0A260}" destId="{785EFC29-74B9-4248-8D6B-70EA5A51D5D0}" srcOrd="9" destOrd="0" presId="urn:microsoft.com/office/officeart/2005/8/layout/vProcess5"/>
    <dgm:cxn modelId="{CF8D4D86-F475-4B5F-BDB8-03C53310B159}" type="presParOf" srcId="{8BEE5EA6-CFFD-4C45-A7C3-DC24E4B0A260}" destId="{399CE0BA-CA07-45CF-8DF5-B99712EEF821}" srcOrd="10" destOrd="0" presId="urn:microsoft.com/office/officeart/2005/8/layout/vProcess5"/>
    <dgm:cxn modelId="{B4778352-C92B-4F80-9FA1-340049FD1A51}" type="presParOf" srcId="{8BEE5EA6-CFFD-4C45-A7C3-DC24E4B0A260}" destId="{61BAD623-7342-4A63-B85E-2976B69D7CD0}"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7314889-4990-4053-B9AA-229856481014}" type="doc">
      <dgm:prSet loTypeId="urn:microsoft.com/office/officeart/2005/8/layout/bList2" loCatId="list" qsTypeId="urn:microsoft.com/office/officeart/2005/8/quickstyle/simple1" qsCatId="simple" csTypeId="urn:microsoft.com/office/officeart/2005/8/colors/colorful5" csCatId="colorful" phldr="1"/>
      <dgm:spPr/>
    </dgm:pt>
    <dgm:pt modelId="{1EA6F833-EC5E-463F-A46F-C05CA175B023}">
      <dgm:prSet phldrT="[نص]"/>
      <dgm:spPr/>
      <dgm:t>
        <a:bodyPr/>
        <a:lstStyle/>
        <a:p>
          <a:pPr rtl="1"/>
          <a:r>
            <a:rPr lang="ar-EG" dirty="0" smtClean="0"/>
            <a:t>إعطاء الثقة: </a:t>
          </a:r>
          <a:endParaRPr lang="ar-EG" dirty="0"/>
        </a:p>
      </dgm:t>
    </dgm:pt>
    <dgm:pt modelId="{D7B54F3C-6306-45D6-AD77-EA70DD7B3693}" type="parTrans" cxnId="{C8A7B22F-78A5-420A-B863-4DA8095E1C2C}">
      <dgm:prSet/>
      <dgm:spPr/>
      <dgm:t>
        <a:bodyPr/>
        <a:lstStyle/>
        <a:p>
          <a:pPr rtl="1"/>
          <a:endParaRPr lang="ar-EG"/>
        </a:p>
      </dgm:t>
    </dgm:pt>
    <dgm:pt modelId="{20559525-886B-48FA-9C1C-D6CB6897EAE0}" type="sibTrans" cxnId="{C8A7B22F-78A5-420A-B863-4DA8095E1C2C}">
      <dgm:prSet/>
      <dgm:spPr/>
      <dgm:t>
        <a:bodyPr/>
        <a:lstStyle/>
        <a:p>
          <a:pPr rtl="1"/>
          <a:endParaRPr lang="ar-EG"/>
        </a:p>
      </dgm:t>
    </dgm:pt>
    <dgm:pt modelId="{1D6C62EA-9CC0-4AFB-8356-D04622B3FCEE}">
      <dgm:prSet phldrT="[نص]"/>
      <dgm:spPr/>
      <dgm:t>
        <a:bodyPr/>
        <a:lstStyle/>
        <a:p>
          <a:pPr rtl="1"/>
          <a:r>
            <a:rPr lang="ar-EG" dirty="0" smtClean="0"/>
            <a:t>تفهُّم المشاعر: </a:t>
          </a:r>
          <a:endParaRPr lang="ar-EG" dirty="0"/>
        </a:p>
      </dgm:t>
    </dgm:pt>
    <dgm:pt modelId="{E48BC3E7-9C4A-40BA-9124-C3C4C91142F5}" type="parTrans" cxnId="{8F6732A4-5791-471E-9E54-0CCA69E80E8C}">
      <dgm:prSet/>
      <dgm:spPr/>
      <dgm:t>
        <a:bodyPr/>
        <a:lstStyle/>
        <a:p>
          <a:pPr rtl="1"/>
          <a:endParaRPr lang="ar-EG"/>
        </a:p>
      </dgm:t>
    </dgm:pt>
    <dgm:pt modelId="{9614487E-4C7C-4A0A-8141-0980EC0979E1}" type="sibTrans" cxnId="{8F6732A4-5791-471E-9E54-0CCA69E80E8C}">
      <dgm:prSet/>
      <dgm:spPr/>
      <dgm:t>
        <a:bodyPr/>
        <a:lstStyle/>
        <a:p>
          <a:pPr rtl="1"/>
          <a:endParaRPr lang="ar-EG"/>
        </a:p>
      </dgm:t>
    </dgm:pt>
    <dgm:pt modelId="{3A0C546F-B75B-4CD5-9273-ABFCF65B6237}">
      <dgm:prSet phldrT="[نص]"/>
      <dgm:spPr/>
      <dgm:t>
        <a:bodyPr/>
        <a:lstStyle/>
        <a:p>
          <a:pPr rtl="1"/>
          <a:r>
            <a:rPr lang="ar-EG" dirty="0" smtClean="0"/>
            <a:t>تقديم الثناء: </a:t>
          </a:r>
          <a:endParaRPr lang="ar-EG" dirty="0"/>
        </a:p>
      </dgm:t>
    </dgm:pt>
    <dgm:pt modelId="{B5650FCC-6AC2-4D02-85B3-4A53F94CCBB8}" type="parTrans" cxnId="{9AC1028C-C6D0-44FD-AB2B-BF359D7DCBFD}">
      <dgm:prSet/>
      <dgm:spPr/>
      <dgm:t>
        <a:bodyPr/>
        <a:lstStyle/>
        <a:p>
          <a:pPr rtl="1"/>
          <a:endParaRPr lang="ar-EG"/>
        </a:p>
      </dgm:t>
    </dgm:pt>
    <dgm:pt modelId="{5206042C-2D2C-4CD7-AAE4-69D597998BAD}" type="sibTrans" cxnId="{9AC1028C-C6D0-44FD-AB2B-BF359D7DCBFD}">
      <dgm:prSet/>
      <dgm:spPr/>
      <dgm:t>
        <a:bodyPr/>
        <a:lstStyle/>
        <a:p>
          <a:pPr rtl="1"/>
          <a:endParaRPr lang="ar-EG"/>
        </a:p>
      </dgm:t>
    </dgm:pt>
    <dgm:pt modelId="{42AFF96D-19F2-4993-801B-0A9331CB3CE2}">
      <dgm:prSet phldrT="[نص]"/>
      <dgm:spPr/>
      <dgm:t>
        <a:bodyPr/>
        <a:lstStyle/>
        <a:p>
          <a:pPr rtl="1"/>
          <a:r>
            <a:rPr lang="ar-EG" dirty="0" smtClean="0">
              <a:solidFill>
                <a:schemeClr val="tx1">
                  <a:lumMod val="95000"/>
                  <a:lumOff val="5000"/>
                </a:schemeClr>
              </a:solidFill>
            </a:rPr>
            <a:t>السيطرة على المشاعر: </a:t>
          </a:r>
          <a:endParaRPr lang="ar-EG" dirty="0">
            <a:solidFill>
              <a:schemeClr val="tx1">
                <a:lumMod val="95000"/>
                <a:lumOff val="5000"/>
              </a:schemeClr>
            </a:solidFill>
          </a:endParaRPr>
        </a:p>
      </dgm:t>
    </dgm:pt>
    <dgm:pt modelId="{71B3E0F9-8B5A-4A7D-8691-3747EF52C676}" type="parTrans" cxnId="{17C2F92F-BDAF-4D28-8FD8-BB44259D1CB9}">
      <dgm:prSet/>
      <dgm:spPr/>
      <dgm:t>
        <a:bodyPr/>
        <a:lstStyle/>
        <a:p>
          <a:pPr rtl="1"/>
          <a:endParaRPr lang="ar-EG"/>
        </a:p>
      </dgm:t>
    </dgm:pt>
    <dgm:pt modelId="{5A04EF5C-D5D9-47F4-B06D-EF1C70E8CA6E}" type="sibTrans" cxnId="{17C2F92F-BDAF-4D28-8FD8-BB44259D1CB9}">
      <dgm:prSet/>
      <dgm:spPr/>
      <dgm:t>
        <a:bodyPr/>
        <a:lstStyle/>
        <a:p>
          <a:pPr rtl="1"/>
          <a:endParaRPr lang="ar-EG"/>
        </a:p>
      </dgm:t>
    </dgm:pt>
    <dgm:pt modelId="{AC0C5484-63E4-4E71-9FE9-9B5AFC3718C0}">
      <dgm:prSet phldrT="[نص]"/>
      <dgm:spPr/>
      <dgm:t>
        <a:bodyPr/>
        <a:lstStyle/>
        <a:p>
          <a:pPr rtl="1"/>
          <a:r>
            <a:rPr lang="ar-EG" dirty="0" smtClean="0">
              <a:solidFill>
                <a:schemeClr val="tx1">
                  <a:lumMod val="95000"/>
                  <a:lumOff val="5000"/>
                </a:schemeClr>
              </a:solidFill>
            </a:rPr>
            <a:t>الابتعاد عن الدكتاتوريّة: </a:t>
          </a:r>
          <a:endParaRPr lang="ar-EG" dirty="0">
            <a:solidFill>
              <a:schemeClr val="tx1">
                <a:lumMod val="95000"/>
                <a:lumOff val="5000"/>
              </a:schemeClr>
            </a:solidFill>
          </a:endParaRPr>
        </a:p>
      </dgm:t>
    </dgm:pt>
    <dgm:pt modelId="{9DDFB8F9-8E6F-400E-97F0-4A9A9FBE2B97}" type="parTrans" cxnId="{07FD2761-BA05-449F-BAE7-A91DEE2E231B}">
      <dgm:prSet/>
      <dgm:spPr/>
      <dgm:t>
        <a:bodyPr/>
        <a:lstStyle/>
        <a:p>
          <a:pPr rtl="1"/>
          <a:endParaRPr lang="ar-EG"/>
        </a:p>
      </dgm:t>
    </dgm:pt>
    <dgm:pt modelId="{E4EEAFFC-AFBE-4B1B-8D33-B318C6D6600A}" type="sibTrans" cxnId="{07FD2761-BA05-449F-BAE7-A91DEE2E231B}">
      <dgm:prSet/>
      <dgm:spPr/>
      <dgm:t>
        <a:bodyPr/>
        <a:lstStyle/>
        <a:p>
          <a:pPr rtl="1"/>
          <a:endParaRPr lang="ar-EG"/>
        </a:p>
      </dgm:t>
    </dgm:pt>
    <dgm:pt modelId="{0A86F4F1-E1CC-40C6-8434-3B84006D7E75}">
      <dgm:prSet/>
      <dgm:spPr/>
      <dgm:t>
        <a:bodyPr/>
        <a:lstStyle/>
        <a:p>
          <a:pPr rtl="1"/>
          <a:r>
            <a:rPr lang="ar-EG" smtClean="0"/>
            <a:t>يحتاج المراهق أن يشعر بأنّه أصبحَ كبيراً، ويعتمد على قراراته؛ ولذا ينبغي على الوالدين مَنح أبنائهم المراهقين الثقة، وذلك عن طريق إظهار قناعتهم بأنّ طفلهم قادر على التعامُل مع المواقف بطريقة صحيحة</a:t>
          </a:r>
          <a:endParaRPr lang="ar-EG"/>
        </a:p>
      </dgm:t>
    </dgm:pt>
    <dgm:pt modelId="{54288A4D-50DF-4DA2-B35F-B156A50605D0}" type="parTrans" cxnId="{5BADBF29-D7A6-4591-8294-5F44C44E3F33}">
      <dgm:prSet/>
      <dgm:spPr/>
      <dgm:t>
        <a:bodyPr/>
        <a:lstStyle/>
        <a:p>
          <a:pPr rtl="1"/>
          <a:endParaRPr lang="ar-EG"/>
        </a:p>
      </dgm:t>
    </dgm:pt>
    <dgm:pt modelId="{327573FE-C98F-4FE9-BE88-428C991BAD2C}" type="sibTrans" cxnId="{5BADBF29-D7A6-4591-8294-5F44C44E3F33}">
      <dgm:prSet/>
      <dgm:spPr/>
      <dgm:t>
        <a:bodyPr/>
        <a:lstStyle/>
        <a:p>
          <a:pPr rtl="1"/>
          <a:endParaRPr lang="ar-EG"/>
        </a:p>
      </dgm:t>
    </dgm:pt>
    <dgm:pt modelId="{57C92224-9E9C-4883-BD36-7D8243D0CE0E}">
      <dgm:prSet/>
      <dgm:spPr/>
      <dgm:t>
        <a:bodyPr/>
        <a:lstStyle/>
        <a:p>
          <a:pPr rtl="1"/>
          <a:r>
            <a:rPr lang="ar-EG" smtClean="0"/>
            <a:t>لا يفضّل المراهق محاولة والديه لحلّ مشكلته، أو محاولة التقليل من خيبة أمله، إلّا أنّه ينتظر تفهُّمهما لمشاعره، وإظهارهما للقليل من التعاطُف معها</a:t>
          </a:r>
          <a:endParaRPr lang="ar-EG"/>
        </a:p>
      </dgm:t>
    </dgm:pt>
    <dgm:pt modelId="{AA8EA197-5F12-4E8D-83AD-F6F6D3867F53}" type="parTrans" cxnId="{ED43F523-36AA-4CD2-BC51-9A679BDA973B}">
      <dgm:prSet/>
      <dgm:spPr/>
      <dgm:t>
        <a:bodyPr/>
        <a:lstStyle/>
        <a:p>
          <a:pPr rtl="1"/>
          <a:endParaRPr lang="ar-EG"/>
        </a:p>
      </dgm:t>
    </dgm:pt>
    <dgm:pt modelId="{26C18F9F-5EC9-4243-BC7F-3E100C456E23}" type="sibTrans" cxnId="{ED43F523-36AA-4CD2-BC51-9A679BDA973B}">
      <dgm:prSet/>
      <dgm:spPr/>
      <dgm:t>
        <a:bodyPr/>
        <a:lstStyle/>
        <a:p>
          <a:pPr rtl="1"/>
          <a:endParaRPr lang="ar-EG"/>
        </a:p>
      </dgm:t>
    </dgm:pt>
    <dgm:pt modelId="{D53F297D-BD49-4B89-A2D0-851A44A51ED0}">
      <dgm:prSet/>
      <dgm:spPr/>
      <dgm:t>
        <a:bodyPr/>
        <a:lstStyle/>
        <a:p>
          <a:pPr rtl="1"/>
          <a:r>
            <a:rPr lang="ar-EG" smtClean="0"/>
            <a:t>يبحث المراهق عن طُرق؛ لتعزيز احترامه تجاه ذاته، إلّا أنّه لا يُظهر هذه الرغبة لوالديه؛ فيعتقد الوالدان بأنّ طفلهما لم يَعُد بحاجة إلى الثناءِ عليه، ولكنّ هذا الأمر خاطئ؛ إذ إنّهم بحاجة إلى سَماع المديح</a:t>
          </a:r>
          <a:endParaRPr lang="ar-EG"/>
        </a:p>
      </dgm:t>
    </dgm:pt>
    <dgm:pt modelId="{E350CF70-4A43-4FC9-8502-32F5C8B69253}" type="parTrans" cxnId="{B245DBBA-79BA-4831-8C06-914646287712}">
      <dgm:prSet/>
      <dgm:spPr/>
      <dgm:t>
        <a:bodyPr/>
        <a:lstStyle/>
        <a:p>
          <a:pPr rtl="1"/>
          <a:endParaRPr lang="ar-EG"/>
        </a:p>
      </dgm:t>
    </dgm:pt>
    <dgm:pt modelId="{4448B57B-3A16-4D1A-904D-2D7C32CFE6BE}" type="sibTrans" cxnId="{B245DBBA-79BA-4831-8C06-914646287712}">
      <dgm:prSet/>
      <dgm:spPr/>
      <dgm:t>
        <a:bodyPr/>
        <a:lstStyle/>
        <a:p>
          <a:pPr rtl="1"/>
          <a:endParaRPr lang="ar-EG"/>
        </a:p>
      </dgm:t>
    </dgm:pt>
    <dgm:pt modelId="{4B5AC0E1-6ED1-41A7-9517-7B5A06B852F7}">
      <dgm:prSet custT="1"/>
      <dgm:spPr/>
      <dgm:t>
        <a:bodyPr/>
        <a:lstStyle/>
        <a:p>
          <a:pPr rtl="1"/>
          <a:r>
            <a:rPr lang="ar-EG" sz="1400" dirty="0" smtClean="0"/>
            <a:t>إذ ينبغي إلزام المراهق بالقواعد التي يضعها الوالدين مع ضرورة توضيح سبب رفض شيء، أو فَرضه؛ ليكونَ منطقيّاً بالنسبة إلى المراهق</a:t>
          </a:r>
          <a:endParaRPr lang="ar-EG" sz="1400" dirty="0"/>
        </a:p>
      </dgm:t>
    </dgm:pt>
    <dgm:pt modelId="{FD1D9F06-049C-4D71-8279-784A33D26F78}" type="parTrans" cxnId="{69D0EEC4-8CFE-492C-B7CB-6991255B03E7}">
      <dgm:prSet/>
      <dgm:spPr/>
      <dgm:t>
        <a:bodyPr/>
        <a:lstStyle/>
        <a:p>
          <a:pPr rtl="1"/>
          <a:endParaRPr lang="ar-EG"/>
        </a:p>
      </dgm:t>
    </dgm:pt>
    <dgm:pt modelId="{6EA04471-DA0A-4793-AB51-57C4DFE9579F}" type="sibTrans" cxnId="{69D0EEC4-8CFE-492C-B7CB-6991255B03E7}">
      <dgm:prSet/>
      <dgm:spPr/>
      <dgm:t>
        <a:bodyPr/>
        <a:lstStyle/>
        <a:p>
          <a:pPr rtl="1"/>
          <a:endParaRPr lang="ar-EG"/>
        </a:p>
      </dgm:t>
    </dgm:pt>
    <dgm:pt modelId="{1E0105FF-F761-4E32-962B-B0E5945D85B9}">
      <dgm:prSet custT="1"/>
      <dgm:spPr/>
      <dgm:t>
        <a:bodyPr/>
        <a:lstStyle/>
        <a:p>
          <a:pPr rtl="1"/>
          <a:r>
            <a:rPr lang="ar-EG" sz="1400" dirty="0" smtClean="0"/>
            <a:t>حيث قد يكون المراهق ذا أسلوب سيئ أحياناً مع والديه؛ ولذا ينبغي على الوالدين السيطرة على مشاعرهما، وتجنُّب الانفعال</a:t>
          </a:r>
          <a:endParaRPr lang="ar-EG" sz="1400" dirty="0"/>
        </a:p>
      </dgm:t>
    </dgm:pt>
    <dgm:pt modelId="{2C9C540E-F32B-4595-835A-B9302379F1F2}" type="parTrans" cxnId="{E4424033-04B6-40DC-93C1-C7D6C167D826}">
      <dgm:prSet/>
      <dgm:spPr/>
      <dgm:t>
        <a:bodyPr/>
        <a:lstStyle/>
        <a:p>
          <a:pPr rtl="1"/>
          <a:endParaRPr lang="ar-EG"/>
        </a:p>
      </dgm:t>
    </dgm:pt>
    <dgm:pt modelId="{5B7EDF91-4F0D-40C5-B5DE-73DA61C20330}" type="sibTrans" cxnId="{E4424033-04B6-40DC-93C1-C7D6C167D826}">
      <dgm:prSet/>
      <dgm:spPr/>
      <dgm:t>
        <a:bodyPr/>
        <a:lstStyle/>
        <a:p>
          <a:pPr rtl="1"/>
          <a:endParaRPr lang="ar-EG"/>
        </a:p>
      </dgm:t>
    </dgm:pt>
    <dgm:pt modelId="{B5CBC994-1598-4B7A-90CA-D8F304DF6A5C}" type="pres">
      <dgm:prSet presAssocID="{37314889-4990-4053-B9AA-229856481014}" presName="diagram" presStyleCnt="0">
        <dgm:presLayoutVars>
          <dgm:dir/>
          <dgm:animLvl val="lvl"/>
          <dgm:resizeHandles val="exact"/>
        </dgm:presLayoutVars>
      </dgm:prSet>
      <dgm:spPr/>
    </dgm:pt>
    <dgm:pt modelId="{1B3EC4DE-F484-4D90-BFB6-B056EB27FD2E}" type="pres">
      <dgm:prSet presAssocID="{1EA6F833-EC5E-463F-A46F-C05CA175B023}" presName="compNode" presStyleCnt="0"/>
      <dgm:spPr/>
    </dgm:pt>
    <dgm:pt modelId="{EF8F92CC-9B63-45E7-8259-4DC5AFF4B036}" type="pres">
      <dgm:prSet presAssocID="{1EA6F833-EC5E-463F-A46F-C05CA175B023}" presName="childRect" presStyleLbl="bgAcc1" presStyleIdx="0" presStyleCnt="5">
        <dgm:presLayoutVars>
          <dgm:bulletEnabled val="1"/>
        </dgm:presLayoutVars>
      </dgm:prSet>
      <dgm:spPr/>
    </dgm:pt>
    <dgm:pt modelId="{58ABE872-92BB-4BBA-97D9-EF6053B2A526}" type="pres">
      <dgm:prSet presAssocID="{1EA6F833-EC5E-463F-A46F-C05CA175B023}" presName="parentText" presStyleLbl="node1" presStyleIdx="0" presStyleCnt="0">
        <dgm:presLayoutVars>
          <dgm:chMax val="0"/>
          <dgm:bulletEnabled val="1"/>
        </dgm:presLayoutVars>
      </dgm:prSet>
      <dgm:spPr/>
      <dgm:t>
        <a:bodyPr/>
        <a:lstStyle/>
        <a:p>
          <a:pPr rtl="1"/>
          <a:endParaRPr lang="ar-EG"/>
        </a:p>
      </dgm:t>
    </dgm:pt>
    <dgm:pt modelId="{B2568A56-E46E-4CBB-993C-C240E34B784D}" type="pres">
      <dgm:prSet presAssocID="{1EA6F833-EC5E-463F-A46F-C05CA175B023}" presName="parentRect" presStyleLbl="alignNode1" presStyleIdx="0" presStyleCnt="5"/>
      <dgm:spPr/>
      <dgm:t>
        <a:bodyPr/>
        <a:lstStyle/>
        <a:p>
          <a:pPr rtl="1"/>
          <a:endParaRPr lang="ar-EG"/>
        </a:p>
      </dgm:t>
    </dgm:pt>
    <dgm:pt modelId="{BFB81416-4B39-412D-BE1B-1E1866296874}" type="pres">
      <dgm:prSet presAssocID="{1EA6F833-EC5E-463F-A46F-C05CA175B023}" presName="adorn" presStyleLbl="fgAccFollowNod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21000" r="-21000"/>
          </a:stretch>
        </a:blipFill>
      </dgm:spPr>
    </dgm:pt>
    <dgm:pt modelId="{01947971-05F9-41A4-883C-4D252A0316E2}" type="pres">
      <dgm:prSet presAssocID="{20559525-886B-48FA-9C1C-D6CB6897EAE0}" presName="sibTrans" presStyleLbl="sibTrans2D1" presStyleIdx="0" presStyleCnt="0"/>
      <dgm:spPr/>
    </dgm:pt>
    <dgm:pt modelId="{8F62EA87-5B0E-4A17-8E80-A5A00D63BE5A}" type="pres">
      <dgm:prSet presAssocID="{1D6C62EA-9CC0-4AFB-8356-D04622B3FCEE}" presName="compNode" presStyleCnt="0"/>
      <dgm:spPr/>
    </dgm:pt>
    <dgm:pt modelId="{DB96F18C-3B1A-4CCC-8891-45B5849C37B7}" type="pres">
      <dgm:prSet presAssocID="{1D6C62EA-9CC0-4AFB-8356-D04622B3FCEE}" presName="childRect" presStyleLbl="bgAcc1" presStyleIdx="1" presStyleCnt="5">
        <dgm:presLayoutVars>
          <dgm:bulletEnabled val="1"/>
        </dgm:presLayoutVars>
      </dgm:prSet>
      <dgm:spPr/>
    </dgm:pt>
    <dgm:pt modelId="{84C36312-6787-4177-8ED1-1224E001A03B}" type="pres">
      <dgm:prSet presAssocID="{1D6C62EA-9CC0-4AFB-8356-D04622B3FCEE}" presName="parentText" presStyleLbl="node1" presStyleIdx="0" presStyleCnt="0">
        <dgm:presLayoutVars>
          <dgm:chMax val="0"/>
          <dgm:bulletEnabled val="1"/>
        </dgm:presLayoutVars>
      </dgm:prSet>
      <dgm:spPr/>
      <dgm:t>
        <a:bodyPr/>
        <a:lstStyle/>
        <a:p>
          <a:pPr rtl="1"/>
          <a:endParaRPr lang="ar-EG"/>
        </a:p>
      </dgm:t>
    </dgm:pt>
    <dgm:pt modelId="{E9060FE3-1088-4739-91A9-CE48D8F85705}" type="pres">
      <dgm:prSet presAssocID="{1D6C62EA-9CC0-4AFB-8356-D04622B3FCEE}" presName="parentRect" presStyleLbl="alignNode1" presStyleIdx="1" presStyleCnt="5"/>
      <dgm:spPr/>
      <dgm:t>
        <a:bodyPr/>
        <a:lstStyle/>
        <a:p>
          <a:pPr rtl="1"/>
          <a:endParaRPr lang="ar-EG"/>
        </a:p>
      </dgm:t>
    </dgm:pt>
    <dgm:pt modelId="{CF04E411-37A2-49AC-B2CD-46E7CF877779}" type="pres">
      <dgm:prSet presAssocID="{1D6C62EA-9CC0-4AFB-8356-D04622B3FCEE}" presName="adorn" presStyleLbl="fgAccFollowNod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pt>
    <dgm:pt modelId="{7DBFB329-FB1D-419A-9907-831BF5609CF0}" type="pres">
      <dgm:prSet presAssocID="{9614487E-4C7C-4A0A-8141-0980EC0979E1}" presName="sibTrans" presStyleLbl="sibTrans2D1" presStyleIdx="0" presStyleCnt="0"/>
      <dgm:spPr/>
    </dgm:pt>
    <dgm:pt modelId="{661D5F94-12F4-45F6-8C75-91248CF47AB0}" type="pres">
      <dgm:prSet presAssocID="{3A0C546F-B75B-4CD5-9273-ABFCF65B6237}" presName="compNode" presStyleCnt="0"/>
      <dgm:spPr/>
    </dgm:pt>
    <dgm:pt modelId="{FBAC4DD1-FFD2-4428-B38C-A194CB01E63E}" type="pres">
      <dgm:prSet presAssocID="{3A0C546F-B75B-4CD5-9273-ABFCF65B6237}" presName="childRect" presStyleLbl="bgAcc1" presStyleIdx="2" presStyleCnt="5">
        <dgm:presLayoutVars>
          <dgm:bulletEnabled val="1"/>
        </dgm:presLayoutVars>
      </dgm:prSet>
      <dgm:spPr/>
    </dgm:pt>
    <dgm:pt modelId="{1D690A74-A4A6-4AE6-866E-0F7D41BD45E8}" type="pres">
      <dgm:prSet presAssocID="{3A0C546F-B75B-4CD5-9273-ABFCF65B6237}" presName="parentText" presStyleLbl="node1" presStyleIdx="0" presStyleCnt="0">
        <dgm:presLayoutVars>
          <dgm:chMax val="0"/>
          <dgm:bulletEnabled val="1"/>
        </dgm:presLayoutVars>
      </dgm:prSet>
      <dgm:spPr/>
      <dgm:t>
        <a:bodyPr/>
        <a:lstStyle/>
        <a:p>
          <a:pPr rtl="1"/>
          <a:endParaRPr lang="ar-EG"/>
        </a:p>
      </dgm:t>
    </dgm:pt>
    <dgm:pt modelId="{413FA11E-F081-416E-8572-860031D676F8}" type="pres">
      <dgm:prSet presAssocID="{3A0C546F-B75B-4CD5-9273-ABFCF65B6237}" presName="parentRect" presStyleLbl="alignNode1" presStyleIdx="2" presStyleCnt="5"/>
      <dgm:spPr/>
      <dgm:t>
        <a:bodyPr/>
        <a:lstStyle/>
        <a:p>
          <a:pPr rtl="1"/>
          <a:endParaRPr lang="ar-EG"/>
        </a:p>
      </dgm:t>
    </dgm:pt>
    <dgm:pt modelId="{AE1E6A8F-9EBE-4E35-9000-5AC6A8C5FB4D}" type="pres">
      <dgm:prSet presAssocID="{3A0C546F-B75B-4CD5-9273-ABFCF65B6237}" presName="adorn" presStyleLbl="fgAccFollowNode1" presStyleIdx="2" presStyleCnt="5"/>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 modelId="{7436E1DA-EB0C-4ADA-B3AA-843ED4FB4BB9}" type="pres">
      <dgm:prSet presAssocID="{5206042C-2D2C-4CD7-AAE4-69D597998BAD}" presName="sibTrans" presStyleLbl="sibTrans2D1" presStyleIdx="0" presStyleCnt="0"/>
      <dgm:spPr/>
    </dgm:pt>
    <dgm:pt modelId="{487C2D95-E18F-4486-90FE-AF0DE4E54174}" type="pres">
      <dgm:prSet presAssocID="{AC0C5484-63E4-4E71-9FE9-9B5AFC3718C0}" presName="compNode" presStyleCnt="0"/>
      <dgm:spPr/>
    </dgm:pt>
    <dgm:pt modelId="{6E8339A1-7CE7-4639-A3DD-A29A1F5F979B}" type="pres">
      <dgm:prSet presAssocID="{AC0C5484-63E4-4E71-9FE9-9B5AFC3718C0}" presName="childRect" presStyleLbl="bgAcc1" presStyleIdx="3" presStyleCnt="5">
        <dgm:presLayoutVars>
          <dgm:bulletEnabled val="1"/>
        </dgm:presLayoutVars>
      </dgm:prSet>
      <dgm:spPr/>
    </dgm:pt>
    <dgm:pt modelId="{67CB6C9B-F8FC-470E-94F3-855C511ABFC8}" type="pres">
      <dgm:prSet presAssocID="{AC0C5484-63E4-4E71-9FE9-9B5AFC3718C0}" presName="parentText" presStyleLbl="node1" presStyleIdx="0" presStyleCnt="0">
        <dgm:presLayoutVars>
          <dgm:chMax val="0"/>
          <dgm:bulletEnabled val="1"/>
        </dgm:presLayoutVars>
      </dgm:prSet>
      <dgm:spPr/>
      <dgm:t>
        <a:bodyPr/>
        <a:lstStyle/>
        <a:p>
          <a:pPr rtl="1"/>
          <a:endParaRPr lang="ar-EG"/>
        </a:p>
      </dgm:t>
    </dgm:pt>
    <dgm:pt modelId="{B9CD2AAD-3406-41AC-B6F2-56DE896096FE}" type="pres">
      <dgm:prSet presAssocID="{AC0C5484-63E4-4E71-9FE9-9B5AFC3718C0}" presName="parentRect" presStyleLbl="alignNode1" presStyleIdx="3" presStyleCnt="5"/>
      <dgm:spPr/>
      <dgm:t>
        <a:bodyPr/>
        <a:lstStyle/>
        <a:p>
          <a:pPr rtl="1"/>
          <a:endParaRPr lang="ar-EG"/>
        </a:p>
      </dgm:t>
    </dgm:pt>
    <dgm:pt modelId="{9E851F4F-A7CC-48F1-B97B-903791F950F5}" type="pres">
      <dgm:prSet presAssocID="{AC0C5484-63E4-4E71-9FE9-9B5AFC3718C0}" presName="adorn" presStyleLbl="fgAccFollowNod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37000" r="-37000"/>
          </a:stretch>
        </a:blipFill>
      </dgm:spPr>
    </dgm:pt>
    <dgm:pt modelId="{B3D20159-9056-4B19-9069-6B5A3C305415}" type="pres">
      <dgm:prSet presAssocID="{E4EEAFFC-AFBE-4B1B-8D33-B318C6D6600A}" presName="sibTrans" presStyleLbl="sibTrans2D1" presStyleIdx="0" presStyleCnt="0"/>
      <dgm:spPr/>
    </dgm:pt>
    <dgm:pt modelId="{9A86256E-755E-466C-A0C7-12A521215C46}" type="pres">
      <dgm:prSet presAssocID="{42AFF96D-19F2-4993-801B-0A9331CB3CE2}" presName="compNode" presStyleCnt="0"/>
      <dgm:spPr/>
    </dgm:pt>
    <dgm:pt modelId="{1B97C93F-8A80-4BC3-9988-44C2D6A3883D}" type="pres">
      <dgm:prSet presAssocID="{42AFF96D-19F2-4993-801B-0A9331CB3CE2}" presName="childRect" presStyleLbl="bgAcc1" presStyleIdx="4" presStyleCnt="5">
        <dgm:presLayoutVars>
          <dgm:bulletEnabled val="1"/>
        </dgm:presLayoutVars>
      </dgm:prSet>
      <dgm:spPr/>
    </dgm:pt>
    <dgm:pt modelId="{17A53C27-1623-4502-B48A-B7F69AF73FAE}" type="pres">
      <dgm:prSet presAssocID="{42AFF96D-19F2-4993-801B-0A9331CB3CE2}" presName="parentText" presStyleLbl="node1" presStyleIdx="0" presStyleCnt="0">
        <dgm:presLayoutVars>
          <dgm:chMax val="0"/>
          <dgm:bulletEnabled val="1"/>
        </dgm:presLayoutVars>
      </dgm:prSet>
      <dgm:spPr/>
      <dgm:t>
        <a:bodyPr/>
        <a:lstStyle/>
        <a:p>
          <a:pPr rtl="1"/>
          <a:endParaRPr lang="ar-EG"/>
        </a:p>
      </dgm:t>
    </dgm:pt>
    <dgm:pt modelId="{897F962C-E6AB-4EEC-8C00-6E66CA10931F}" type="pres">
      <dgm:prSet presAssocID="{42AFF96D-19F2-4993-801B-0A9331CB3CE2}" presName="parentRect" presStyleLbl="alignNode1" presStyleIdx="4" presStyleCnt="5"/>
      <dgm:spPr/>
      <dgm:t>
        <a:bodyPr/>
        <a:lstStyle/>
        <a:p>
          <a:pPr rtl="1"/>
          <a:endParaRPr lang="ar-EG"/>
        </a:p>
      </dgm:t>
    </dgm:pt>
    <dgm:pt modelId="{FCDE8F76-3402-4364-BA0E-EED5C32947C6}" type="pres">
      <dgm:prSet presAssocID="{42AFF96D-19F2-4993-801B-0A9331CB3CE2}" presName="adorn" presStyleLbl="fgAccFollowNode1" presStyleIdx="4" presStyleCnt="5"/>
      <dgm:spPr>
        <a:blipFill>
          <a:blip xmlns:r="http://schemas.openxmlformats.org/officeDocument/2006/relationships" r:embed="rId5">
            <a:extLst>
              <a:ext uri="{28A0092B-C50C-407E-A947-70E740481C1C}">
                <a14:useLocalDpi xmlns:a14="http://schemas.microsoft.com/office/drawing/2010/main" val="0"/>
              </a:ext>
            </a:extLst>
          </a:blip>
          <a:srcRect/>
          <a:stretch>
            <a:fillRect l="-14000" r="-14000"/>
          </a:stretch>
        </a:blipFill>
      </dgm:spPr>
    </dgm:pt>
  </dgm:ptLst>
  <dgm:cxnLst>
    <dgm:cxn modelId="{C41E4CBA-2A12-4F40-BC54-EC7156B6E461}" type="presOf" srcId="{5206042C-2D2C-4CD7-AAE4-69D597998BAD}" destId="{7436E1DA-EB0C-4ADA-B3AA-843ED4FB4BB9}" srcOrd="0" destOrd="0" presId="urn:microsoft.com/office/officeart/2005/8/layout/bList2"/>
    <dgm:cxn modelId="{A7F7ABB9-7801-4F21-A9D3-D2F3D6BD48D7}" type="presOf" srcId="{1D6C62EA-9CC0-4AFB-8356-D04622B3FCEE}" destId="{84C36312-6787-4177-8ED1-1224E001A03B}" srcOrd="0" destOrd="0" presId="urn:microsoft.com/office/officeart/2005/8/layout/bList2"/>
    <dgm:cxn modelId="{269E6BB6-767F-4454-8CBC-87183CC8BC27}" type="presOf" srcId="{1EA6F833-EC5E-463F-A46F-C05CA175B023}" destId="{B2568A56-E46E-4CBB-993C-C240E34B784D}" srcOrd="1" destOrd="0" presId="urn:microsoft.com/office/officeart/2005/8/layout/bList2"/>
    <dgm:cxn modelId="{9AC1028C-C6D0-44FD-AB2B-BF359D7DCBFD}" srcId="{37314889-4990-4053-B9AA-229856481014}" destId="{3A0C546F-B75B-4CD5-9273-ABFCF65B6237}" srcOrd="2" destOrd="0" parTransId="{B5650FCC-6AC2-4D02-85B3-4A53F94CCBB8}" sibTransId="{5206042C-2D2C-4CD7-AAE4-69D597998BAD}"/>
    <dgm:cxn modelId="{5B846EBA-7196-4957-B573-3E68D5B79B65}" type="presOf" srcId="{AC0C5484-63E4-4E71-9FE9-9B5AFC3718C0}" destId="{B9CD2AAD-3406-41AC-B6F2-56DE896096FE}" srcOrd="1" destOrd="0" presId="urn:microsoft.com/office/officeart/2005/8/layout/bList2"/>
    <dgm:cxn modelId="{12C5C803-7B39-4AA3-B709-43FB1DAB2439}" type="presOf" srcId="{1E0105FF-F761-4E32-962B-B0E5945D85B9}" destId="{1B97C93F-8A80-4BC3-9988-44C2D6A3883D}" srcOrd="0" destOrd="0" presId="urn:microsoft.com/office/officeart/2005/8/layout/bList2"/>
    <dgm:cxn modelId="{6B029B83-E7CE-450B-8D96-30579044395D}" type="presOf" srcId="{20559525-886B-48FA-9C1C-D6CB6897EAE0}" destId="{01947971-05F9-41A4-883C-4D252A0316E2}" srcOrd="0" destOrd="0" presId="urn:microsoft.com/office/officeart/2005/8/layout/bList2"/>
    <dgm:cxn modelId="{8A0FFA24-7CD1-42BE-BB9C-EC458DCC9945}" type="presOf" srcId="{42AFF96D-19F2-4993-801B-0A9331CB3CE2}" destId="{897F962C-E6AB-4EEC-8C00-6E66CA10931F}" srcOrd="1" destOrd="0" presId="urn:microsoft.com/office/officeart/2005/8/layout/bList2"/>
    <dgm:cxn modelId="{F1A49322-1BF2-4068-910E-69482D4D28BD}" type="presOf" srcId="{3A0C546F-B75B-4CD5-9273-ABFCF65B6237}" destId="{1D690A74-A4A6-4AE6-866E-0F7D41BD45E8}" srcOrd="0" destOrd="0" presId="urn:microsoft.com/office/officeart/2005/8/layout/bList2"/>
    <dgm:cxn modelId="{ED43F523-36AA-4CD2-BC51-9A679BDA973B}" srcId="{1D6C62EA-9CC0-4AFB-8356-D04622B3FCEE}" destId="{57C92224-9E9C-4883-BD36-7D8243D0CE0E}" srcOrd="0" destOrd="0" parTransId="{AA8EA197-5F12-4E8D-83AD-F6F6D3867F53}" sibTransId="{26C18F9F-5EC9-4243-BC7F-3E100C456E23}"/>
    <dgm:cxn modelId="{3EB80B59-1ACF-449C-8A7D-A20C8E42E6B9}" type="presOf" srcId="{E4EEAFFC-AFBE-4B1B-8D33-B318C6D6600A}" destId="{B3D20159-9056-4B19-9069-6B5A3C305415}" srcOrd="0" destOrd="0" presId="urn:microsoft.com/office/officeart/2005/8/layout/bList2"/>
    <dgm:cxn modelId="{07FD2761-BA05-449F-BAE7-A91DEE2E231B}" srcId="{37314889-4990-4053-B9AA-229856481014}" destId="{AC0C5484-63E4-4E71-9FE9-9B5AFC3718C0}" srcOrd="3" destOrd="0" parTransId="{9DDFB8F9-8E6F-400E-97F0-4A9A9FBE2B97}" sibTransId="{E4EEAFFC-AFBE-4B1B-8D33-B318C6D6600A}"/>
    <dgm:cxn modelId="{1532D509-AA14-41AE-AEEA-87EE3DBCC52F}" type="presOf" srcId="{0A86F4F1-E1CC-40C6-8434-3B84006D7E75}" destId="{EF8F92CC-9B63-45E7-8259-4DC5AFF4B036}" srcOrd="0" destOrd="0" presId="urn:microsoft.com/office/officeart/2005/8/layout/bList2"/>
    <dgm:cxn modelId="{17C2F92F-BDAF-4D28-8FD8-BB44259D1CB9}" srcId="{37314889-4990-4053-B9AA-229856481014}" destId="{42AFF96D-19F2-4993-801B-0A9331CB3CE2}" srcOrd="4" destOrd="0" parTransId="{71B3E0F9-8B5A-4A7D-8691-3747EF52C676}" sibTransId="{5A04EF5C-D5D9-47F4-B06D-EF1C70E8CA6E}"/>
    <dgm:cxn modelId="{11B0A3AB-B6FF-4B01-87C2-1CB1DE3E90A5}" type="presOf" srcId="{9614487E-4C7C-4A0A-8141-0980EC0979E1}" destId="{7DBFB329-FB1D-419A-9907-831BF5609CF0}" srcOrd="0" destOrd="0" presId="urn:microsoft.com/office/officeart/2005/8/layout/bList2"/>
    <dgm:cxn modelId="{69D0EEC4-8CFE-492C-B7CB-6991255B03E7}" srcId="{AC0C5484-63E4-4E71-9FE9-9B5AFC3718C0}" destId="{4B5AC0E1-6ED1-41A7-9517-7B5A06B852F7}" srcOrd="0" destOrd="0" parTransId="{FD1D9F06-049C-4D71-8279-784A33D26F78}" sibTransId="{6EA04471-DA0A-4793-AB51-57C4DFE9579F}"/>
    <dgm:cxn modelId="{701C8295-5B62-4DA2-BBF3-E53447B4B0C5}" type="presOf" srcId="{3A0C546F-B75B-4CD5-9273-ABFCF65B6237}" destId="{413FA11E-F081-416E-8572-860031D676F8}" srcOrd="1" destOrd="0" presId="urn:microsoft.com/office/officeart/2005/8/layout/bList2"/>
    <dgm:cxn modelId="{E4424033-04B6-40DC-93C1-C7D6C167D826}" srcId="{42AFF96D-19F2-4993-801B-0A9331CB3CE2}" destId="{1E0105FF-F761-4E32-962B-B0E5945D85B9}" srcOrd="0" destOrd="0" parTransId="{2C9C540E-F32B-4595-835A-B9302379F1F2}" sibTransId="{5B7EDF91-4F0D-40C5-B5DE-73DA61C20330}"/>
    <dgm:cxn modelId="{B245DBBA-79BA-4831-8C06-914646287712}" srcId="{3A0C546F-B75B-4CD5-9273-ABFCF65B6237}" destId="{D53F297D-BD49-4B89-A2D0-851A44A51ED0}" srcOrd="0" destOrd="0" parTransId="{E350CF70-4A43-4FC9-8502-32F5C8B69253}" sibTransId="{4448B57B-3A16-4D1A-904D-2D7C32CFE6BE}"/>
    <dgm:cxn modelId="{16825FFF-F064-4BAD-81F4-DA5543C9DD28}" type="presOf" srcId="{1EA6F833-EC5E-463F-A46F-C05CA175B023}" destId="{58ABE872-92BB-4BBA-97D9-EF6053B2A526}" srcOrd="0" destOrd="0" presId="urn:microsoft.com/office/officeart/2005/8/layout/bList2"/>
    <dgm:cxn modelId="{8515680B-EA5C-46B1-90EC-1CBF6677622F}" type="presOf" srcId="{4B5AC0E1-6ED1-41A7-9517-7B5A06B852F7}" destId="{6E8339A1-7CE7-4639-A3DD-A29A1F5F979B}" srcOrd="0" destOrd="0" presId="urn:microsoft.com/office/officeart/2005/8/layout/bList2"/>
    <dgm:cxn modelId="{DEC080C0-1E21-4C96-B7B6-BB367F986DE6}" type="presOf" srcId="{37314889-4990-4053-B9AA-229856481014}" destId="{B5CBC994-1598-4B7A-90CA-D8F304DF6A5C}" srcOrd="0" destOrd="0" presId="urn:microsoft.com/office/officeart/2005/8/layout/bList2"/>
    <dgm:cxn modelId="{03334253-8F9B-408A-B918-0DA7D0770E06}" type="presOf" srcId="{D53F297D-BD49-4B89-A2D0-851A44A51ED0}" destId="{FBAC4DD1-FFD2-4428-B38C-A194CB01E63E}" srcOrd="0" destOrd="0" presId="urn:microsoft.com/office/officeart/2005/8/layout/bList2"/>
    <dgm:cxn modelId="{8F6732A4-5791-471E-9E54-0CCA69E80E8C}" srcId="{37314889-4990-4053-B9AA-229856481014}" destId="{1D6C62EA-9CC0-4AFB-8356-D04622B3FCEE}" srcOrd="1" destOrd="0" parTransId="{E48BC3E7-9C4A-40BA-9124-C3C4C91142F5}" sibTransId="{9614487E-4C7C-4A0A-8141-0980EC0979E1}"/>
    <dgm:cxn modelId="{1FA20A2C-DB61-4DEC-87D2-E3B2C8328332}" type="presOf" srcId="{42AFF96D-19F2-4993-801B-0A9331CB3CE2}" destId="{17A53C27-1623-4502-B48A-B7F69AF73FAE}" srcOrd="0" destOrd="0" presId="urn:microsoft.com/office/officeart/2005/8/layout/bList2"/>
    <dgm:cxn modelId="{6D826056-A80E-4442-B78C-9E5E881BCA53}" type="presOf" srcId="{AC0C5484-63E4-4E71-9FE9-9B5AFC3718C0}" destId="{67CB6C9B-F8FC-470E-94F3-855C511ABFC8}" srcOrd="0" destOrd="0" presId="urn:microsoft.com/office/officeart/2005/8/layout/bList2"/>
    <dgm:cxn modelId="{C8A7B22F-78A5-420A-B863-4DA8095E1C2C}" srcId="{37314889-4990-4053-B9AA-229856481014}" destId="{1EA6F833-EC5E-463F-A46F-C05CA175B023}" srcOrd="0" destOrd="0" parTransId="{D7B54F3C-6306-45D6-AD77-EA70DD7B3693}" sibTransId="{20559525-886B-48FA-9C1C-D6CB6897EAE0}"/>
    <dgm:cxn modelId="{5BADBF29-D7A6-4591-8294-5F44C44E3F33}" srcId="{1EA6F833-EC5E-463F-A46F-C05CA175B023}" destId="{0A86F4F1-E1CC-40C6-8434-3B84006D7E75}" srcOrd="0" destOrd="0" parTransId="{54288A4D-50DF-4DA2-B35F-B156A50605D0}" sibTransId="{327573FE-C98F-4FE9-BE88-428C991BAD2C}"/>
    <dgm:cxn modelId="{4C4A70CD-3F7C-486A-82DF-DDB4E88B8B78}" type="presOf" srcId="{1D6C62EA-9CC0-4AFB-8356-D04622B3FCEE}" destId="{E9060FE3-1088-4739-91A9-CE48D8F85705}" srcOrd="1" destOrd="0" presId="urn:microsoft.com/office/officeart/2005/8/layout/bList2"/>
    <dgm:cxn modelId="{52FBAB39-186E-447B-A8D4-243F998D1BD0}" type="presOf" srcId="{57C92224-9E9C-4883-BD36-7D8243D0CE0E}" destId="{DB96F18C-3B1A-4CCC-8891-45B5849C37B7}" srcOrd="0" destOrd="0" presId="urn:microsoft.com/office/officeart/2005/8/layout/bList2"/>
    <dgm:cxn modelId="{54098BA6-C3C4-4966-926F-191A0DCA521B}" type="presParOf" srcId="{B5CBC994-1598-4B7A-90CA-D8F304DF6A5C}" destId="{1B3EC4DE-F484-4D90-BFB6-B056EB27FD2E}" srcOrd="0" destOrd="0" presId="urn:microsoft.com/office/officeart/2005/8/layout/bList2"/>
    <dgm:cxn modelId="{495E02A8-5C82-4B83-9883-158CD3D2AC54}" type="presParOf" srcId="{1B3EC4DE-F484-4D90-BFB6-B056EB27FD2E}" destId="{EF8F92CC-9B63-45E7-8259-4DC5AFF4B036}" srcOrd="0" destOrd="0" presId="urn:microsoft.com/office/officeart/2005/8/layout/bList2"/>
    <dgm:cxn modelId="{965D568E-D771-488C-B31C-B6FC3EBE549D}" type="presParOf" srcId="{1B3EC4DE-F484-4D90-BFB6-B056EB27FD2E}" destId="{58ABE872-92BB-4BBA-97D9-EF6053B2A526}" srcOrd="1" destOrd="0" presId="urn:microsoft.com/office/officeart/2005/8/layout/bList2"/>
    <dgm:cxn modelId="{212F1028-111E-4D80-A82D-999B0AF18197}" type="presParOf" srcId="{1B3EC4DE-F484-4D90-BFB6-B056EB27FD2E}" destId="{B2568A56-E46E-4CBB-993C-C240E34B784D}" srcOrd="2" destOrd="0" presId="urn:microsoft.com/office/officeart/2005/8/layout/bList2"/>
    <dgm:cxn modelId="{F8ED8CD0-EC5A-4722-A16B-A7DAAE646590}" type="presParOf" srcId="{1B3EC4DE-F484-4D90-BFB6-B056EB27FD2E}" destId="{BFB81416-4B39-412D-BE1B-1E1866296874}" srcOrd="3" destOrd="0" presId="urn:microsoft.com/office/officeart/2005/8/layout/bList2"/>
    <dgm:cxn modelId="{FD41BE41-6123-42CC-BF5A-5296D0115D40}" type="presParOf" srcId="{B5CBC994-1598-4B7A-90CA-D8F304DF6A5C}" destId="{01947971-05F9-41A4-883C-4D252A0316E2}" srcOrd="1" destOrd="0" presId="urn:microsoft.com/office/officeart/2005/8/layout/bList2"/>
    <dgm:cxn modelId="{64491E84-DDB0-4E4C-AD53-2489FEBD16A1}" type="presParOf" srcId="{B5CBC994-1598-4B7A-90CA-D8F304DF6A5C}" destId="{8F62EA87-5B0E-4A17-8E80-A5A00D63BE5A}" srcOrd="2" destOrd="0" presId="urn:microsoft.com/office/officeart/2005/8/layout/bList2"/>
    <dgm:cxn modelId="{F0E52D46-CC77-4403-A8C7-4C2D6724A28D}" type="presParOf" srcId="{8F62EA87-5B0E-4A17-8E80-A5A00D63BE5A}" destId="{DB96F18C-3B1A-4CCC-8891-45B5849C37B7}" srcOrd="0" destOrd="0" presId="urn:microsoft.com/office/officeart/2005/8/layout/bList2"/>
    <dgm:cxn modelId="{F4B01DEA-1B51-425D-B155-915A11D19018}" type="presParOf" srcId="{8F62EA87-5B0E-4A17-8E80-A5A00D63BE5A}" destId="{84C36312-6787-4177-8ED1-1224E001A03B}" srcOrd="1" destOrd="0" presId="urn:microsoft.com/office/officeart/2005/8/layout/bList2"/>
    <dgm:cxn modelId="{A09EFC55-D29C-440E-8C46-C06FFE665C4B}" type="presParOf" srcId="{8F62EA87-5B0E-4A17-8E80-A5A00D63BE5A}" destId="{E9060FE3-1088-4739-91A9-CE48D8F85705}" srcOrd="2" destOrd="0" presId="urn:microsoft.com/office/officeart/2005/8/layout/bList2"/>
    <dgm:cxn modelId="{59C76DD1-94D1-4EB0-BF1E-5378D4C3AEAC}" type="presParOf" srcId="{8F62EA87-5B0E-4A17-8E80-A5A00D63BE5A}" destId="{CF04E411-37A2-49AC-B2CD-46E7CF877779}" srcOrd="3" destOrd="0" presId="urn:microsoft.com/office/officeart/2005/8/layout/bList2"/>
    <dgm:cxn modelId="{C87DFF36-FE29-4777-949E-16249381E280}" type="presParOf" srcId="{B5CBC994-1598-4B7A-90CA-D8F304DF6A5C}" destId="{7DBFB329-FB1D-419A-9907-831BF5609CF0}" srcOrd="3" destOrd="0" presId="urn:microsoft.com/office/officeart/2005/8/layout/bList2"/>
    <dgm:cxn modelId="{523D2CFE-55C1-4866-87BA-24E261F279D1}" type="presParOf" srcId="{B5CBC994-1598-4B7A-90CA-D8F304DF6A5C}" destId="{661D5F94-12F4-45F6-8C75-91248CF47AB0}" srcOrd="4" destOrd="0" presId="urn:microsoft.com/office/officeart/2005/8/layout/bList2"/>
    <dgm:cxn modelId="{8CD989E4-D38F-499D-9064-5EBD993CC95E}" type="presParOf" srcId="{661D5F94-12F4-45F6-8C75-91248CF47AB0}" destId="{FBAC4DD1-FFD2-4428-B38C-A194CB01E63E}" srcOrd="0" destOrd="0" presId="urn:microsoft.com/office/officeart/2005/8/layout/bList2"/>
    <dgm:cxn modelId="{8BE3E3FA-EB17-458E-940B-50C5E9DEA69B}" type="presParOf" srcId="{661D5F94-12F4-45F6-8C75-91248CF47AB0}" destId="{1D690A74-A4A6-4AE6-866E-0F7D41BD45E8}" srcOrd="1" destOrd="0" presId="urn:microsoft.com/office/officeart/2005/8/layout/bList2"/>
    <dgm:cxn modelId="{3FDC87B1-462F-4066-9E76-FAD4077A51AE}" type="presParOf" srcId="{661D5F94-12F4-45F6-8C75-91248CF47AB0}" destId="{413FA11E-F081-416E-8572-860031D676F8}" srcOrd="2" destOrd="0" presId="urn:microsoft.com/office/officeart/2005/8/layout/bList2"/>
    <dgm:cxn modelId="{AC679331-1B48-45A8-9C4C-9416F1431DE6}" type="presParOf" srcId="{661D5F94-12F4-45F6-8C75-91248CF47AB0}" destId="{AE1E6A8F-9EBE-4E35-9000-5AC6A8C5FB4D}" srcOrd="3" destOrd="0" presId="urn:microsoft.com/office/officeart/2005/8/layout/bList2"/>
    <dgm:cxn modelId="{0178403D-F033-41B6-ADD4-9F790332B2BB}" type="presParOf" srcId="{B5CBC994-1598-4B7A-90CA-D8F304DF6A5C}" destId="{7436E1DA-EB0C-4ADA-B3AA-843ED4FB4BB9}" srcOrd="5" destOrd="0" presId="urn:microsoft.com/office/officeart/2005/8/layout/bList2"/>
    <dgm:cxn modelId="{42E7169C-09AE-46A4-98A3-767805A7738E}" type="presParOf" srcId="{B5CBC994-1598-4B7A-90CA-D8F304DF6A5C}" destId="{487C2D95-E18F-4486-90FE-AF0DE4E54174}" srcOrd="6" destOrd="0" presId="urn:microsoft.com/office/officeart/2005/8/layout/bList2"/>
    <dgm:cxn modelId="{71DF2EC9-D7C6-4828-8D13-8E385A3164E1}" type="presParOf" srcId="{487C2D95-E18F-4486-90FE-AF0DE4E54174}" destId="{6E8339A1-7CE7-4639-A3DD-A29A1F5F979B}" srcOrd="0" destOrd="0" presId="urn:microsoft.com/office/officeart/2005/8/layout/bList2"/>
    <dgm:cxn modelId="{E5E83B45-2AF3-499D-9AE9-DAECEC0D07A7}" type="presParOf" srcId="{487C2D95-E18F-4486-90FE-AF0DE4E54174}" destId="{67CB6C9B-F8FC-470E-94F3-855C511ABFC8}" srcOrd="1" destOrd="0" presId="urn:microsoft.com/office/officeart/2005/8/layout/bList2"/>
    <dgm:cxn modelId="{EE07266A-4448-46DC-ACC1-1BA423DE0561}" type="presParOf" srcId="{487C2D95-E18F-4486-90FE-AF0DE4E54174}" destId="{B9CD2AAD-3406-41AC-B6F2-56DE896096FE}" srcOrd="2" destOrd="0" presId="urn:microsoft.com/office/officeart/2005/8/layout/bList2"/>
    <dgm:cxn modelId="{164E5129-F5CC-4EA7-9AB7-1B2EFFFAF452}" type="presParOf" srcId="{487C2D95-E18F-4486-90FE-AF0DE4E54174}" destId="{9E851F4F-A7CC-48F1-B97B-903791F950F5}" srcOrd="3" destOrd="0" presId="urn:microsoft.com/office/officeart/2005/8/layout/bList2"/>
    <dgm:cxn modelId="{B6B44C89-1199-4A56-A4C8-C70643601373}" type="presParOf" srcId="{B5CBC994-1598-4B7A-90CA-D8F304DF6A5C}" destId="{B3D20159-9056-4B19-9069-6B5A3C305415}" srcOrd="7" destOrd="0" presId="urn:microsoft.com/office/officeart/2005/8/layout/bList2"/>
    <dgm:cxn modelId="{0A09FEB2-C888-4A1B-9BD0-CA52D3990784}" type="presParOf" srcId="{B5CBC994-1598-4B7A-90CA-D8F304DF6A5C}" destId="{9A86256E-755E-466C-A0C7-12A521215C46}" srcOrd="8" destOrd="0" presId="urn:microsoft.com/office/officeart/2005/8/layout/bList2"/>
    <dgm:cxn modelId="{1F834D7E-BC23-46CA-994D-A4143ACEBC95}" type="presParOf" srcId="{9A86256E-755E-466C-A0C7-12A521215C46}" destId="{1B97C93F-8A80-4BC3-9988-44C2D6A3883D}" srcOrd="0" destOrd="0" presId="urn:microsoft.com/office/officeart/2005/8/layout/bList2"/>
    <dgm:cxn modelId="{158CC9E4-F069-4B50-ADB9-1D0ACAA7B01E}" type="presParOf" srcId="{9A86256E-755E-466C-A0C7-12A521215C46}" destId="{17A53C27-1623-4502-B48A-B7F69AF73FAE}" srcOrd="1" destOrd="0" presId="urn:microsoft.com/office/officeart/2005/8/layout/bList2"/>
    <dgm:cxn modelId="{8BDA432C-E69C-4F26-B6E8-46BBCF64CA76}" type="presParOf" srcId="{9A86256E-755E-466C-A0C7-12A521215C46}" destId="{897F962C-E6AB-4EEC-8C00-6E66CA10931F}" srcOrd="2" destOrd="0" presId="urn:microsoft.com/office/officeart/2005/8/layout/bList2"/>
    <dgm:cxn modelId="{235FA043-35E1-4D21-9178-C5FF97437760}" type="presParOf" srcId="{9A86256E-755E-466C-A0C7-12A521215C46}" destId="{FCDE8F76-3402-4364-BA0E-EED5C32947C6}"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8BE9CA2-2014-4535-A304-E0E784DD8682}" type="doc">
      <dgm:prSet loTypeId="urn:microsoft.com/office/officeart/2005/8/layout/pyramid1" loCatId="pyramid" qsTypeId="urn:microsoft.com/office/officeart/2005/8/quickstyle/simple1" qsCatId="simple" csTypeId="urn:microsoft.com/office/officeart/2005/8/colors/colorful2" csCatId="colorful" phldr="1"/>
      <dgm:spPr/>
    </dgm:pt>
    <dgm:pt modelId="{343219FB-77CF-4534-9344-D51C88EFEBD6}">
      <dgm:prSet phldrT="[نص]" custT="1"/>
      <dgm:spPr/>
      <dgm:t>
        <a:bodyPr/>
        <a:lstStyle/>
        <a:p>
          <a:pPr rtl="1"/>
          <a:r>
            <a:rPr lang="ar-EG" sz="1800" dirty="0" smtClean="0"/>
            <a:t>التحدُّث</a:t>
          </a:r>
        </a:p>
        <a:p>
          <a:pPr rtl="1"/>
          <a:r>
            <a:rPr lang="ar-EG" sz="1800" dirty="0" smtClean="0"/>
            <a:t> معهم</a:t>
          </a:r>
        </a:p>
        <a:p>
          <a:pPr rtl="1"/>
          <a:r>
            <a:rPr lang="ar-EG" sz="1800" dirty="0" smtClean="0"/>
            <a:t> بطريقة</a:t>
          </a:r>
        </a:p>
        <a:p>
          <a:pPr rtl="1"/>
          <a:r>
            <a:rPr lang="ar-EG" sz="1800" dirty="0" smtClean="0"/>
            <a:t> تُظهر حالة مزاجيّة جيّدة</a:t>
          </a:r>
          <a:r>
            <a:rPr lang="ar-EG" sz="2200" dirty="0" smtClean="0"/>
            <a:t>. </a:t>
          </a:r>
          <a:endParaRPr lang="ar-EG" sz="2200" dirty="0"/>
        </a:p>
      </dgm:t>
    </dgm:pt>
    <dgm:pt modelId="{FBCD0C2C-4549-4DAC-8A75-E332ED5389C3}" type="parTrans" cxnId="{81CB0689-A690-4D84-8F47-D8E5E9A1A6BF}">
      <dgm:prSet/>
      <dgm:spPr/>
      <dgm:t>
        <a:bodyPr/>
        <a:lstStyle/>
        <a:p>
          <a:pPr rtl="1"/>
          <a:endParaRPr lang="ar-EG"/>
        </a:p>
      </dgm:t>
    </dgm:pt>
    <dgm:pt modelId="{9E0F6E0D-9AED-4CC5-83F1-DE96A0A06167}" type="sibTrans" cxnId="{81CB0689-A690-4D84-8F47-D8E5E9A1A6BF}">
      <dgm:prSet/>
      <dgm:spPr/>
      <dgm:t>
        <a:bodyPr/>
        <a:lstStyle/>
        <a:p>
          <a:pPr rtl="1"/>
          <a:endParaRPr lang="ar-EG"/>
        </a:p>
      </dgm:t>
    </dgm:pt>
    <dgm:pt modelId="{D0680E39-E37D-4477-94AB-EDDBF2A7E630}">
      <dgm:prSet phldrT="[نص]"/>
      <dgm:spPr/>
      <dgm:t>
        <a:bodyPr/>
        <a:lstStyle/>
        <a:p>
          <a:pPr rtl="1"/>
          <a:r>
            <a:rPr lang="ar-EG" dirty="0" smtClean="0"/>
            <a:t>إظهار الفضول، والاهتمام بسماع الجواب، وتقبُّل ما سيقولونه، وذلك بإعطاء فترة من الصمت، والانتظار إذا كانَ الجواب (لا أعرف). </a:t>
          </a:r>
          <a:endParaRPr lang="ar-EG" dirty="0"/>
        </a:p>
      </dgm:t>
    </dgm:pt>
    <dgm:pt modelId="{225CA045-A7F3-4A9C-9B26-F2EB65153503}" type="parTrans" cxnId="{AEA1726E-6E01-4852-B888-ECE89842E312}">
      <dgm:prSet/>
      <dgm:spPr/>
      <dgm:t>
        <a:bodyPr/>
        <a:lstStyle/>
        <a:p>
          <a:pPr rtl="1"/>
          <a:endParaRPr lang="ar-EG"/>
        </a:p>
      </dgm:t>
    </dgm:pt>
    <dgm:pt modelId="{388B0A9C-0F2C-46EB-8779-5B9884688087}" type="sibTrans" cxnId="{AEA1726E-6E01-4852-B888-ECE89842E312}">
      <dgm:prSet/>
      <dgm:spPr/>
      <dgm:t>
        <a:bodyPr/>
        <a:lstStyle/>
        <a:p>
          <a:pPr rtl="1"/>
          <a:endParaRPr lang="ar-EG"/>
        </a:p>
      </dgm:t>
    </dgm:pt>
    <dgm:pt modelId="{1643B890-7366-4234-A2C2-516E8FE72C26}">
      <dgm:prSet phldrT="[نص]"/>
      <dgm:spPr/>
      <dgm:t>
        <a:bodyPr/>
        <a:lstStyle/>
        <a:p>
          <a:pPr rtl="1"/>
          <a:r>
            <a:rPr lang="ar-EG" dirty="0" smtClean="0"/>
            <a:t>توضيح أهميّة المحادثة، والرغبة في فَهم ما يحدث من قِبل الوالدين إذا كانَ المراهق يرفض التحدُّث</a:t>
          </a:r>
          <a:endParaRPr lang="ar-EG" dirty="0"/>
        </a:p>
      </dgm:t>
    </dgm:pt>
    <dgm:pt modelId="{28E2EE93-DE33-4F47-BF7C-B6CBC2980256}" type="parTrans" cxnId="{3D57DA42-1E8A-488B-ABA7-3ECBAADE59AA}">
      <dgm:prSet/>
      <dgm:spPr/>
      <dgm:t>
        <a:bodyPr/>
        <a:lstStyle/>
        <a:p>
          <a:pPr rtl="1"/>
          <a:endParaRPr lang="ar-EG"/>
        </a:p>
      </dgm:t>
    </dgm:pt>
    <dgm:pt modelId="{36DF63D8-5EAA-47F7-9A06-54BEAFB262C0}" type="sibTrans" cxnId="{3D57DA42-1E8A-488B-ABA7-3ECBAADE59AA}">
      <dgm:prSet/>
      <dgm:spPr/>
      <dgm:t>
        <a:bodyPr/>
        <a:lstStyle/>
        <a:p>
          <a:pPr rtl="1"/>
          <a:endParaRPr lang="ar-EG"/>
        </a:p>
      </dgm:t>
    </dgm:pt>
    <dgm:pt modelId="{DB4C215E-4FF2-4B9A-A0A0-767125576F7C}" type="pres">
      <dgm:prSet presAssocID="{C8BE9CA2-2014-4535-A304-E0E784DD8682}" presName="Name0" presStyleCnt="0">
        <dgm:presLayoutVars>
          <dgm:dir/>
          <dgm:animLvl val="lvl"/>
          <dgm:resizeHandles val="exact"/>
        </dgm:presLayoutVars>
      </dgm:prSet>
      <dgm:spPr/>
    </dgm:pt>
    <dgm:pt modelId="{AC01ED06-2AAE-4280-B4C0-161AF607D553}" type="pres">
      <dgm:prSet presAssocID="{343219FB-77CF-4534-9344-D51C88EFEBD6}" presName="Name8" presStyleCnt="0"/>
      <dgm:spPr/>
    </dgm:pt>
    <dgm:pt modelId="{87163D75-1D02-4C00-9F4A-B880A7FB85A9}" type="pres">
      <dgm:prSet presAssocID="{343219FB-77CF-4534-9344-D51C88EFEBD6}" presName="level" presStyleLbl="node1" presStyleIdx="0" presStyleCnt="3" custScaleX="103345">
        <dgm:presLayoutVars>
          <dgm:chMax val="1"/>
          <dgm:bulletEnabled val="1"/>
        </dgm:presLayoutVars>
      </dgm:prSet>
      <dgm:spPr/>
      <dgm:t>
        <a:bodyPr/>
        <a:lstStyle/>
        <a:p>
          <a:pPr rtl="1"/>
          <a:endParaRPr lang="ar-EG"/>
        </a:p>
      </dgm:t>
    </dgm:pt>
    <dgm:pt modelId="{274635CE-BF75-4196-B762-9D81E091B867}" type="pres">
      <dgm:prSet presAssocID="{343219FB-77CF-4534-9344-D51C88EFEBD6}" presName="levelTx" presStyleLbl="revTx" presStyleIdx="0" presStyleCnt="0">
        <dgm:presLayoutVars>
          <dgm:chMax val="1"/>
          <dgm:bulletEnabled val="1"/>
        </dgm:presLayoutVars>
      </dgm:prSet>
      <dgm:spPr/>
      <dgm:t>
        <a:bodyPr/>
        <a:lstStyle/>
        <a:p>
          <a:pPr rtl="1"/>
          <a:endParaRPr lang="ar-EG"/>
        </a:p>
      </dgm:t>
    </dgm:pt>
    <dgm:pt modelId="{612D1D4A-B601-40A1-865E-945CC45D0398}" type="pres">
      <dgm:prSet presAssocID="{D0680E39-E37D-4477-94AB-EDDBF2A7E630}" presName="Name8" presStyleCnt="0"/>
      <dgm:spPr/>
    </dgm:pt>
    <dgm:pt modelId="{E123A220-F2AA-48E9-B4A5-E87B6FD2F777}" type="pres">
      <dgm:prSet presAssocID="{D0680E39-E37D-4477-94AB-EDDBF2A7E630}" presName="level" presStyleLbl="node1" presStyleIdx="1" presStyleCnt="3" custScaleY="71579">
        <dgm:presLayoutVars>
          <dgm:chMax val="1"/>
          <dgm:bulletEnabled val="1"/>
        </dgm:presLayoutVars>
      </dgm:prSet>
      <dgm:spPr/>
      <dgm:t>
        <a:bodyPr/>
        <a:lstStyle/>
        <a:p>
          <a:pPr rtl="1"/>
          <a:endParaRPr lang="ar-EG"/>
        </a:p>
      </dgm:t>
    </dgm:pt>
    <dgm:pt modelId="{2BB55503-5C31-4D12-8092-2EC7F006DEA6}" type="pres">
      <dgm:prSet presAssocID="{D0680E39-E37D-4477-94AB-EDDBF2A7E630}" presName="levelTx" presStyleLbl="revTx" presStyleIdx="0" presStyleCnt="0">
        <dgm:presLayoutVars>
          <dgm:chMax val="1"/>
          <dgm:bulletEnabled val="1"/>
        </dgm:presLayoutVars>
      </dgm:prSet>
      <dgm:spPr/>
      <dgm:t>
        <a:bodyPr/>
        <a:lstStyle/>
        <a:p>
          <a:pPr rtl="1"/>
          <a:endParaRPr lang="ar-EG"/>
        </a:p>
      </dgm:t>
    </dgm:pt>
    <dgm:pt modelId="{3DE024BD-E33F-4356-B77B-0A93615418BF}" type="pres">
      <dgm:prSet presAssocID="{1643B890-7366-4234-A2C2-516E8FE72C26}" presName="Name8" presStyleCnt="0"/>
      <dgm:spPr/>
    </dgm:pt>
    <dgm:pt modelId="{1277657A-6E77-48CC-B1E0-0BC946F04EDB}" type="pres">
      <dgm:prSet presAssocID="{1643B890-7366-4234-A2C2-516E8FE72C26}" presName="level" presStyleLbl="node1" presStyleIdx="2" presStyleCnt="3">
        <dgm:presLayoutVars>
          <dgm:chMax val="1"/>
          <dgm:bulletEnabled val="1"/>
        </dgm:presLayoutVars>
      </dgm:prSet>
      <dgm:spPr/>
      <dgm:t>
        <a:bodyPr/>
        <a:lstStyle/>
        <a:p>
          <a:pPr rtl="1"/>
          <a:endParaRPr lang="ar-EG"/>
        </a:p>
      </dgm:t>
    </dgm:pt>
    <dgm:pt modelId="{C652C00C-4B5B-49F9-925D-914B252FE4F3}" type="pres">
      <dgm:prSet presAssocID="{1643B890-7366-4234-A2C2-516E8FE72C26}" presName="levelTx" presStyleLbl="revTx" presStyleIdx="0" presStyleCnt="0">
        <dgm:presLayoutVars>
          <dgm:chMax val="1"/>
          <dgm:bulletEnabled val="1"/>
        </dgm:presLayoutVars>
      </dgm:prSet>
      <dgm:spPr/>
      <dgm:t>
        <a:bodyPr/>
        <a:lstStyle/>
        <a:p>
          <a:pPr rtl="1"/>
          <a:endParaRPr lang="ar-EG"/>
        </a:p>
      </dgm:t>
    </dgm:pt>
  </dgm:ptLst>
  <dgm:cxnLst>
    <dgm:cxn modelId="{3A16E4BC-C597-4248-BB2B-5DA1EB1351AC}" type="presOf" srcId="{D0680E39-E37D-4477-94AB-EDDBF2A7E630}" destId="{2BB55503-5C31-4D12-8092-2EC7F006DEA6}" srcOrd="1" destOrd="0" presId="urn:microsoft.com/office/officeart/2005/8/layout/pyramid1"/>
    <dgm:cxn modelId="{19CF5B23-326C-419C-98B0-52598F4831C9}" type="presOf" srcId="{1643B890-7366-4234-A2C2-516E8FE72C26}" destId="{1277657A-6E77-48CC-B1E0-0BC946F04EDB}" srcOrd="0" destOrd="0" presId="urn:microsoft.com/office/officeart/2005/8/layout/pyramid1"/>
    <dgm:cxn modelId="{8B4BFEFB-F4AA-4E20-9E72-6D8EC6D5A4D9}" type="presOf" srcId="{343219FB-77CF-4534-9344-D51C88EFEBD6}" destId="{87163D75-1D02-4C00-9F4A-B880A7FB85A9}" srcOrd="0" destOrd="0" presId="urn:microsoft.com/office/officeart/2005/8/layout/pyramid1"/>
    <dgm:cxn modelId="{ABC3EB57-4F12-4582-9089-EC11B454406C}" type="presOf" srcId="{D0680E39-E37D-4477-94AB-EDDBF2A7E630}" destId="{E123A220-F2AA-48E9-B4A5-E87B6FD2F777}" srcOrd="0" destOrd="0" presId="urn:microsoft.com/office/officeart/2005/8/layout/pyramid1"/>
    <dgm:cxn modelId="{0C71A358-EC9D-4866-B5FE-BBCD7E5ADDA7}" type="presOf" srcId="{343219FB-77CF-4534-9344-D51C88EFEBD6}" destId="{274635CE-BF75-4196-B762-9D81E091B867}" srcOrd="1" destOrd="0" presId="urn:microsoft.com/office/officeart/2005/8/layout/pyramid1"/>
    <dgm:cxn modelId="{81CB0689-A690-4D84-8F47-D8E5E9A1A6BF}" srcId="{C8BE9CA2-2014-4535-A304-E0E784DD8682}" destId="{343219FB-77CF-4534-9344-D51C88EFEBD6}" srcOrd="0" destOrd="0" parTransId="{FBCD0C2C-4549-4DAC-8A75-E332ED5389C3}" sibTransId="{9E0F6E0D-9AED-4CC5-83F1-DE96A0A06167}"/>
    <dgm:cxn modelId="{3D57DA42-1E8A-488B-ABA7-3ECBAADE59AA}" srcId="{C8BE9CA2-2014-4535-A304-E0E784DD8682}" destId="{1643B890-7366-4234-A2C2-516E8FE72C26}" srcOrd="2" destOrd="0" parTransId="{28E2EE93-DE33-4F47-BF7C-B6CBC2980256}" sibTransId="{36DF63D8-5EAA-47F7-9A06-54BEAFB262C0}"/>
    <dgm:cxn modelId="{2E9716A8-0437-4289-B5FB-D9D20E210713}" type="presOf" srcId="{1643B890-7366-4234-A2C2-516E8FE72C26}" destId="{C652C00C-4B5B-49F9-925D-914B252FE4F3}" srcOrd="1" destOrd="0" presId="urn:microsoft.com/office/officeart/2005/8/layout/pyramid1"/>
    <dgm:cxn modelId="{AEA1726E-6E01-4852-B888-ECE89842E312}" srcId="{C8BE9CA2-2014-4535-A304-E0E784DD8682}" destId="{D0680E39-E37D-4477-94AB-EDDBF2A7E630}" srcOrd="1" destOrd="0" parTransId="{225CA045-A7F3-4A9C-9B26-F2EB65153503}" sibTransId="{388B0A9C-0F2C-46EB-8779-5B9884688087}"/>
    <dgm:cxn modelId="{2D1AAAC6-874A-4E14-99F2-6651F1A061D5}" type="presOf" srcId="{C8BE9CA2-2014-4535-A304-E0E784DD8682}" destId="{DB4C215E-4FF2-4B9A-A0A0-767125576F7C}" srcOrd="0" destOrd="0" presId="urn:microsoft.com/office/officeart/2005/8/layout/pyramid1"/>
    <dgm:cxn modelId="{2171D911-F7CA-4B55-B908-F1A601D94A74}" type="presParOf" srcId="{DB4C215E-4FF2-4B9A-A0A0-767125576F7C}" destId="{AC01ED06-2AAE-4280-B4C0-161AF607D553}" srcOrd="0" destOrd="0" presId="urn:microsoft.com/office/officeart/2005/8/layout/pyramid1"/>
    <dgm:cxn modelId="{9F300C7E-671B-4388-ADAD-AD90256F86CE}" type="presParOf" srcId="{AC01ED06-2AAE-4280-B4C0-161AF607D553}" destId="{87163D75-1D02-4C00-9F4A-B880A7FB85A9}" srcOrd="0" destOrd="0" presId="urn:microsoft.com/office/officeart/2005/8/layout/pyramid1"/>
    <dgm:cxn modelId="{BC812B73-9A9D-45D3-94DB-0A0459CA6D8F}" type="presParOf" srcId="{AC01ED06-2AAE-4280-B4C0-161AF607D553}" destId="{274635CE-BF75-4196-B762-9D81E091B867}" srcOrd="1" destOrd="0" presId="urn:microsoft.com/office/officeart/2005/8/layout/pyramid1"/>
    <dgm:cxn modelId="{08BB9606-BADF-40CF-A527-CF54B99C0E4A}" type="presParOf" srcId="{DB4C215E-4FF2-4B9A-A0A0-767125576F7C}" destId="{612D1D4A-B601-40A1-865E-945CC45D0398}" srcOrd="1" destOrd="0" presId="urn:microsoft.com/office/officeart/2005/8/layout/pyramid1"/>
    <dgm:cxn modelId="{4A0BF5BB-FDDD-4D25-9BAC-3DB3507906A4}" type="presParOf" srcId="{612D1D4A-B601-40A1-865E-945CC45D0398}" destId="{E123A220-F2AA-48E9-B4A5-E87B6FD2F777}" srcOrd="0" destOrd="0" presId="urn:microsoft.com/office/officeart/2005/8/layout/pyramid1"/>
    <dgm:cxn modelId="{4B1ECBF6-7167-4C2A-9CE8-D80E870C004B}" type="presParOf" srcId="{612D1D4A-B601-40A1-865E-945CC45D0398}" destId="{2BB55503-5C31-4D12-8092-2EC7F006DEA6}" srcOrd="1" destOrd="0" presId="urn:microsoft.com/office/officeart/2005/8/layout/pyramid1"/>
    <dgm:cxn modelId="{6D0F2FAD-93E0-4438-AEAC-287DE7A235BB}" type="presParOf" srcId="{DB4C215E-4FF2-4B9A-A0A0-767125576F7C}" destId="{3DE024BD-E33F-4356-B77B-0A93615418BF}" srcOrd="2" destOrd="0" presId="urn:microsoft.com/office/officeart/2005/8/layout/pyramid1"/>
    <dgm:cxn modelId="{B1A73799-C050-4686-A59B-4547FE6E2C54}" type="presParOf" srcId="{3DE024BD-E33F-4356-B77B-0A93615418BF}" destId="{1277657A-6E77-48CC-B1E0-0BC946F04EDB}" srcOrd="0" destOrd="0" presId="urn:microsoft.com/office/officeart/2005/8/layout/pyramid1"/>
    <dgm:cxn modelId="{01EE1BCE-2EC1-4CDC-9488-066EC1EFFCC5}" type="presParOf" srcId="{3DE024BD-E33F-4356-B77B-0A93615418BF}" destId="{C652C00C-4B5B-49F9-925D-914B252FE4F3}"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EACD7EB-EE89-49D5-8C07-B106B17AA042}"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pPr rtl="1"/>
          <a:endParaRPr lang="ar-EG"/>
        </a:p>
      </dgm:t>
    </dgm:pt>
    <dgm:pt modelId="{C09968E6-9432-42EA-A3F1-4F02D27C033B}">
      <dgm:prSet phldrT="[نص]"/>
      <dgm:spPr/>
      <dgm:t>
        <a:bodyPr/>
        <a:lstStyle/>
        <a:p>
          <a:pPr rtl="1"/>
          <a:r>
            <a:rPr lang="ar-EG" dirty="0" smtClean="0">
              <a:solidFill>
                <a:schemeClr val="tx1">
                  <a:lumMod val="95000"/>
                  <a:lumOff val="5000"/>
                </a:schemeClr>
              </a:solidFill>
            </a:rPr>
            <a:t>تثقيف النفس</a:t>
          </a:r>
          <a:endParaRPr lang="ar-EG" dirty="0">
            <a:solidFill>
              <a:schemeClr val="tx1">
                <a:lumMod val="95000"/>
                <a:lumOff val="5000"/>
              </a:schemeClr>
            </a:solidFill>
          </a:endParaRPr>
        </a:p>
      </dgm:t>
    </dgm:pt>
    <dgm:pt modelId="{85971F2C-807B-4DA5-A0DF-F1FC1AA4E86C}" type="parTrans" cxnId="{5E42296C-681D-412B-840D-9A86775FE416}">
      <dgm:prSet/>
      <dgm:spPr/>
      <dgm:t>
        <a:bodyPr/>
        <a:lstStyle/>
        <a:p>
          <a:pPr rtl="1"/>
          <a:endParaRPr lang="ar-EG"/>
        </a:p>
      </dgm:t>
    </dgm:pt>
    <dgm:pt modelId="{F3E49733-BE90-4801-AB4E-86CC8296EA83}" type="sibTrans" cxnId="{5E42296C-681D-412B-840D-9A86775FE416}">
      <dgm:prSet/>
      <dgm:spPr/>
      <dgm:t>
        <a:bodyPr/>
        <a:lstStyle/>
        <a:p>
          <a:pPr rtl="1"/>
          <a:endParaRPr lang="ar-EG"/>
        </a:p>
      </dgm:t>
    </dgm:pt>
    <dgm:pt modelId="{9E84627E-5A1E-431F-89C2-ABD89AED9D93}">
      <dgm:prSet phldrT="[نص]"/>
      <dgm:spPr/>
      <dgm:t>
        <a:bodyPr/>
        <a:lstStyle/>
        <a:p>
          <a:pPr rtl="1"/>
          <a:r>
            <a:rPr lang="ar-EG" dirty="0" smtClean="0"/>
            <a:t>عند توقع ما سيحدث خلال سنوات المراهقة يتمكن الأهل من التعامل معه بشكل أفضل، ولذا ينصح بقراءة كتب عن المراهقة وتذكر أيام المراهقة السابقة وحب الشباب والإحراج الذي كان يقع به الأهل بسبب النضوج مبكراً أو متأخراً، كما ويجب توقع حصول تغيرات في مزاج المراهق حتى لو كان طفلاً سعيداً في ما مضى.</a:t>
          </a:r>
          <a:endParaRPr lang="ar-EG" dirty="0"/>
        </a:p>
      </dgm:t>
    </dgm:pt>
    <dgm:pt modelId="{0158E325-1076-44C1-8988-792CE3D510E8}" type="parTrans" cxnId="{9199D488-EDAA-40AC-A82D-D0CEE381D806}">
      <dgm:prSet/>
      <dgm:spPr/>
      <dgm:t>
        <a:bodyPr/>
        <a:lstStyle/>
        <a:p>
          <a:pPr rtl="1"/>
          <a:endParaRPr lang="ar-EG"/>
        </a:p>
      </dgm:t>
    </dgm:pt>
    <dgm:pt modelId="{650CD04D-F172-480F-B7E0-850C29E66D5D}" type="sibTrans" cxnId="{9199D488-EDAA-40AC-A82D-D0CEE381D806}">
      <dgm:prSet/>
      <dgm:spPr/>
      <dgm:t>
        <a:bodyPr/>
        <a:lstStyle/>
        <a:p>
          <a:pPr rtl="1"/>
          <a:endParaRPr lang="ar-EG"/>
        </a:p>
      </dgm:t>
    </dgm:pt>
    <dgm:pt modelId="{ED8F2AC1-7E2D-49CB-8DD6-3FD0BB124230}">
      <dgm:prSet phldrT="[نص]"/>
      <dgm:spPr/>
      <dgm:t>
        <a:bodyPr/>
        <a:lstStyle/>
        <a:p>
          <a:pPr rtl="1"/>
          <a:r>
            <a:rPr lang="ar-EG" dirty="0" smtClean="0">
              <a:solidFill>
                <a:schemeClr val="tx1">
                  <a:lumMod val="95000"/>
                  <a:lumOff val="5000"/>
                </a:schemeClr>
              </a:solidFill>
            </a:rPr>
            <a:t>التحدث مع المراهق بين الحين والآخر</a:t>
          </a:r>
          <a:endParaRPr lang="ar-EG" dirty="0">
            <a:solidFill>
              <a:schemeClr val="tx1">
                <a:lumMod val="95000"/>
                <a:lumOff val="5000"/>
              </a:schemeClr>
            </a:solidFill>
          </a:endParaRPr>
        </a:p>
      </dgm:t>
    </dgm:pt>
    <dgm:pt modelId="{F37585BD-3A70-400F-BE38-AFF482168825}" type="parTrans" cxnId="{855D200A-B34E-45D4-B0C0-08BAC19D6B68}">
      <dgm:prSet/>
      <dgm:spPr/>
      <dgm:t>
        <a:bodyPr/>
        <a:lstStyle/>
        <a:p>
          <a:pPr rtl="1"/>
          <a:endParaRPr lang="ar-EG"/>
        </a:p>
      </dgm:t>
    </dgm:pt>
    <dgm:pt modelId="{9A8C9030-7312-408C-9A82-D246920D62C8}" type="sibTrans" cxnId="{855D200A-B34E-45D4-B0C0-08BAC19D6B68}">
      <dgm:prSet/>
      <dgm:spPr/>
      <dgm:t>
        <a:bodyPr/>
        <a:lstStyle/>
        <a:p>
          <a:pPr rtl="1"/>
          <a:endParaRPr lang="ar-EG"/>
        </a:p>
      </dgm:t>
    </dgm:pt>
    <dgm:pt modelId="{AD9F1B44-9CBB-41F6-9EEE-45D0197F99A9}">
      <dgm:prSet phldrT="[نص]"/>
      <dgm:spPr/>
      <dgm:t>
        <a:bodyPr/>
        <a:lstStyle/>
        <a:p>
          <a:pPr rtl="1"/>
          <a:r>
            <a:rPr lang="ar-EG" dirty="0" smtClean="0"/>
            <a:t>ينصح بالتحدث مع المراهق بين الحين والآخر للإجابة عن الأسئلة المتعلقة حول التغيرات التي يمر بها وخاصةً الجسدية منها قبل حتى أن تبدأ، وفي حال عدم معرفة الإجابة يجب البحث عنها إما من صديق ذو ثقة أو من طبيب العائلة</a:t>
          </a:r>
          <a:endParaRPr lang="ar-EG" dirty="0"/>
        </a:p>
      </dgm:t>
    </dgm:pt>
    <dgm:pt modelId="{136C4793-C465-4510-8666-2D79A80F3A6B}" type="parTrans" cxnId="{6AA783B1-B1A6-4F77-B78A-DF5E1994D002}">
      <dgm:prSet/>
      <dgm:spPr/>
      <dgm:t>
        <a:bodyPr/>
        <a:lstStyle/>
        <a:p>
          <a:pPr rtl="1"/>
          <a:endParaRPr lang="ar-EG"/>
        </a:p>
      </dgm:t>
    </dgm:pt>
    <dgm:pt modelId="{0708A304-60A1-45EB-B0F4-66CAACB030B7}" type="sibTrans" cxnId="{6AA783B1-B1A6-4F77-B78A-DF5E1994D002}">
      <dgm:prSet/>
      <dgm:spPr/>
      <dgm:t>
        <a:bodyPr/>
        <a:lstStyle/>
        <a:p>
          <a:pPr rtl="1"/>
          <a:endParaRPr lang="ar-EG"/>
        </a:p>
      </dgm:t>
    </dgm:pt>
    <dgm:pt modelId="{9CBE0826-F104-4568-AF35-06EB3BDDC4A9}">
      <dgm:prSet phldrT="[نص]"/>
      <dgm:spPr/>
      <dgm:t>
        <a:bodyPr/>
        <a:lstStyle/>
        <a:p>
          <a:pPr rtl="1"/>
          <a:r>
            <a:rPr lang="ar-EG" dirty="0" smtClean="0">
              <a:solidFill>
                <a:schemeClr val="tx1">
                  <a:lumMod val="95000"/>
                  <a:lumOff val="5000"/>
                </a:schemeClr>
              </a:solidFill>
            </a:rPr>
            <a:t>الاعتراض على أمور مهمة</a:t>
          </a:r>
          <a:endParaRPr lang="ar-EG" dirty="0">
            <a:solidFill>
              <a:schemeClr val="tx1">
                <a:lumMod val="95000"/>
                <a:lumOff val="5000"/>
              </a:schemeClr>
            </a:solidFill>
          </a:endParaRPr>
        </a:p>
      </dgm:t>
    </dgm:pt>
    <dgm:pt modelId="{7F7EDAE4-5833-45F4-B753-AC326AE40BD8}" type="parTrans" cxnId="{DF6C500C-94AC-4D3C-8259-7F2554D5F283}">
      <dgm:prSet/>
      <dgm:spPr/>
      <dgm:t>
        <a:bodyPr/>
        <a:lstStyle/>
        <a:p>
          <a:pPr rtl="1"/>
          <a:endParaRPr lang="ar-EG"/>
        </a:p>
      </dgm:t>
    </dgm:pt>
    <dgm:pt modelId="{36C2D041-2C29-4576-8840-EECF8DBDC123}" type="sibTrans" cxnId="{DF6C500C-94AC-4D3C-8259-7F2554D5F283}">
      <dgm:prSet/>
      <dgm:spPr/>
      <dgm:t>
        <a:bodyPr/>
        <a:lstStyle/>
        <a:p>
          <a:pPr rtl="1"/>
          <a:endParaRPr lang="ar-EG"/>
        </a:p>
      </dgm:t>
    </dgm:pt>
    <dgm:pt modelId="{315186C5-0CF9-4A81-AA08-EDBB4E2642EF}">
      <dgm:prSet phldrT="[نص]"/>
      <dgm:spPr/>
      <dgm:t>
        <a:bodyPr/>
        <a:lstStyle/>
        <a:p>
          <a:pPr rtl="1"/>
          <a:r>
            <a:rPr lang="ar-EG" dirty="0" smtClean="0"/>
            <a:t>من الطبيعي أن يرغب المراهق بتجربة أمور جديدة يدهش بها أهله مثل صبغ الشعر أو طلاء الأظافر باللون الأسود أو ارتداء ملابس غريبة، وينصح الأهل في هذه الحالة بعدم الاعتراض في حال كان الأمر غير مؤذي وترك اعتراضهم لأمور أهم وذات آثار سلبية أكبر مثل تجربة الكحول أو المخدرات أو الدخان وغيرها</a:t>
          </a:r>
          <a:endParaRPr lang="ar-EG" dirty="0"/>
        </a:p>
      </dgm:t>
    </dgm:pt>
    <dgm:pt modelId="{598DE5A5-FDA3-4EAB-AAF1-1FC5AB08A99D}" type="parTrans" cxnId="{4711DAC6-2989-44C2-99E9-A0376AD49FB4}">
      <dgm:prSet/>
      <dgm:spPr/>
      <dgm:t>
        <a:bodyPr/>
        <a:lstStyle/>
        <a:p>
          <a:pPr rtl="1"/>
          <a:endParaRPr lang="ar-EG"/>
        </a:p>
      </dgm:t>
    </dgm:pt>
    <dgm:pt modelId="{2DC31B9F-FD9A-48B5-A707-E4489255CF3F}" type="sibTrans" cxnId="{4711DAC6-2989-44C2-99E9-A0376AD49FB4}">
      <dgm:prSet/>
      <dgm:spPr/>
      <dgm:t>
        <a:bodyPr/>
        <a:lstStyle/>
        <a:p>
          <a:pPr rtl="1"/>
          <a:endParaRPr lang="ar-EG"/>
        </a:p>
      </dgm:t>
    </dgm:pt>
    <dgm:pt modelId="{F83EBDF7-D44A-4BBD-A474-5FF4A200DCFC}" type="pres">
      <dgm:prSet presAssocID="{BEACD7EB-EE89-49D5-8C07-B106B17AA042}" presName="linearFlow" presStyleCnt="0">
        <dgm:presLayoutVars>
          <dgm:dir/>
          <dgm:animLvl val="lvl"/>
          <dgm:resizeHandles val="exact"/>
        </dgm:presLayoutVars>
      </dgm:prSet>
      <dgm:spPr/>
    </dgm:pt>
    <dgm:pt modelId="{9BE5B799-8B4F-4F95-BCCC-CF0A60244B59}" type="pres">
      <dgm:prSet presAssocID="{C09968E6-9432-42EA-A3F1-4F02D27C033B}" presName="composite" presStyleCnt="0"/>
      <dgm:spPr/>
    </dgm:pt>
    <dgm:pt modelId="{CC1BD1A1-F47A-4939-9428-AEBBD438349C}" type="pres">
      <dgm:prSet presAssocID="{C09968E6-9432-42EA-A3F1-4F02D27C033B}" presName="parentText" presStyleLbl="alignNode1" presStyleIdx="0" presStyleCnt="3">
        <dgm:presLayoutVars>
          <dgm:chMax val="1"/>
          <dgm:bulletEnabled val="1"/>
        </dgm:presLayoutVars>
      </dgm:prSet>
      <dgm:spPr/>
      <dgm:t>
        <a:bodyPr/>
        <a:lstStyle/>
        <a:p>
          <a:pPr rtl="1"/>
          <a:endParaRPr lang="ar-EG"/>
        </a:p>
      </dgm:t>
    </dgm:pt>
    <dgm:pt modelId="{34BED8CF-BD9C-4368-BEE6-BFCAFBBA1A02}" type="pres">
      <dgm:prSet presAssocID="{C09968E6-9432-42EA-A3F1-4F02D27C033B}" presName="descendantText" presStyleLbl="alignAcc1" presStyleIdx="0" presStyleCnt="3">
        <dgm:presLayoutVars>
          <dgm:bulletEnabled val="1"/>
        </dgm:presLayoutVars>
      </dgm:prSet>
      <dgm:spPr/>
      <dgm:t>
        <a:bodyPr/>
        <a:lstStyle/>
        <a:p>
          <a:pPr rtl="1"/>
          <a:endParaRPr lang="ar-EG"/>
        </a:p>
      </dgm:t>
    </dgm:pt>
    <dgm:pt modelId="{46B15E8D-2B0F-4783-BFAF-2D12CD04996D}" type="pres">
      <dgm:prSet presAssocID="{F3E49733-BE90-4801-AB4E-86CC8296EA83}" presName="sp" presStyleCnt="0"/>
      <dgm:spPr/>
    </dgm:pt>
    <dgm:pt modelId="{AA5DD419-01A6-413F-9B7C-E63F2409DCD1}" type="pres">
      <dgm:prSet presAssocID="{ED8F2AC1-7E2D-49CB-8DD6-3FD0BB124230}" presName="composite" presStyleCnt="0"/>
      <dgm:spPr/>
    </dgm:pt>
    <dgm:pt modelId="{93DCB1BB-09BF-4DA5-8629-3A87C6E73F94}" type="pres">
      <dgm:prSet presAssocID="{ED8F2AC1-7E2D-49CB-8DD6-3FD0BB124230}" presName="parentText" presStyleLbl="alignNode1" presStyleIdx="1" presStyleCnt="3">
        <dgm:presLayoutVars>
          <dgm:chMax val="1"/>
          <dgm:bulletEnabled val="1"/>
        </dgm:presLayoutVars>
      </dgm:prSet>
      <dgm:spPr/>
      <dgm:t>
        <a:bodyPr/>
        <a:lstStyle/>
        <a:p>
          <a:pPr rtl="1"/>
          <a:endParaRPr lang="ar-EG"/>
        </a:p>
      </dgm:t>
    </dgm:pt>
    <dgm:pt modelId="{CDAA3FD3-9B25-41AB-B8AF-8CADAF9B7133}" type="pres">
      <dgm:prSet presAssocID="{ED8F2AC1-7E2D-49CB-8DD6-3FD0BB124230}" presName="descendantText" presStyleLbl="alignAcc1" presStyleIdx="1" presStyleCnt="3">
        <dgm:presLayoutVars>
          <dgm:bulletEnabled val="1"/>
        </dgm:presLayoutVars>
      </dgm:prSet>
      <dgm:spPr/>
      <dgm:t>
        <a:bodyPr/>
        <a:lstStyle/>
        <a:p>
          <a:pPr rtl="1"/>
          <a:endParaRPr lang="ar-EG"/>
        </a:p>
      </dgm:t>
    </dgm:pt>
    <dgm:pt modelId="{B6C98CA2-D14A-478D-84AF-24495E37FDA7}" type="pres">
      <dgm:prSet presAssocID="{9A8C9030-7312-408C-9A82-D246920D62C8}" presName="sp" presStyleCnt="0"/>
      <dgm:spPr/>
    </dgm:pt>
    <dgm:pt modelId="{779C4427-0FF3-49E4-8289-2819A8498945}" type="pres">
      <dgm:prSet presAssocID="{9CBE0826-F104-4568-AF35-06EB3BDDC4A9}" presName="composite" presStyleCnt="0"/>
      <dgm:spPr/>
    </dgm:pt>
    <dgm:pt modelId="{F215E5E4-0AED-45A0-B919-42B2B720A481}" type="pres">
      <dgm:prSet presAssocID="{9CBE0826-F104-4568-AF35-06EB3BDDC4A9}" presName="parentText" presStyleLbl="alignNode1" presStyleIdx="2" presStyleCnt="3">
        <dgm:presLayoutVars>
          <dgm:chMax val="1"/>
          <dgm:bulletEnabled val="1"/>
        </dgm:presLayoutVars>
      </dgm:prSet>
      <dgm:spPr/>
      <dgm:t>
        <a:bodyPr/>
        <a:lstStyle/>
        <a:p>
          <a:pPr rtl="1"/>
          <a:endParaRPr lang="ar-EG"/>
        </a:p>
      </dgm:t>
    </dgm:pt>
    <dgm:pt modelId="{217CF20B-8CA3-48A2-9791-E34C2B69BFC3}" type="pres">
      <dgm:prSet presAssocID="{9CBE0826-F104-4568-AF35-06EB3BDDC4A9}" presName="descendantText" presStyleLbl="alignAcc1" presStyleIdx="2" presStyleCnt="3">
        <dgm:presLayoutVars>
          <dgm:bulletEnabled val="1"/>
        </dgm:presLayoutVars>
      </dgm:prSet>
      <dgm:spPr/>
      <dgm:t>
        <a:bodyPr/>
        <a:lstStyle/>
        <a:p>
          <a:pPr rtl="1"/>
          <a:endParaRPr lang="ar-EG"/>
        </a:p>
      </dgm:t>
    </dgm:pt>
  </dgm:ptLst>
  <dgm:cxnLst>
    <dgm:cxn modelId="{3D987F5B-49B1-48EE-B48B-F5064DFAE594}" type="presOf" srcId="{9E84627E-5A1E-431F-89C2-ABD89AED9D93}" destId="{34BED8CF-BD9C-4368-BEE6-BFCAFBBA1A02}" srcOrd="0" destOrd="0" presId="urn:microsoft.com/office/officeart/2005/8/layout/chevron2"/>
    <dgm:cxn modelId="{79AF7B29-A8E4-46CA-A776-61DBDD45FE2B}" type="presOf" srcId="{AD9F1B44-9CBB-41F6-9EEE-45D0197F99A9}" destId="{CDAA3FD3-9B25-41AB-B8AF-8CADAF9B7133}" srcOrd="0" destOrd="0" presId="urn:microsoft.com/office/officeart/2005/8/layout/chevron2"/>
    <dgm:cxn modelId="{DF6C500C-94AC-4D3C-8259-7F2554D5F283}" srcId="{BEACD7EB-EE89-49D5-8C07-B106B17AA042}" destId="{9CBE0826-F104-4568-AF35-06EB3BDDC4A9}" srcOrd="2" destOrd="0" parTransId="{7F7EDAE4-5833-45F4-B753-AC326AE40BD8}" sibTransId="{36C2D041-2C29-4576-8840-EECF8DBDC123}"/>
    <dgm:cxn modelId="{779194F7-7DA7-4474-9826-25816CE700E3}" type="presOf" srcId="{ED8F2AC1-7E2D-49CB-8DD6-3FD0BB124230}" destId="{93DCB1BB-09BF-4DA5-8629-3A87C6E73F94}" srcOrd="0" destOrd="0" presId="urn:microsoft.com/office/officeart/2005/8/layout/chevron2"/>
    <dgm:cxn modelId="{5E42296C-681D-412B-840D-9A86775FE416}" srcId="{BEACD7EB-EE89-49D5-8C07-B106B17AA042}" destId="{C09968E6-9432-42EA-A3F1-4F02D27C033B}" srcOrd="0" destOrd="0" parTransId="{85971F2C-807B-4DA5-A0DF-F1FC1AA4E86C}" sibTransId="{F3E49733-BE90-4801-AB4E-86CC8296EA83}"/>
    <dgm:cxn modelId="{68392C0F-9890-4114-975C-D229082587B5}" type="presOf" srcId="{315186C5-0CF9-4A81-AA08-EDBB4E2642EF}" destId="{217CF20B-8CA3-48A2-9791-E34C2B69BFC3}" srcOrd="0" destOrd="0" presId="urn:microsoft.com/office/officeart/2005/8/layout/chevron2"/>
    <dgm:cxn modelId="{16AF3068-84CF-49B0-89E4-B1291D166E64}" type="presOf" srcId="{BEACD7EB-EE89-49D5-8C07-B106B17AA042}" destId="{F83EBDF7-D44A-4BBD-A474-5FF4A200DCFC}" srcOrd="0" destOrd="0" presId="urn:microsoft.com/office/officeart/2005/8/layout/chevron2"/>
    <dgm:cxn modelId="{BA973391-5704-40FA-8724-73B23BF2D94C}" type="presOf" srcId="{9CBE0826-F104-4568-AF35-06EB3BDDC4A9}" destId="{F215E5E4-0AED-45A0-B919-42B2B720A481}" srcOrd="0" destOrd="0" presId="urn:microsoft.com/office/officeart/2005/8/layout/chevron2"/>
    <dgm:cxn modelId="{9199D488-EDAA-40AC-A82D-D0CEE381D806}" srcId="{C09968E6-9432-42EA-A3F1-4F02D27C033B}" destId="{9E84627E-5A1E-431F-89C2-ABD89AED9D93}" srcOrd="0" destOrd="0" parTransId="{0158E325-1076-44C1-8988-792CE3D510E8}" sibTransId="{650CD04D-F172-480F-B7E0-850C29E66D5D}"/>
    <dgm:cxn modelId="{855D200A-B34E-45D4-B0C0-08BAC19D6B68}" srcId="{BEACD7EB-EE89-49D5-8C07-B106B17AA042}" destId="{ED8F2AC1-7E2D-49CB-8DD6-3FD0BB124230}" srcOrd="1" destOrd="0" parTransId="{F37585BD-3A70-400F-BE38-AFF482168825}" sibTransId="{9A8C9030-7312-408C-9A82-D246920D62C8}"/>
    <dgm:cxn modelId="{6AA783B1-B1A6-4F77-B78A-DF5E1994D002}" srcId="{ED8F2AC1-7E2D-49CB-8DD6-3FD0BB124230}" destId="{AD9F1B44-9CBB-41F6-9EEE-45D0197F99A9}" srcOrd="0" destOrd="0" parTransId="{136C4793-C465-4510-8666-2D79A80F3A6B}" sibTransId="{0708A304-60A1-45EB-B0F4-66CAACB030B7}"/>
    <dgm:cxn modelId="{4711DAC6-2989-44C2-99E9-A0376AD49FB4}" srcId="{9CBE0826-F104-4568-AF35-06EB3BDDC4A9}" destId="{315186C5-0CF9-4A81-AA08-EDBB4E2642EF}" srcOrd="0" destOrd="0" parTransId="{598DE5A5-FDA3-4EAB-AAF1-1FC5AB08A99D}" sibTransId="{2DC31B9F-FD9A-48B5-A707-E4489255CF3F}"/>
    <dgm:cxn modelId="{3C561D92-48EE-4DEC-A10B-CB18FCE18DF3}" type="presOf" srcId="{C09968E6-9432-42EA-A3F1-4F02D27C033B}" destId="{CC1BD1A1-F47A-4939-9428-AEBBD438349C}" srcOrd="0" destOrd="0" presId="urn:microsoft.com/office/officeart/2005/8/layout/chevron2"/>
    <dgm:cxn modelId="{E448902C-5279-41BF-93E2-E896476F2808}" type="presParOf" srcId="{F83EBDF7-D44A-4BBD-A474-5FF4A200DCFC}" destId="{9BE5B799-8B4F-4F95-BCCC-CF0A60244B59}" srcOrd="0" destOrd="0" presId="urn:microsoft.com/office/officeart/2005/8/layout/chevron2"/>
    <dgm:cxn modelId="{824E31D6-19C8-4C58-B0A4-4C042A8C9C53}" type="presParOf" srcId="{9BE5B799-8B4F-4F95-BCCC-CF0A60244B59}" destId="{CC1BD1A1-F47A-4939-9428-AEBBD438349C}" srcOrd="0" destOrd="0" presId="urn:microsoft.com/office/officeart/2005/8/layout/chevron2"/>
    <dgm:cxn modelId="{31CB536C-C370-4E88-A940-1D58A7B12C85}" type="presParOf" srcId="{9BE5B799-8B4F-4F95-BCCC-CF0A60244B59}" destId="{34BED8CF-BD9C-4368-BEE6-BFCAFBBA1A02}" srcOrd="1" destOrd="0" presId="urn:microsoft.com/office/officeart/2005/8/layout/chevron2"/>
    <dgm:cxn modelId="{93D6CD44-855C-4928-8E82-8AA599D48D03}" type="presParOf" srcId="{F83EBDF7-D44A-4BBD-A474-5FF4A200DCFC}" destId="{46B15E8D-2B0F-4783-BFAF-2D12CD04996D}" srcOrd="1" destOrd="0" presId="urn:microsoft.com/office/officeart/2005/8/layout/chevron2"/>
    <dgm:cxn modelId="{68C6F158-2624-4FE6-AA3F-615BB56AAC17}" type="presParOf" srcId="{F83EBDF7-D44A-4BBD-A474-5FF4A200DCFC}" destId="{AA5DD419-01A6-413F-9B7C-E63F2409DCD1}" srcOrd="2" destOrd="0" presId="urn:microsoft.com/office/officeart/2005/8/layout/chevron2"/>
    <dgm:cxn modelId="{686B0171-4081-40D1-8C9C-3DF864538605}" type="presParOf" srcId="{AA5DD419-01A6-413F-9B7C-E63F2409DCD1}" destId="{93DCB1BB-09BF-4DA5-8629-3A87C6E73F94}" srcOrd="0" destOrd="0" presId="urn:microsoft.com/office/officeart/2005/8/layout/chevron2"/>
    <dgm:cxn modelId="{17DA9107-767A-4421-9FCF-812597851DD4}" type="presParOf" srcId="{AA5DD419-01A6-413F-9B7C-E63F2409DCD1}" destId="{CDAA3FD3-9B25-41AB-B8AF-8CADAF9B7133}" srcOrd="1" destOrd="0" presId="urn:microsoft.com/office/officeart/2005/8/layout/chevron2"/>
    <dgm:cxn modelId="{81B2D989-6D59-47F1-AF5D-5F758471A7B7}" type="presParOf" srcId="{F83EBDF7-D44A-4BBD-A474-5FF4A200DCFC}" destId="{B6C98CA2-D14A-478D-84AF-24495E37FDA7}" srcOrd="3" destOrd="0" presId="urn:microsoft.com/office/officeart/2005/8/layout/chevron2"/>
    <dgm:cxn modelId="{739E729B-D77D-456B-A6D8-172CACD86C29}" type="presParOf" srcId="{F83EBDF7-D44A-4BBD-A474-5FF4A200DCFC}" destId="{779C4427-0FF3-49E4-8289-2819A8498945}" srcOrd="4" destOrd="0" presId="urn:microsoft.com/office/officeart/2005/8/layout/chevron2"/>
    <dgm:cxn modelId="{EA6AB455-DD6D-406D-B0DC-23B934E212C3}" type="presParOf" srcId="{779C4427-0FF3-49E4-8289-2819A8498945}" destId="{F215E5E4-0AED-45A0-B919-42B2B720A481}" srcOrd="0" destOrd="0" presId="urn:microsoft.com/office/officeart/2005/8/layout/chevron2"/>
    <dgm:cxn modelId="{4C9693DC-8C05-4F89-98E1-7FB1CB6DE943}" type="presParOf" srcId="{779C4427-0FF3-49E4-8289-2819A8498945}" destId="{217CF20B-8CA3-48A2-9791-E34C2B69BFC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EACD7EB-EE89-49D5-8C07-B106B17AA042}" type="doc">
      <dgm:prSet loTypeId="urn:microsoft.com/office/officeart/2005/8/layout/chevron2" loCatId="list" qsTypeId="urn:microsoft.com/office/officeart/2005/8/quickstyle/simple1" qsCatId="simple" csTypeId="urn:microsoft.com/office/officeart/2005/8/colors/colorful4" csCatId="colorful" phldr="1"/>
      <dgm:spPr/>
      <dgm:t>
        <a:bodyPr/>
        <a:lstStyle/>
        <a:p>
          <a:pPr rtl="1"/>
          <a:endParaRPr lang="ar-EG"/>
        </a:p>
      </dgm:t>
    </dgm:pt>
    <dgm:pt modelId="{C09968E6-9432-42EA-A3F1-4F02D27C033B}">
      <dgm:prSet phldrT="[نص]"/>
      <dgm:spPr/>
      <dgm:t>
        <a:bodyPr/>
        <a:lstStyle/>
        <a:p>
          <a:pPr rtl="1"/>
          <a:r>
            <a:rPr lang="ar-EG" smtClean="0"/>
            <a:t> وضع قوانين مناسبة </a:t>
          </a:r>
          <a:endParaRPr lang="ar-EG" dirty="0"/>
        </a:p>
      </dgm:t>
    </dgm:pt>
    <dgm:pt modelId="{85971F2C-807B-4DA5-A0DF-F1FC1AA4E86C}" type="parTrans" cxnId="{5E42296C-681D-412B-840D-9A86775FE416}">
      <dgm:prSet/>
      <dgm:spPr/>
      <dgm:t>
        <a:bodyPr/>
        <a:lstStyle/>
        <a:p>
          <a:pPr rtl="1"/>
          <a:endParaRPr lang="ar-EG"/>
        </a:p>
      </dgm:t>
    </dgm:pt>
    <dgm:pt modelId="{F3E49733-BE90-4801-AB4E-86CC8296EA83}" type="sibTrans" cxnId="{5E42296C-681D-412B-840D-9A86775FE416}">
      <dgm:prSet/>
      <dgm:spPr/>
      <dgm:t>
        <a:bodyPr/>
        <a:lstStyle/>
        <a:p>
          <a:pPr rtl="1"/>
          <a:endParaRPr lang="ar-EG"/>
        </a:p>
      </dgm:t>
    </dgm:pt>
    <dgm:pt modelId="{9E84627E-5A1E-431F-89C2-ABD89AED9D93}">
      <dgm:prSet phldrT="[نص]"/>
      <dgm:spPr/>
      <dgm:t>
        <a:bodyPr/>
        <a:lstStyle/>
        <a:p>
          <a:pPr rtl="1"/>
          <a:r>
            <a:rPr lang="ar-EG" dirty="0" smtClean="0"/>
            <a:t>يجب تغيير القوانين التي وضعت للطفل قبل بلوغه لسن المراهقة وتغييره بحيث تكون مناسبة لعمره، فمثلاً موعد النوم يجب أن يتناسب مع عمره على أن يغطي مدة الثماني إلى تسع ساعات التي يحتاجها جسمه من الراحة، وينصح بمكافأة المراهق عند التزامه بالقوانين مثل موعد العودة إلى المنزل ليلاً</a:t>
          </a:r>
          <a:endParaRPr lang="ar-EG" dirty="0"/>
        </a:p>
      </dgm:t>
    </dgm:pt>
    <dgm:pt modelId="{0158E325-1076-44C1-8988-792CE3D510E8}" type="parTrans" cxnId="{9199D488-EDAA-40AC-A82D-D0CEE381D806}">
      <dgm:prSet/>
      <dgm:spPr/>
      <dgm:t>
        <a:bodyPr/>
        <a:lstStyle/>
        <a:p>
          <a:pPr rtl="1"/>
          <a:endParaRPr lang="ar-EG"/>
        </a:p>
      </dgm:t>
    </dgm:pt>
    <dgm:pt modelId="{650CD04D-F172-480F-B7E0-850C29E66D5D}" type="sibTrans" cxnId="{9199D488-EDAA-40AC-A82D-D0CEE381D806}">
      <dgm:prSet/>
      <dgm:spPr/>
      <dgm:t>
        <a:bodyPr/>
        <a:lstStyle/>
        <a:p>
          <a:pPr rtl="1"/>
          <a:endParaRPr lang="ar-EG"/>
        </a:p>
      </dgm:t>
    </dgm:pt>
    <dgm:pt modelId="{ED8F2AC1-7E2D-49CB-8DD6-3FD0BB124230}">
      <dgm:prSet phldrT="[نص]"/>
      <dgm:spPr/>
      <dgm:t>
        <a:bodyPr/>
        <a:lstStyle/>
        <a:p>
          <a:pPr rtl="1"/>
          <a:r>
            <a:rPr lang="ar-EG" dirty="0" smtClean="0"/>
            <a:t> مراقبة ما يشاهده ويسمعه المراهق</a:t>
          </a:r>
          <a:endParaRPr lang="ar-EG" dirty="0"/>
        </a:p>
      </dgm:t>
    </dgm:pt>
    <dgm:pt modelId="{F37585BD-3A70-400F-BE38-AFF482168825}" type="parTrans" cxnId="{855D200A-B34E-45D4-B0C0-08BAC19D6B68}">
      <dgm:prSet/>
      <dgm:spPr/>
      <dgm:t>
        <a:bodyPr/>
        <a:lstStyle/>
        <a:p>
          <a:pPr rtl="1"/>
          <a:endParaRPr lang="ar-EG"/>
        </a:p>
      </dgm:t>
    </dgm:pt>
    <dgm:pt modelId="{9A8C9030-7312-408C-9A82-D246920D62C8}" type="sibTrans" cxnId="{855D200A-B34E-45D4-B0C0-08BAC19D6B68}">
      <dgm:prSet/>
      <dgm:spPr/>
      <dgm:t>
        <a:bodyPr/>
        <a:lstStyle/>
        <a:p>
          <a:pPr rtl="1"/>
          <a:endParaRPr lang="ar-EG"/>
        </a:p>
      </dgm:t>
    </dgm:pt>
    <dgm:pt modelId="{AD9F1B44-9CBB-41F6-9EEE-45D0197F99A9}">
      <dgm:prSet phldrT="[نص]"/>
      <dgm:spPr/>
      <dgm:t>
        <a:bodyPr/>
        <a:lstStyle/>
        <a:p>
          <a:pPr rtl="1"/>
          <a:r>
            <a:rPr lang="ar-EG" dirty="0" smtClean="0"/>
            <a:t>يتوفر أمام المراهقين في هذه الأيام كم هائل من مصادر المعلومات مثل شاشات التلفاز ومواقع الإنترنت وغيرها، ويأتي دور الأهل لمراقبة ما يقرؤه المراهق ويراه ويجب كذلك تحديد المدة التي يقضيها المراهق أمام وسائل الإعلام.</a:t>
          </a:r>
          <a:endParaRPr lang="ar-EG" dirty="0"/>
        </a:p>
      </dgm:t>
    </dgm:pt>
    <dgm:pt modelId="{136C4793-C465-4510-8666-2D79A80F3A6B}" type="parTrans" cxnId="{6AA783B1-B1A6-4F77-B78A-DF5E1994D002}">
      <dgm:prSet/>
      <dgm:spPr/>
      <dgm:t>
        <a:bodyPr/>
        <a:lstStyle/>
        <a:p>
          <a:pPr rtl="1"/>
          <a:endParaRPr lang="ar-EG"/>
        </a:p>
      </dgm:t>
    </dgm:pt>
    <dgm:pt modelId="{0708A304-60A1-45EB-B0F4-66CAACB030B7}" type="sibTrans" cxnId="{6AA783B1-B1A6-4F77-B78A-DF5E1994D002}">
      <dgm:prSet/>
      <dgm:spPr/>
      <dgm:t>
        <a:bodyPr/>
        <a:lstStyle/>
        <a:p>
          <a:pPr rtl="1"/>
          <a:endParaRPr lang="ar-EG"/>
        </a:p>
      </dgm:t>
    </dgm:pt>
    <dgm:pt modelId="{9CBE0826-F104-4568-AF35-06EB3BDDC4A9}">
      <dgm:prSet phldrT="[نص]"/>
      <dgm:spPr/>
      <dgm:t>
        <a:bodyPr/>
        <a:lstStyle/>
        <a:p>
          <a:pPr rtl="1"/>
          <a:r>
            <a:rPr lang="ar-EG" smtClean="0"/>
            <a:t>التصرف كشخص يقتدى به</a:t>
          </a:r>
          <a:endParaRPr lang="ar-EG" dirty="0"/>
        </a:p>
      </dgm:t>
    </dgm:pt>
    <dgm:pt modelId="{7F7EDAE4-5833-45F4-B753-AC326AE40BD8}" type="parTrans" cxnId="{DF6C500C-94AC-4D3C-8259-7F2554D5F283}">
      <dgm:prSet/>
      <dgm:spPr/>
      <dgm:t>
        <a:bodyPr/>
        <a:lstStyle/>
        <a:p>
          <a:pPr rtl="1"/>
          <a:endParaRPr lang="ar-EG"/>
        </a:p>
      </dgm:t>
    </dgm:pt>
    <dgm:pt modelId="{36C2D041-2C29-4576-8840-EECF8DBDC123}" type="sibTrans" cxnId="{DF6C500C-94AC-4D3C-8259-7F2554D5F283}">
      <dgm:prSet/>
      <dgm:spPr/>
      <dgm:t>
        <a:bodyPr/>
        <a:lstStyle/>
        <a:p>
          <a:pPr rtl="1"/>
          <a:endParaRPr lang="ar-EG"/>
        </a:p>
      </dgm:t>
    </dgm:pt>
    <dgm:pt modelId="{315186C5-0CF9-4A81-AA08-EDBB4E2642EF}">
      <dgm:prSet phldrT="[نص]"/>
      <dgm:spPr/>
      <dgm:t>
        <a:bodyPr/>
        <a:lstStyle/>
        <a:p>
          <a:pPr rtl="1"/>
          <a:r>
            <a:rPr lang="ar-EG" dirty="0" smtClean="0"/>
            <a:t>تصرفات الأهل تساعد المراهق وتوجهه للسلوكيات الصحيحة أكثر من كلامهم، ولذا يجب أن يلتزم الأهل بتصرفات سليمة وأخلاقية لأن ذلك يخفف من اتخاذ المراهق للقرارات الخاطئة مع مرور الوقت.</a:t>
          </a:r>
          <a:endParaRPr lang="ar-EG" dirty="0"/>
        </a:p>
      </dgm:t>
    </dgm:pt>
    <dgm:pt modelId="{598DE5A5-FDA3-4EAB-AAF1-1FC5AB08A99D}" type="parTrans" cxnId="{4711DAC6-2989-44C2-99E9-A0376AD49FB4}">
      <dgm:prSet/>
      <dgm:spPr/>
      <dgm:t>
        <a:bodyPr/>
        <a:lstStyle/>
        <a:p>
          <a:pPr rtl="1"/>
          <a:endParaRPr lang="ar-EG"/>
        </a:p>
      </dgm:t>
    </dgm:pt>
    <dgm:pt modelId="{2DC31B9F-FD9A-48B5-A707-E4489255CF3F}" type="sibTrans" cxnId="{4711DAC6-2989-44C2-99E9-A0376AD49FB4}">
      <dgm:prSet/>
      <dgm:spPr/>
      <dgm:t>
        <a:bodyPr/>
        <a:lstStyle/>
        <a:p>
          <a:pPr rtl="1"/>
          <a:endParaRPr lang="ar-EG"/>
        </a:p>
      </dgm:t>
    </dgm:pt>
    <dgm:pt modelId="{F83EBDF7-D44A-4BBD-A474-5FF4A200DCFC}" type="pres">
      <dgm:prSet presAssocID="{BEACD7EB-EE89-49D5-8C07-B106B17AA042}" presName="linearFlow" presStyleCnt="0">
        <dgm:presLayoutVars>
          <dgm:dir/>
          <dgm:animLvl val="lvl"/>
          <dgm:resizeHandles val="exact"/>
        </dgm:presLayoutVars>
      </dgm:prSet>
      <dgm:spPr/>
    </dgm:pt>
    <dgm:pt modelId="{9BE5B799-8B4F-4F95-BCCC-CF0A60244B59}" type="pres">
      <dgm:prSet presAssocID="{C09968E6-9432-42EA-A3F1-4F02D27C033B}" presName="composite" presStyleCnt="0"/>
      <dgm:spPr/>
    </dgm:pt>
    <dgm:pt modelId="{CC1BD1A1-F47A-4939-9428-AEBBD438349C}" type="pres">
      <dgm:prSet presAssocID="{C09968E6-9432-42EA-A3F1-4F02D27C033B}" presName="parentText" presStyleLbl="alignNode1" presStyleIdx="0" presStyleCnt="3">
        <dgm:presLayoutVars>
          <dgm:chMax val="1"/>
          <dgm:bulletEnabled val="1"/>
        </dgm:presLayoutVars>
      </dgm:prSet>
      <dgm:spPr/>
      <dgm:t>
        <a:bodyPr/>
        <a:lstStyle/>
        <a:p>
          <a:pPr rtl="1"/>
          <a:endParaRPr lang="ar-EG"/>
        </a:p>
      </dgm:t>
    </dgm:pt>
    <dgm:pt modelId="{34BED8CF-BD9C-4368-BEE6-BFCAFBBA1A02}" type="pres">
      <dgm:prSet presAssocID="{C09968E6-9432-42EA-A3F1-4F02D27C033B}" presName="descendantText" presStyleLbl="alignAcc1" presStyleIdx="0" presStyleCnt="3">
        <dgm:presLayoutVars>
          <dgm:bulletEnabled val="1"/>
        </dgm:presLayoutVars>
      </dgm:prSet>
      <dgm:spPr/>
      <dgm:t>
        <a:bodyPr/>
        <a:lstStyle/>
        <a:p>
          <a:pPr rtl="1"/>
          <a:endParaRPr lang="ar-EG"/>
        </a:p>
      </dgm:t>
    </dgm:pt>
    <dgm:pt modelId="{46B15E8D-2B0F-4783-BFAF-2D12CD04996D}" type="pres">
      <dgm:prSet presAssocID="{F3E49733-BE90-4801-AB4E-86CC8296EA83}" presName="sp" presStyleCnt="0"/>
      <dgm:spPr/>
    </dgm:pt>
    <dgm:pt modelId="{AA5DD419-01A6-413F-9B7C-E63F2409DCD1}" type="pres">
      <dgm:prSet presAssocID="{ED8F2AC1-7E2D-49CB-8DD6-3FD0BB124230}" presName="composite" presStyleCnt="0"/>
      <dgm:spPr/>
    </dgm:pt>
    <dgm:pt modelId="{93DCB1BB-09BF-4DA5-8629-3A87C6E73F94}" type="pres">
      <dgm:prSet presAssocID="{ED8F2AC1-7E2D-49CB-8DD6-3FD0BB124230}" presName="parentText" presStyleLbl="alignNode1" presStyleIdx="1" presStyleCnt="3">
        <dgm:presLayoutVars>
          <dgm:chMax val="1"/>
          <dgm:bulletEnabled val="1"/>
        </dgm:presLayoutVars>
      </dgm:prSet>
      <dgm:spPr/>
      <dgm:t>
        <a:bodyPr/>
        <a:lstStyle/>
        <a:p>
          <a:pPr rtl="1"/>
          <a:endParaRPr lang="ar-EG"/>
        </a:p>
      </dgm:t>
    </dgm:pt>
    <dgm:pt modelId="{CDAA3FD3-9B25-41AB-B8AF-8CADAF9B7133}" type="pres">
      <dgm:prSet presAssocID="{ED8F2AC1-7E2D-49CB-8DD6-3FD0BB124230}" presName="descendantText" presStyleLbl="alignAcc1" presStyleIdx="1" presStyleCnt="3">
        <dgm:presLayoutVars>
          <dgm:bulletEnabled val="1"/>
        </dgm:presLayoutVars>
      </dgm:prSet>
      <dgm:spPr/>
      <dgm:t>
        <a:bodyPr/>
        <a:lstStyle/>
        <a:p>
          <a:pPr rtl="1"/>
          <a:endParaRPr lang="ar-EG"/>
        </a:p>
      </dgm:t>
    </dgm:pt>
    <dgm:pt modelId="{B6C98CA2-D14A-478D-84AF-24495E37FDA7}" type="pres">
      <dgm:prSet presAssocID="{9A8C9030-7312-408C-9A82-D246920D62C8}" presName="sp" presStyleCnt="0"/>
      <dgm:spPr/>
    </dgm:pt>
    <dgm:pt modelId="{779C4427-0FF3-49E4-8289-2819A8498945}" type="pres">
      <dgm:prSet presAssocID="{9CBE0826-F104-4568-AF35-06EB3BDDC4A9}" presName="composite" presStyleCnt="0"/>
      <dgm:spPr/>
    </dgm:pt>
    <dgm:pt modelId="{F215E5E4-0AED-45A0-B919-42B2B720A481}" type="pres">
      <dgm:prSet presAssocID="{9CBE0826-F104-4568-AF35-06EB3BDDC4A9}" presName="parentText" presStyleLbl="alignNode1" presStyleIdx="2" presStyleCnt="3">
        <dgm:presLayoutVars>
          <dgm:chMax val="1"/>
          <dgm:bulletEnabled val="1"/>
        </dgm:presLayoutVars>
      </dgm:prSet>
      <dgm:spPr/>
      <dgm:t>
        <a:bodyPr/>
        <a:lstStyle/>
        <a:p>
          <a:pPr rtl="1"/>
          <a:endParaRPr lang="ar-EG"/>
        </a:p>
      </dgm:t>
    </dgm:pt>
    <dgm:pt modelId="{217CF20B-8CA3-48A2-9791-E34C2B69BFC3}" type="pres">
      <dgm:prSet presAssocID="{9CBE0826-F104-4568-AF35-06EB3BDDC4A9}" presName="descendantText" presStyleLbl="alignAcc1" presStyleIdx="2" presStyleCnt="3">
        <dgm:presLayoutVars>
          <dgm:bulletEnabled val="1"/>
        </dgm:presLayoutVars>
      </dgm:prSet>
      <dgm:spPr/>
      <dgm:t>
        <a:bodyPr/>
        <a:lstStyle/>
        <a:p>
          <a:pPr rtl="1"/>
          <a:endParaRPr lang="ar-EG"/>
        </a:p>
      </dgm:t>
    </dgm:pt>
  </dgm:ptLst>
  <dgm:cxnLst>
    <dgm:cxn modelId="{9199D488-EDAA-40AC-A82D-D0CEE381D806}" srcId="{C09968E6-9432-42EA-A3F1-4F02D27C033B}" destId="{9E84627E-5A1E-431F-89C2-ABD89AED9D93}" srcOrd="0" destOrd="0" parTransId="{0158E325-1076-44C1-8988-792CE3D510E8}" sibTransId="{650CD04D-F172-480F-B7E0-850C29E66D5D}"/>
    <dgm:cxn modelId="{C332876E-DDD0-4832-B039-54745D573CA7}" type="presOf" srcId="{AD9F1B44-9CBB-41F6-9EEE-45D0197F99A9}" destId="{CDAA3FD3-9B25-41AB-B8AF-8CADAF9B7133}" srcOrd="0" destOrd="0" presId="urn:microsoft.com/office/officeart/2005/8/layout/chevron2"/>
    <dgm:cxn modelId="{D2FD0EF9-BFE2-41CC-B2F5-24F3A745A3D4}" type="presOf" srcId="{BEACD7EB-EE89-49D5-8C07-B106B17AA042}" destId="{F83EBDF7-D44A-4BBD-A474-5FF4A200DCFC}" srcOrd="0" destOrd="0" presId="urn:microsoft.com/office/officeart/2005/8/layout/chevron2"/>
    <dgm:cxn modelId="{5E42296C-681D-412B-840D-9A86775FE416}" srcId="{BEACD7EB-EE89-49D5-8C07-B106B17AA042}" destId="{C09968E6-9432-42EA-A3F1-4F02D27C033B}" srcOrd="0" destOrd="0" parTransId="{85971F2C-807B-4DA5-A0DF-F1FC1AA4E86C}" sibTransId="{F3E49733-BE90-4801-AB4E-86CC8296EA83}"/>
    <dgm:cxn modelId="{D07539E5-509E-4EEE-8DE1-7FC19E340359}" type="presOf" srcId="{C09968E6-9432-42EA-A3F1-4F02D27C033B}" destId="{CC1BD1A1-F47A-4939-9428-AEBBD438349C}" srcOrd="0" destOrd="0" presId="urn:microsoft.com/office/officeart/2005/8/layout/chevron2"/>
    <dgm:cxn modelId="{97295A81-6F9B-4B67-8EB5-08D1CC4B962A}" type="presOf" srcId="{9E84627E-5A1E-431F-89C2-ABD89AED9D93}" destId="{34BED8CF-BD9C-4368-BEE6-BFCAFBBA1A02}" srcOrd="0" destOrd="0" presId="urn:microsoft.com/office/officeart/2005/8/layout/chevron2"/>
    <dgm:cxn modelId="{DF6C500C-94AC-4D3C-8259-7F2554D5F283}" srcId="{BEACD7EB-EE89-49D5-8C07-B106B17AA042}" destId="{9CBE0826-F104-4568-AF35-06EB3BDDC4A9}" srcOrd="2" destOrd="0" parTransId="{7F7EDAE4-5833-45F4-B753-AC326AE40BD8}" sibTransId="{36C2D041-2C29-4576-8840-EECF8DBDC123}"/>
    <dgm:cxn modelId="{6AA783B1-B1A6-4F77-B78A-DF5E1994D002}" srcId="{ED8F2AC1-7E2D-49CB-8DD6-3FD0BB124230}" destId="{AD9F1B44-9CBB-41F6-9EEE-45D0197F99A9}" srcOrd="0" destOrd="0" parTransId="{136C4793-C465-4510-8666-2D79A80F3A6B}" sibTransId="{0708A304-60A1-45EB-B0F4-66CAACB030B7}"/>
    <dgm:cxn modelId="{72A2EC75-B6F9-4240-8AD1-B388878F4DF5}" type="presOf" srcId="{ED8F2AC1-7E2D-49CB-8DD6-3FD0BB124230}" destId="{93DCB1BB-09BF-4DA5-8629-3A87C6E73F94}" srcOrd="0" destOrd="0" presId="urn:microsoft.com/office/officeart/2005/8/layout/chevron2"/>
    <dgm:cxn modelId="{8B2B2A38-E0F4-46A7-B3EC-F5C79851F077}" type="presOf" srcId="{9CBE0826-F104-4568-AF35-06EB3BDDC4A9}" destId="{F215E5E4-0AED-45A0-B919-42B2B720A481}" srcOrd="0" destOrd="0" presId="urn:microsoft.com/office/officeart/2005/8/layout/chevron2"/>
    <dgm:cxn modelId="{855D200A-B34E-45D4-B0C0-08BAC19D6B68}" srcId="{BEACD7EB-EE89-49D5-8C07-B106B17AA042}" destId="{ED8F2AC1-7E2D-49CB-8DD6-3FD0BB124230}" srcOrd="1" destOrd="0" parTransId="{F37585BD-3A70-400F-BE38-AFF482168825}" sibTransId="{9A8C9030-7312-408C-9A82-D246920D62C8}"/>
    <dgm:cxn modelId="{EBDE5FE1-F2FF-4D90-B505-D42AECAB68CF}" type="presOf" srcId="{315186C5-0CF9-4A81-AA08-EDBB4E2642EF}" destId="{217CF20B-8CA3-48A2-9791-E34C2B69BFC3}" srcOrd="0" destOrd="0" presId="urn:microsoft.com/office/officeart/2005/8/layout/chevron2"/>
    <dgm:cxn modelId="{4711DAC6-2989-44C2-99E9-A0376AD49FB4}" srcId="{9CBE0826-F104-4568-AF35-06EB3BDDC4A9}" destId="{315186C5-0CF9-4A81-AA08-EDBB4E2642EF}" srcOrd="0" destOrd="0" parTransId="{598DE5A5-FDA3-4EAB-AAF1-1FC5AB08A99D}" sibTransId="{2DC31B9F-FD9A-48B5-A707-E4489255CF3F}"/>
    <dgm:cxn modelId="{DA314948-0129-4B9C-9D45-F8B2B3AA09AE}" type="presParOf" srcId="{F83EBDF7-D44A-4BBD-A474-5FF4A200DCFC}" destId="{9BE5B799-8B4F-4F95-BCCC-CF0A60244B59}" srcOrd="0" destOrd="0" presId="urn:microsoft.com/office/officeart/2005/8/layout/chevron2"/>
    <dgm:cxn modelId="{41C174D1-AD5A-46E4-8F99-69698BD53E28}" type="presParOf" srcId="{9BE5B799-8B4F-4F95-BCCC-CF0A60244B59}" destId="{CC1BD1A1-F47A-4939-9428-AEBBD438349C}" srcOrd="0" destOrd="0" presId="urn:microsoft.com/office/officeart/2005/8/layout/chevron2"/>
    <dgm:cxn modelId="{CD42BB10-9F5F-4B6F-82EA-C56484C833A7}" type="presParOf" srcId="{9BE5B799-8B4F-4F95-BCCC-CF0A60244B59}" destId="{34BED8CF-BD9C-4368-BEE6-BFCAFBBA1A02}" srcOrd="1" destOrd="0" presId="urn:microsoft.com/office/officeart/2005/8/layout/chevron2"/>
    <dgm:cxn modelId="{CF55B2AD-C367-404B-9E1D-AF22AD221122}" type="presParOf" srcId="{F83EBDF7-D44A-4BBD-A474-5FF4A200DCFC}" destId="{46B15E8D-2B0F-4783-BFAF-2D12CD04996D}" srcOrd="1" destOrd="0" presId="urn:microsoft.com/office/officeart/2005/8/layout/chevron2"/>
    <dgm:cxn modelId="{F7C06FAE-F6E4-42F0-BF31-83314E99062D}" type="presParOf" srcId="{F83EBDF7-D44A-4BBD-A474-5FF4A200DCFC}" destId="{AA5DD419-01A6-413F-9B7C-E63F2409DCD1}" srcOrd="2" destOrd="0" presId="urn:microsoft.com/office/officeart/2005/8/layout/chevron2"/>
    <dgm:cxn modelId="{60B9783A-722E-4AEE-BABA-21A4BB3B219E}" type="presParOf" srcId="{AA5DD419-01A6-413F-9B7C-E63F2409DCD1}" destId="{93DCB1BB-09BF-4DA5-8629-3A87C6E73F94}" srcOrd="0" destOrd="0" presId="urn:microsoft.com/office/officeart/2005/8/layout/chevron2"/>
    <dgm:cxn modelId="{A6F973FB-50D1-4867-9C0B-7343E74E1C7E}" type="presParOf" srcId="{AA5DD419-01A6-413F-9B7C-E63F2409DCD1}" destId="{CDAA3FD3-9B25-41AB-B8AF-8CADAF9B7133}" srcOrd="1" destOrd="0" presId="urn:microsoft.com/office/officeart/2005/8/layout/chevron2"/>
    <dgm:cxn modelId="{F9C0297F-9003-46A3-938C-C73FF790093B}" type="presParOf" srcId="{F83EBDF7-D44A-4BBD-A474-5FF4A200DCFC}" destId="{B6C98CA2-D14A-478D-84AF-24495E37FDA7}" srcOrd="3" destOrd="0" presId="urn:microsoft.com/office/officeart/2005/8/layout/chevron2"/>
    <dgm:cxn modelId="{29B56AC3-3946-4B13-9EE0-35DCCC0FDB21}" type="presParOf" srcId="{F83EBDF7-D44A-4BBD-A474-5FF4A200DCFC}" destId="{779C4427-0FF3-49E4-8289-2819A8498945}" srcOrd="4" destOrd="0" presId="urn:microsoft.com/office/officeart/2005/8/layout/chevron2"/>
    <dgm:cxn modelId="{DB259F55-A915-4DFB-8237-597C2CBA5F4F}" type="presParOf" srcId="{779C4427-0FF3-49E4-8289-2819A8498945}" destId="{F215E5E4-0AED-45A0-B919-42B2B720A481}" srcOrd="0" destOrd="0" presId="urn:microsoft.com/office/officeart/2005/8/layout/chevron2"/>
    <dgm:cxn modelId="{260B5125-57D7-4463-B371-30DD832F6D86}" type="presParOf" srcId="{779C4427-0FF3-49E4-8289-2819A8498945}" destId="{217CF20B-8CA3-48A2-9791-E34C2B69BFC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4582DAB-2305-41E8-BB69-623CDD9CE949}" type="doc">
      <dgm:prSet loTypeId="urn:microsoft.com/office/officeart/2005/8/layout/hProcess9" loCatId="process" qsTypeId="urn:microsoft.com/office/officeart/2005/8/quickstyle/simple1" qsCatId="simple" csTypeId="urn:microsoft.com/office/officeart/2005/8/colors/colorful5" csCatId="colorful" phldr="1"/>
      <dgm:spPr/>
    </dgm:pt>
    <dgm:pt modelId="{CC7053CC-872F-4301-B332-93540105A5E7}">
      <dgm:prSet phldrT="[نص]"/>
      <dgm:spPr/>
      <dgm:t>
        <a:bodyPr/>
        <a:lstStyle/>
        <a:p>
          <a:pPr rtl="1"/>
          <a:r>
            <a:rPr lang="ar-EG" dirty="0" smtClean="0">
              <a:solidFill>
                <a:schemeClr val="tx1">
                  <a:lumMod val="95000"/>
                  <a:lumOff val="5000"/>
                </a:schemeClr>
              </a:solidFill>
            </a:rPr>
            <a:t>توفير فرصٍ لتحقيق النجاح: من أفضل طرق غرس الثقة بالنفس عند المراهقين توفير خبرات ومواقف تُمكّنهم من اكتشاف نقاط قوتهم وتحقيق النجاح</a:t>
          </a:r>
          <a:endParaRPr lang="ar-EG" dirty="0">
            <a:solidFill>
              <a:schemeClr val="tx1">
                <a:lumMod val="95000"/>
                <a:lumOff val="5000"/>
              </a:schemeClr>
            </a:solidFill>
          </a:endParaRPr>
        </a:p>
      </dgm:t>
    </dgm:pt>
    <dgm:pt modelId="{B4209956-9032-456D-8498-CE750421166A}" type="parTrans" cxnId="{560B4F4A-A30C-4EC8-9164-91369B07E8BB}">
      <dgm:prSet/>
      <dgm:spPr/>
      <dgm:t>
        <a:bodyPr/>
        <a:lstStyle/>
        <a:p>
          <a:pPr rtl="1"/>
          <a:endParaRPr lang="ar-EG"/>
        </a:p>
      </dgm:t>
    </dgm:pt>
    <dgm:pt modelId="{E2D23147-2947-43C8-9780-4429720887FC}" type="sibTrans" cxnId="{560B4F4A-A30C-4EC8-9164-91369B07E8BB}">
      <dgm:prSet/>
      <dgm:spPr/>
      <dgm:t>
        <a:bodyPr/>
        <a:lstStyle/>
        <a:p>
          <a:pPr rtl="1"/>
          <a:endParaRPr lang="ar-EG"/>
        </a:p>
      </dgm:t>
    </dgm:pt>
    <dgm:pt modelId="{FD36A934-B97D-4963-BB90-1BC13569EF00}">
      <dgm:prSet phldrT="[نص]"/>
      <dgm:spPr/>
      <dgm:t>
        <a:bodyPr/>
        <a:lstStyle/>
        <a:p>
          <a:pPr rtl="1"/>
          <a:r>
            <a:rPr lang="ar-EG" dirty="0" smtClean="0">
              <a:solidFill>
                <a:schemeClr val="tx1">
                  <a:lumMod val="95000"/>
                  <a:lumOff val="5000"/>
                </a:schemeClr>
              </a:solidFill>
            </a:rPr>
            <a:t>إشعارهم بالأمان والثقة: وذلك من خلال إظهار الحب غير المشروط للمراهقين والذي يُساعدهم على الشعور بالأمان ويزيد قدرتهم على حلّ ما يوجههم من مشاكل دون الاعتماد على غيرهم</a:t>
          </a:r>
          <a:endParaRPr lang="ar-EG" dirty="0">
            <a:solidFill>
              <a:schemeClr val="tx1">
                <a:lumMod val="95000"/>
                <a:lumOff val="5000"/>
              </a:schemeClr>
            </a:solidFill>
          </a:endParaRPr>
        </a:p>
      </dgm:t>
    </dgm:pt>
    <dgm:pt modelId="{E64CD8AE-96B3-4678-ABAC-C8BD1B549DD9}" type="parTrans" cxnId="{A94FD279-02A8-4473-B1D4-FD62D9F8AA56}">
      <dgm:prSet/>
      <dgm:spPr/>
      <dgm:t>
        <a:bodyPr/>
        <a:lstStyle/>
        <a:p>
          <a:pPr rtl="1"/>
          <a:endParaRPr lang="ar-EG"/>
        </a:p>
      </dgm:t>
    </dgm:pt>
    <dgm:pt modelId="{660357CA-3F0A-46D8-BEB2-1C4B5F622D1C}" type="sibTrans" cxnId="{A94FD279-02A8-4473-B1D4-FD62D9F8AA56}">
      <dgm:prSet/>
      <dgm:spPr/>
      <dgm:t>
        <a:bodyPr/>
        <a:lstStyle/>
        <a:p>
          <a:pPr rtl="1"/>
          <a:endParaRPr lang="ar-EG"/>
        </a:p>
      </dgm:t>
    </dgm:pt>
    <dgm:pt modelId="{BFC87604-42B8-45C8-989F-126638C74AD3}">
      <dgm:prSet phldrT="[نص]" custT="1"/>
      <dgm:spPr/>
      <dgm:t>
        <a:bodyPr/>
        <a:lstStyle/>
        <a:p>
          <a:pPr rtl="1"/>
          <a:r>
            <a:rPr lang="ar-EG" sz="1800" dirty="0" smtClean="0">
              <a:solidFill>
                <a:schemeClr val="tx1">
                  <a:lumMod val="95000"/>
                  <a:lumOff val="5000"/>
                </a:schemeClr>
              </a:solidFill>
            </a:rPr>
            <a:t>الثناء والتشجيع: يُساهم مدح المراهقين والثناء عليهم في زيادة ثقتهم بأنفسهم، بشرط أن تكون تلك الإطراءات حقيقية. </a:t>
          </a:r>
          <a:endParaRPr lang="ar-EG" sz="1800" dirty="0">
            <a:solidFill>
              <a:schemeClr val="tx1">
                <a:lumMod val="95000"/>
                <a:lumOff val="5000"/>
              </a:schemeClr>
            </a:solidFill>
          </a:endParaRPr>
        </a:p>
      </dgm:t>
    </dgm:pt>
    <dgm:pt modelId="{94F95B95-C35C-431C-91B3-F2BAE12BA8D1}" type="parTrans" cxnId="{5693CB13-4D3E-4241-8CF4-C7595964C6BA}">
      <dgm:prSet/>
      <dgm:spPr/>
      <dgm:t>
        <a:bodyPr/>
        <a:lstStyle/>
        <a:p>
          <a:pPr rtl="1"/>
          <a:endParaRPr lang="ar-EG"/>
        </a:p>
      </dgm:t>
    </dgm:pt>
    <dgm:pt modelId="{FA1B7ECA-524E-4E9B-9DF5-B5D6C16C28DD}" type="sibTrans" cxnId="{5693CB13-4D3E-4241-8CF4-C7595964C6BA}">
      <dgm:prSet/>
      <dgm:spPr/>
      <dgm:t>
        <a:bodyPr/>
        <a:lstStyle/>
        <a:p>
          <a:pPr rtl="1"/>
          <a:endParaRPr lang="ar-EG"/>
        </a:p>
      </dgm:t>
    </dgm:pt>
    <dgm:pt modelId="{2D63119A-DB6C-484E-AE79-04BB81D7EC52}" type="pres">
      <dgm:prSet presAssocID="{B4582DAB-2305-41E8-BB69-623CDD9CE949}" presName="CompostProcess" presStyleCnt="0">
        <dgm:presLayoutVars>
          <dgm:dir/>
          <dgm:resizeHandles val="exact"/>
        </dgm:presLayoutVars>
      </dgm:prSet>
      <dgm:spPr/>
    </dgm:pt>
    <dgm:pt modelId="{6623B34E-B5EE-48AD-BB27-98CCC0DE9CF0}" type="pres">
      <dgm:prSet presAssocID="{B4582DAB-2305-41E8-BB69-623CDD9CE949}" presName="arrow" presStyleLbl="bgShp" presStyleIdx="0" presStyleCnt="1"/>
      <dgm:spPr/>
    </dgm:pt>
    <dgm:pt modelId="{E1AE8DFD-8CD4-4BCD-A490-5CABECA1E0CD}" type="pres">
      <dgm:prSet presAssocID="{B4582DAB-2305-41E8-BB69-623CDD9CE949}" presName="linearProcess" presStyleCnt="0"/>
      <dgm:spPr/>
    </dgm:pt>
    <dgm:pt modelId="{1AFE24E7-DE4C-465C-B00F-AFA01B462DEC}" type="pres">
      <dgm:prSet presAssocID="{CC7053CC-872F-4301-B332-93540105A5E7}" presName="textNode" presStyleLbl="node1" presStyleIdx="0" presStyleCnt="3">
        <dgm:presLayoutVars>
          <dgm:bulletEnabled val="1"/>
        </dgm:presLayoutVars>
      </dgm:prSet>
      <dgm:spPr/>
      <dgm:t>
        <a:bodyPr/>
        <a:lstStyle/>
        <a:p>
          <a:pPr rtl="1"/>
          <a:endParaRPr lang="ar-EG"/>
        </a:p>
      </dgm:t>
    </dgm:pt>
    <dgm:pt modelId="{ED180985-D879-4E4A-9E68-91497D699B65}" type="pres">
      <dgm:prSet presAssocID="{E2D23147-2947-43C8-9780-4429720887FC}" presName="sibTrans" presStyleCnt="0"/>
      <dgm:spPr/>
    </dgm:pt>
    <dgm:pt modelId="{8F6FC0E9-E86C-457A-8845-3F8A9683DAAA}" type="pres">
      <dgm:prSet presAssocID="{FD36A934-B97D-4963-BB90-1BC13569EF00}" presName="textNode" presStyleLbl="node1" presStyleIdx="1" presStyleCnt="3">
        <dgm:presLayoutVars>
          <dgm:bulletEnabled val="1"/>
        </dgm:presLayoutVars>
      </dgm:prSet>
      <dgm:spPr/>
      <dgm:t>
        <a:bodyPr/>
        <a:lstStyle/>
        <a:p>
          <a:pPr rtl="1"/>
          <a:endParaRPr lang="ar-EG"/>
        </a:p>
      </dgm:t>
    </dgm:pt>
    <dgm:pt modelId="{F1BC736B-6DFF-4E1D-A0F8-8A4E8C8310CC}" type="pres">
      <dgm:prSet presAssocID="{660357CA-3F0A-46D8-BEB2-1C4B5F622D1C}" presName="sibTrans" presStyleCnt="0"/>
      <dgm:spPr/>
    </dgm:pt>
    <dgm:pt modelId="{53E64C86-5B1C-4FCE-8B00-04AA4A7D443D}" type="pres">
      <dgm:prSet presAssocID="{BFC87604-42B8-45C8-989F-126638C74AD3}" presName="textNode" presStyleLbl="node1" presStyleIdx="2" presStyleCnt="3">
        <dgm:presLayoutVars>
          <dgm:bulletEnabled val="1"/>
        </dgm:presLayoutVars>
      </dgm:prSet>
      <dgm:spPr/>
      <dgm:t>
        <a:bodyPr/>
        <a:lstStyle/>
        <a:p>
          <a:pPr rtl="1"/>
          <a:endParaRPr lang="ar-EG"/>
        </a:p>
      </dgm:t>
    </dgm:pt>
  </dgm:ptLst>
  <dgm:cxnLst>
    <dgm:cxn modelId="{705888F2-44CF-4430-B847-9169B8604439}" type="presOf" srcId="{B4582DAB-2305-41E8-BB69-623CDD9CE949}" destId="{2D63119A-DB6C-484E-AE79-04BB81D7EC52}" srcOrd="0" destOrd="0" presId="urn:microsoft.com/office/officeart/2005/8/layout/hProcess9"/>
    <dgm:cxn modelId="{9873F3D0-1185-4CC0-9F12-2CEB1A38A81A}" type="presOf" srcId="{CC7053CC-872F-4301-B332-93540105A5E7}" destId="{1AFE24E7-DE4C-465C-B00F-AFA01B462DEC}" srcOrd="0" destOrd="0" presId="urn:microsoft.com/office/officeart/2005/8/layout/hProcess9"/>
    <dgm:cxn modelId="{6B1B2DCE-1BF6-4CE4-9A45-71FFBB4768F3}" type="presOf" srcId="{FD36A934-B97D-4963-BB90-1BC13569EF00}" destId="{8F6FC0E9-E86C-457A-8845-3F8A9683DAAA}" srcOrd="0" destOrd="0" presId="urn:microsoft.com/office/officeart/2005/8/layout/hProcess9"/>
    <dgm:cxn modelId="{A94FD279-02A8-4473-B1D4-FD62D9F8AA56}" srcId="{B4582DAB-2305-41E8-BB69-623CDD9CE949}" destId="{FD36A934-B97D-4963-BB90-1BC13569EF00}" srcOrd="1" destOrd="0" parTransId="{E64CD8AE-96B3-4678-ABAC-C8BD1B549DD9}" sibTransId="{660357CA-3F0A-46D8-BEB2-1C4B5F622D1C}"/>
    <dgm:cxn modelId="{5693CB13-4D3E-4241-8CF4-C7595964C6BA}" srcId="{B4582DAB-2305-41E8-BB69-623CDD9CE949}" destId="{BFC87604-42B8-45C8-989F-126638C74AD3}" srcOrd="2" destOrd="0" parTransId="{94F95B95-C35C-431C-91B3-F2BAE12BA8D1}" sibTransId="{FA1B7ECA-524E-4E9B-9DF5-B5D6C16C28DD}"/>
    <dgm:cxn modelId="{560B4F4A-A30C-4EC8-9164-91369B07E8BB}" srcId="{B4582DAB-2305-41E8-BB69-623CDD9CE949}" destId="{CC7053CC-872F-4301-B332-93540105A5E7}" srcOrd="0" destOrd="0" parTransId="{B4209956-9032-456D-8498-CE750421166A}" sibTransId="{E2D23147-2947-43C8-9780-4429720887FC}"/>
    <dgm:cxn modelId="{F29AB939-DE4A-4151-B367-6328FD02AB0B}" type="presOf" srcId="{BFC87604-42B8-45C8-989F-126638C74AD3}" destId="{53E64C86-5B1C-4FCE-8B00-04AA4A7D443D}" srcOrd="0" destOrd="0" presId="urn:microsoft.com/office/officeart/2005/8/layout/hProcess9"/>
    <dgm:cxn modelId="{3C7F7C1A-D301-48A8-A41D-EB89D4A73DF9}" type="presParOf" srcId="{2D63119A-DB6C-484E-AE79-04BB81D7EC52}" destId="{6623B34E-B5EE-48AD-BB27-98CCC0DE9CF0}" srcOrd="0" destOrd="0" presId="urn:microsoft.com/office/officeart/2005/8/layout/hProcess9"/>
    <dgm:cxn modelId="{590B3D2B-B169-4BC5-85F0-93841991279B}" type="presParOf" srcId="{2D63119A-DB6C-484E-AE79-04BB81D7EC52}" destId="{E1AE8DFD-8CD4-4BCD-A490-5CABECA1E0CD}" srcOrd="1" destOrd="0" presId="urn:microsoft.com/office/officeart/2005/8/layout/hProcess9"/>
    <dgm:cxn modelId="{0CD085F5-1FE4-47E1-83A7-3DA629ABB8E2}" type="presParOf" srcId="{E1AE8DFD-8CD4-4BCD-A490-5CABECA1E0CD}" destId="{1AFE24E7-DE4C-465C-B00F-AFA01B462DEC}" srcOrd="0" destOrd="0" presId="urn:microsoft.com/office/officeart/2005/8/layout/hProcess9"/>
    <dgm:cxn modelId="{B1294AD9-12D9-4898-8936-2C69BD760287}" type="presParOf" srcId="{E1AE8DFD-8CD4-4BCD-A490-5CABECA1E0CD}" destId="{ED180985-D879-4E4A-9E68-91497D699B65}" srcOrd="1" destOrd="0" presId="urn:microsoft.com/office/officeart/2005/8/layout/hProcess9"/>
    <dgm:cxn modelId="{05A1225F-C546-44EB-AFAA-8AD5F55174E0}" type="presParOf" srcId="{E1AE8DFD-8CD4-4BCD-A490-5CABECA1E0CD}" destId="{8F6FC0E9-E86C-457A-8845-3F8A9683DAAA}" srcOrd="2" destOrd="0" presId="urn:microsoft.com/office/officeart/2005/8/layout/hProcess9"/>
    <dgm:cxn modelId="{D26EFD74-8559-4AEE-B115-0135A860D2D7}" type="presParOf" srcId="{E1AE8DFD-8CD4-4BCD-A490-5CABECA1E0CD}" destId="{F1BC736B-6DFF-4E1D-A0F8-8A4E8C8310CC}" srcOrd="3" destOrd="0" presId="urn:microsoft.com/office/officeart/2005/8/layout/hProcess9"/>
    <dgm:cxn modelId="{466A4058-9695-4F8F-BA79-9D63CA36B10B}" type="presParOf" srcId="{E1AE8DFD-8CD4-4BCD-A490-5CABECA1E0CD}" destId="{53E64C86-5B1C-4FCE-8B00-04AA4A7D443D}"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8A53D7-2F69-4BE7-BF15-D77E13C5DA5A}" type="doc">
      <dgm:prSet loTypeId="urn:microsoft.com/office/officeart/2005/8/layout/bProcess3" loCatId="process" qsTypeId="urn:microsoft.com/office/officeart/2005/8/quickstyle/simple1" qsCatId="simple" csTypeId="urn:microsoft.com/office/officeart/2005/8/colors/colorful1" csCatId="colorful" phldr="1"/>
      <dgm:spPr/>
      <dgm:t>
        <a:bodyPr/>
        <a:lstStyle/>
        <a:p>
          <a:pPr rtl="1"/>
          <a:endParaRPr lang="ar-EG"/>
        </a:p>
      </dgm:t>
    </dgm:pt>
    <dgm:pt modelId="{783F3957-CEC9-4806-B6D1-146C3DD99AFE}">
      <dgm:prSet phldrT="[نص]"/>
      <dgm:spPr/>
      <dgm:t>
        <a:bodyPr/>
        <a:lstStyle/>
        <a:p>
          <a:pPr rtl="1"/>
          <a:r>
            <a:rPr lang="ar-EG" dirty="0" smtClean="0"/>
            <a:t>الصراعات: يُعاني المراهق من الصراعات الداخلية أو الخارجية والتي تظهر على هيئة تمرُّد وعصيان</a:t>
          </a:r>
          <a:endParaRPr lang="ar-EG" dirty="0"/>
        </a:p>
      </dgm:t>
    </dgm:pt>
    <dgm:pt modelId="{0DF50EE9-14C2-4961-95C1-4B1C1663F2E1}" type="parTrans" cxnId="{BA633A05-D9C1-4449-8144-5679D18A4E71}">
      <dgm:prSet/>
      <dgm:spPr/>
      <dgm:t>
        <a:bodyPr/>
        <a:lstStyle/>
        <a:p>
          <a:pPr rtl="1"/>
          <a:endParaRPr lang="ar-EG"/>
        </a:p>
      </dgm:t>
    </dgm:pt>
    <dgm:pt modelId="{89A038FD-74D9-4DA8-8FF5-A03AF872985E}" type="sibTrans" cxnId="{BA633A05-D9C1-4449-8144-5679D18A4E71}">
      <dgm:prSet/>
      <dgm:spPr/>
      <dgm:t>
        <a:bodyPr/>
        <a:lstStyle/>
        <a:p>
          <a:pPr rtl="1"/>
          <a:endParaRPr lang="ar-EG"/>
        </a:p>
      </dgm:t>
    </dgm:pt>
    <dgm:pt modelId="{2509429D-C8D9-416B-AB2F-621048509ACC}">
      <dgm:prSet phldrT="[نص]"/>
      <dgm:spPr/>
      <dgm:t>
        <a:bodyPr/>
        <a:lstStyle/>
        <a:p>
          <a:pPr rtl="1"/>
          <a:r>
            <a:rPr lang="ar-EG" dirty="0" smtClean="0"/>
            <a:t>عدم التوافق النفسي: يعاني المراهق في هذه المرحلة من مشكلة عدم التوافق النفسي التي تنعكس على تصرفاته وسلوكياته، فيكون ميّالاً للانطوائية واليأس والقلق والحزن والدخول في نوبات من الاكتئاب والبكاء. </a:t>
          </a:r>
          <a:endParaRPr lang="ar-EG" dirty="0"/>
        </a:p>
      </dgm:t>
    </dgm:pt>
    <dgm:pt modelId="{FB91B4A3-86EB-4956-A492-FAC1AB69913C}" type="parTrans" cxnId="{031AE15E-62BD-41E9-9B4B-D241EC67E5F8}">
      <dgm:prSet/>
      <dgm:spPr/>
      <dgm:t>
        <a:bodyPr/>
        <a:lstStyle/>
        <a:p>
          <a:pPr rtl="1"/>
          <a:endParaRPr lang="ar-EG"/>
        </a:p>
      </dgm:t>
    </dgm:pt>
    <dgm:pt modelId="{741A0692-55C6-4D41-BC67-CFD78740A915}" type="sibTrans" cxnId="{031AE15E-62BD-41E9-9B4B-D241EC67E5F8}">
      <dgm:prSet/>
      <dgm:spPr/>
      <dgm:t>
        <a:bodyPr/>
        <a:lstStyle/>
        <a:p>
          <a:pPr rtl="1"/>
          <a:endParaRPr lang="ar-EG"/>
        </a:p>
      </dgm:t>
    </dgm:pt>
    <dgm:pt modelId="{55036145-A8BF-4C76-A066-2DB154631A1C}">
      <dgm:prSet phldrT="[نص]"/>
      <dgm:spPr/>
      <dgm:t>
        <a:bodyPr/>
        <a:lstStyle/>
        <a:p>
          <a:pPr rtl="1"/>
          <a:r>
            <a:rPr lang="ar-EG" dirty="0" smtClean="0"/>
            <a:t>الغضب: يُظهِر المراهق الغضب ودرات الفعل العنيفة والتي قد تكون في غير موضعها. </a:t>
          </a:r>
          <a:endParaRPr lang="ar-EG" dirty="0"/>
        </a:p>
      </dgm:t>
    </dgm:pt>
    <dgm:pt modelId="{11EB5B66-7679-408B-B037-59072B241550}" type="parTrans" cxnId="{B79911E3-E784-4FDF-B918-27698C231D72}">
      <dgm:prSet/>
      <dgm:spPr/>
      <dgm:t>
        <a:bodyPr/>
        <a:lstStyle/>
        <a:p>
          <a:pPr rtl="1"/>
          <a:endParaRPr lang="ar-EG"/>
        </a:p>
      </dgm:t>
    </dgm:pt>
    <dgm:pt modelId="{B4D04473-147A-4ABB-82C2-2738803B2725}" type="sibTrans" cxnId="{B79911E3-E784-4FDF-B918-27698C231D72}">
      <dgm:prSet/>
      <dgm:spPr/>
      <dgm:t>
        <a:bodyPr/>
        <a:lstStyle/>
        <a:p>
          <a:pPr rtl="1"/>
          <a:endParaRPr lang="ar-EG"/>
        </a:p>
      </dgm:t>
    </dgm:pt>
    <dgm:pt modelId="{6F99F524-B3B5-4531-971E-63FE65C5B3B9}">
      <dgm:prSet phldrT="[نص]"/>
      <dgm:spPr/>
      <dgm:t>
        <a:bodyPr/>
        <a:lstStyle/>
        <a:p>
          <a:pPr rtl="1"/>
          <a:r>
            <a:rPr lang="ar-EG" dirty="0" smtClean="0"/>
            <a:t>العِناد: يميل المراهق إلى العناد ومخالفة الأعراف والقوانين والاحتجاج الدائم على السلطة. </a:t>
          </a:r>
          <a:endParaRPr lang="ar-EG" dirty="0"/>
        </a:p>
      </dgm:t>
    </dgm:pt>
    <dgm:pt modelId="{E6FA5801-099A-47FC-9E3F-D1D3B2F77808}" type="parTrans" cxnId="{325E6A28-E720-4848-B945-F478577915D1}">
      <dgm:prSet/>
      <dgm:spPr/>
      <dgm:t>
        <a:bodyPr/>
        <a:lstStyle/>
        <a:p>
          <a:pPr rtl="1"/>
          <a:endParaRPr lang="ar-EG"/>
        </a:p>
      </dgm:t>
    </dgm:pt>
    <dgm:pt modelId="{9CA8FE75-7DC9-48D1-92EC-714B2A241249}" type="sibTrans" cxnId="{325E6A28-E720-4848-B945-F478577915D1}">
      <dgm:prSet/>
      <dgm:spPr/>
      <dgm:t>
        <a:bodyPr/>
        <a:lstStyle/>
        <a:p>
          <a:pPr rtl="1"/>
          <a:endParaRPr lang="ar-EG"/>
        </a:p>
      </dgm:t>
    </dgm:pt>
    <dgm:pt modelId="{0B093687-C6B3-47E1-B2A2-C4A5954408C5}">
      <dgm:prSet phldrT="[نص]"/>
      <dgm:spPr/>
      <dgm:t>
        <a:bodyPr/>
        <a:lstStyle/>
        <a:p>
          <a:pPr rtl="1"/>
          <a:r>
            <a:rPr lang="ar-EG" dirty="0" smtClean="0"/>
            <a:t>المعاناة من مخاوف متعددة: كخوفه من والديه وخوفه من المجتمع وخوفه من الفشل، بالإضافة إلى المخاوف المتعلّقة بالتحصيل الدراسي والمستوى الأكاديمي</a:t>
          </a:r>
          <a:endParaRPr lang="ar-EG" dirty="0"/>
        </a:p>
      </dgm:t>
    </dgm:pt>
    <dgm:pt modelId="{8EBDF7E0-6E50-4DE9-BFFF-00396E131334}" type="parTrans" cxnId="{1CFE150A-A31F-4D01-93AA-507519A61F6A}">
      <dgm:prSet/>
      <dgm:spPr/>
      <dgm:t>
        <a:bodyPr/>
        <a:lstStyle/>
        <a:p>
          <a:pPr rtl="1"/>
          <a:endParaRPr lang="ar-EG"/>
        </a:p>
      </dgm:t>
    </dgm:pt>
    <dgm:pt modelId="{E68DBFF4-B726-489B-945F-A22F17BE8522}" type="sibTrans" cxnId="{1CFE150A-A31F-4D01-93AA-507519A61F6A}">
      <dgm:prSet/>
      <dgm:spPr/>
      <dgm:t>
        <a:bodyPr/>
        <a:lstStyle/>
        <a:p>
          <a:pPr rtl="1"/>
          <a:endParaRPr lang="ar-EG"/>
        </a:p>
      </dgm:t>
    </dgm:pt>
    <dgm:pt modelId="{79B4E940-1F40-4843-80CA-3F04AE0B3512}" type="pres">
      <dgm:prSet presAssocID="{A08A53D7-2F69-4BE7-BF15-D77E13C5DA5A}" presName="Name0" presStyleCnt="0">
        <dgm:presLayoutVars>
          <dgm:dir/>
          <dgm:resizeHandles val="exact"/>
        </dgm:presLayoutVars>
      </dgm:prSet>
      <dgm:spPr/>
    </dgm:pt>
    <dgm:pt modelId="{6458124E-7043-49C3-89F8-8D5340EC2977}" type="pres">
      <dgm:prSet presAssocID="{783F3957-CEC9-4806-B6D1-146C3DD99AFE}" presName="node" presStyleLbl="node1" presStyleIdx="0" presStyleCnt="5">
        <dgm:presLayoutVars>
          <dgm:bulletEnabled val="1"/>
        </dgm:presLayoutVars>
      </dgm:prSet>
      <dgm:spPr/>
      <dgm:t>
        <a:bodyPr/>
        <a:lstStyle/>
        <a:p>
          <a:pPr rtl="1"/>
          <a:endParaRPr lang="ar-EG"/>
        </a:p>
      </dgm:t>
    </dgm:pt>
    <dgm:pt modelId="{3FDEC50A-3FA8-4EB2-9443-8ADB68C24ED5}" type="pres">
      <dgm:prSet presAssocID="{89A038FD-74D9-4DA8-8FF5-A03AF872985E}" presName="sibTrans" presStyleLbl="sibTrans1D1" presStyleIdx="0" presStyleCnt="4"/>
      <dgm:spPr/>
    </dgm:pt>
    <dgm:pt modelId="{2610D839-6C6C-465C-9A26-7977FCA0A950}" type="pres">
      <dgm:prSet presAssocID="{89A038FD-74D9-4DA8-8FF5-A03AF872985E}" presName="connectorText" presStyleLbl="sibTrans1D1" presStyleIdx="0" presStyleCnt="4"/>
      <dgm:spPr/>
    </dgm:pt>
    <dgm:pt modelId="{13DDB903-1F69-4308-BE34-C56ACE5CEF3F}" type="pres">
      <dgm:prSet presAssocID="{2509429D-C8D9-416B-AB2F-621048509ACC}" presName="node" presStyleLbl="node1" presStyleIdx="1" presStyleCnt="5">
        <dgm:presLayoutVars>
          <dgm:bulletEnabled val="1"/>
        </dgm:presLayoutVars>
      </dgm:prSet>
      <dgm:spPr/>
      <dgm:t>
        <a:bodyPr/>
        <a:lstStyle/>
        <a:p>
          <a:pPr rtl="1"/>
          <a:endParaRPr lang="ar-EG"/>
        </a:p>
      </dgm:t>
    </dgm:pt>
    <dgm:pt modelId="{4DB501B3-892E-451E-86CF-6ECA28194D92}" type="pres">
      <dgm:prSet presAssocID="{741A0692-55C6-4D41-BC67-CFD78740A915}" presName="sibTrans" presStyleLbl="sibTrans1D1" presStyleIdx="1" presStyleCnt="4"/>
      <dgm:spPr/>
    </dgm:pt>
    <dgm:pt modelId="{4056905A-B831-4FFD-B9AE-FD33469CB9F3}" type="pres">
      <dgm:prSet presAssocID="{741A0692-55C6-4D41-BC67-CFD78740A915}" presName="connectorText" presStyleLbl="sibTrans1D1" presStyleIdx="1" presStyleCnt="4"/>
      <dgm:spPr/>
    </dgm:pt>
    <dgm:pt modelId="{4A53E3E6-0AD4-4AD0-AF33-D4C0E21AAC24}" type="pres">
      <dgm:prSet presAssocID="{55036145-A8BF-4C76-A066-2DB154631A1C}" presName="node" presStyleLbl="node1" presStyleIdx="2" presStyleCnt="5">
        <dgm:presLayoutVars>
          <dgm:bulletEnabled val="1"/>
        </dgm:presLayoutVars>
      </dgm:prSet>
      <dgm:spPr/>
      <dgm:t>
        <a:bodyPr/>
        <a:lstStyle/>
        <a:p>
          <a:pPr rtl="1"/>
          <a:endParaRPr lang="ar-EG"/>
        </a:p>
      </dgm:t>
    </dgm:pt>
    <dgm:pt modelId="{2DBB7316-4E03-4343-8C8F-B18BE4BC4DEE}" type="pres">
      <dgm:prSet presAssocID="{B4D04473-147A-4ABB-82C2-2738803B2725}" presName="sibTrans" presStyleLbl="sibTrans1D1" presStyleIdx="2" presStyleCnt="4"/>
      <dgm:spPr/>
    </dgm:pt>
    <dgm:pt modelId="{EF538725-D5CE-4F13-89A9-7E17F9B99802}" type="pres">
      <dgm:prSet presAssocID="{B4D04473-147A-4ABB-82C2-2738803B2725}" presName="connectorText" presStyleLbl="sibTrans1D1" presStyleIdx="2" presStyleCnt="4"/>
      <dgm:spPr/>
    </dgm:pt>
    <dgm:pt modelId="{BC735D25-B5EA-46A8-829A-1991E97757DA}" type="pres">
      <dgm:prSet presAssocID="{6F99F524-B3B5-4531-971E-63FE65C5B3B9}" presName="node" presStyleLbl="node1" presStyleIdx="3" presStyleCnt="5">
        <dgm:presLayoutVars>
          <dgm:bulletEnabled val="1"/>
        </dgm:presLayoutVars>
      </dgm:prSet>
      <dgm:spPr/>
      <dgm:t>
        <a:bodyPr/>
        <a:lstStyle/>
        <a:p>
          <a:pPr rtl="1"/>
          <a:endParaRPr lang="ar-EG"/>
        </a:p>
      </dgm:t>
    </dgm:pt>
    <dgm:pt modelId="{3F1DBF8B-DF51-4328-A324-3ED57F3BFE60}" type="pres">
      <dgm:prSet presAssocID="{9CA8FE75-7DC9-48D1-92EC-714B2A241249}" presName="sibTrans" presStyleLbl="sibTrans1D1" presStyleIdx="3" presStyleCnt="4"/>
      <dgm:spPr/>
    </dgm:pt>
    <dgm:pt modelId="{6047A0CF-F4CB-4E31-8775-D52231E2CC0D}" type="pres">
      <dgm:prSet presAssocID="{9CA8FE75-7DC9-48D1-92EC-714B2A241249}" presName="connectorText" presStyleLbl="sibTrans1D1" presStyleIdx="3" presStyleCnt="4"/>
      <dgm:spPr/>
    </dgm:pt>
    <dgm:pt modelId="{9F747BD7-5A57-42ED-9DA4-B7B7B3DC3031}" type="pres">
      <dgm:prSet presAssocID="{0B093687-C6B3-47E1-B2A2-C4A5954408C5}" presName="node" presStyleLbl="node1" presStyleIdx="4" presStyleCnt="5">
        <dgm:presLayoutVars>
          <dgm:bulletEnabled val="1"/>
        </dgm:presLayoutVars>
      </dgm:prSet>
      <dgm:spPr/>
      <dgm:t>
        <a:bodyPr/>
        <a:lstStyle/>
        <a:p>
          <a:pPr rtl="1"/>
          <a:endParaRPr lang="ar-EG"/>
        </a:p>
      </dgm:t>
    </dgm:pt>
  </dgm:ptLst>
  <dgm:cxnLst>
    <dgm:cxn modelId="{031AE15E-62BD-41E9-9B4B-D241EC67E5F8}" srcId="{A08A53D7-2F69-4BE7-BF15-D77E13C5DA5A}" destId="{2509429D-C8D9-416B-AB2F-621048509ACC}" srcOrd="1" destOrd="0" parTransId="{FB91B4A3-86EB-4956-A492-FAC1AB69913C}" sibTransId="{741A0692-55C6-4D41-BC67-CFD78740A915}"/>
    <dgm:cxn modelId="{4EE5F26E-31DE-41A2-B3C9-8898DC0D05E5}" type="presOf" srcId="{6F99F524-B3B5-4531-971E-63FE65C5B3B9}" destId="{BC735D25-B5EA-46A8-829A-1991E97757DA}" srcOrd="0" destOrd="0" presId="urn:microsoft.com/office/officeart/2005/8/layout/bProcess3"/>
    <dgm:cxn modelId="{B79911E3-E784-4FDF-B918-27698C231D72}" srcId="{A08A53D7-2F69-4BE7-BF15-D77E13C5DA5A}" destId="{55036145-A8BF-4C76-A066-2DB154631A1C}" srcOrd="2" destOrd="0" parTransId="{11EB5B66-7679-408B-B037-59072B241550}" sibTransId="{B4D04473-147A-4ABB-82C2-2738803B2725}"/>
    <dgm:cxn modelId="{4E8196E4-0E3B-4943-AC39-458DE1D1D9D1}" type="presOf" srcId="{89A038FD-74D9-4DA8-8FF5-A03AF872985E}" destId="{2610D839-6C6C-465C-9A26-7977FCA0A950}" srcOrd="1" destOrd="0" presId="urn:microsoft.com/office/officeart/2005/8/layout/bProcess3"/>
    <dgm:cxn modelId="{381E7DFD-C675-4C53-84C9-E47C0EF836F0}" type="presOf" srcId="{55036145-A8BF-4C76-A066-2DB154631A1C}" destId="{4A53E3E6-0AD4-4AD0-AF33-D4C0E21AAC24}" srcOrd="0" destOrd="0" presId="urn:microsoft.com/office/officeart/2005/8/layout/bProcess3"/>
    <dgm:cxn modelId="{2C8886E3-0B93-4990-B780-7E8B393188EE}" type="presOf" srcId="{B4D04473-147A-4ABB-82C2-2738803B2725}" destId="{2DBB7316-4E03-4343-8C8F-B18BE4BC4DEE}" srcOrd="0" destOrd="0" presId="urn:microsoft.com/office/officeart/2005/8/layout/bProcess3"/>
    <dgm:cxn modelId="{BA633A05-D9C1-4449-8144-5679D18A4E71}" srcId="{A08A53D7-2F69-4BE7-BF15-D77E13C5DA5A}" destId="{783F3957-CEC9-4806-B6D1-146C3DD99AFE}" srcOrd="0" destOrd="0" parTransId="{0DF50EE9-14C2-4961-95C1-4B1C1663F2E1}" sibTransId="{89A038FD-74D9-4DA8-8FF5-A03AF872985E}"/>
    <dgm:cxn modelId="{CC1A644B-E199-4F5F-AB58-65F30CA97120}" type="presOf" srcId="{A08A53D7-2F69-4BE7-BF15-D77E13C5DA5A}" destId="{79B4E940-1F40-4843-80CA-3F04AE0B3512}" srcOrd="0" destOrd="0" presId="urn:microsoft.com/office/officeart/2005/8/layout/bProcess3"/>
    <dgm:cxn modelId="{B7BB23F5-CB6B-41DC-B54A-9B28B4BE110C}" type="presOf" srcId="{89A038FD-74D9-4DA8-8FF5-A03AF872985E}" destId="{3FDEC50A-3FA8-4EB2-9443-8ADB68C24ED5}" srcOrd="0" destOrd="0" presId="urn:microsoft.com/office/officeart/2005/8/layout/bProcess3"/>
    <dgm:cxn modelId="{E3244BB4-F9C4-44E2-862F-3BA25C5CA257}" type="presOf" srcId="{741A0692-55C6-4D41-BC67-CFD78740A915}" destId="{4056905A-B831-4FFD-B9AE-FD33469CB9F3}" srcOrd="1" destOrd="0" presId="urn:microsoft.com/office/officeart/2005/8/layout/bProcess3"/>
    <dgm:cxn modelId="{00D22385-0A0E-4C80-8985-CFED53365A98}" type="presOf" srcId="{783F3957-CEC9-4806-B6D1-146C3DD99AFE}" destId="{6458124E-7043-49C3-89F8-8D5340EC2977}" srcOrd="0" destOrd="0" presId="urn:microsoft.com/office/officeart/2005/8/layout/bProcess3"/>
    <dgm:cxn modelId="{4738FF2C-6BF7-4CFE-89F9-37BFF3E6FAF5}" type="presOf" srcId="{741A0692-55C6-4D41-BC67-CFD78740A915}" destId="{4DB501B3-892E-451E-86CF-6ECA28194D92}" srcOrd="0" destOrd="0" presId="urn:microsoft.com/office/officeart/2005/8/layout/bProcess3"/>
    <dgm:cxn modelId="{385B9537-33A1-42BA-B916-F54598CAF294}" type="presOf" srcId="{0B093687-C6B3-47E1-B2A2-C4A5954408C5}" destId="{9F747BD7-5A57-42ED-9DA4-B7B7B3DC3031}" srcOrd="0" destOrd="0" presId="urn:microsoft.com/office/officeart/2005/8/layout/bProcess3"/>
    <dgm:cxn modelId="{5588FF40-7010-46F6-B1E8-A8A523FADE9B}" type="presOf" srcId="{9CA8FE75-7DC9-48D1-92EC-714B2A241249}" destId="{3F1DBF8B-DF51-4328-A324-3ED57F3BFE60}" srcOrd="0" destOrd="0" presId="urn:microsoft.com/office/officeart/2005/8/layout/bProcess3"/>
    <dgm:cxn modelId="{1CFE150A-A31F-4D01-93AA-507519A61F6A}" srcId="{A08A53D7-2F69-4BE7-BF15-D77E13C5DA5A}" destId="{0B093687-C6B3-47E1-B2A2-C4A5954408C5}" srcOrd="4" destOrd="0" parTransId="{8EBDF7E0-6E50-4DE9-BFFF-00396E131334}" sibTransId="{E68DBFF4-B726-489B-945F-A22F17BE8522}"/>
    <dgm:cxn modelId="{325E6A28-E720-4848-B945-F478577915D1}" srcId="{A08A53D7-2F69-4BE7-BF15-D77E13C5DA5A}" destId="{6F99F524-B3B5-4531-971E-63FE65C5B3B9}" srcOrd="3" destOrd="0" parTransId="{E6FA5801-099A-47FC-9E3F-D1D3B2F77808}" sibTransId="{9CA8FE75-7DC9-48D1-92EC-714B2A241249}"/>
    <dgm:cxn modelId="{FDA52C3D-503B-4AE5-8111-357063AF18F8}" type="presOf" srcId="{2509429D-C8D9-416B-AB2F-621048509ACC}" destId="{13DDB903-1F69-4308-BE34-C56ACE5CEF3F}" srcOrd="0" destOrd="0" presId="urn:microsoft.com/office/officeart/2005/8/layout/bProcess3"/>
    <dgm:cxn modelId="{BEE24B5A-DC2A-450F-A128-507827D7DF78}" type="presOf" srcId="{9CA8FE75-7DC9-48D1-92EC-714B2A241249}" destId="{6047A0CF-F4CB-4E31-8775-D52231E2CC0D}" srcOrd="1" destOrd="0" presId="urn:microsoft.com/office/officeart/2005/8/layout/bProcess3"/>
    <dgm:cxn modelId="{92BB4A32-DB1D-4415-9AE9-9516F0C87A0A}" type="presOf" srcId="{B4D04473-147A-4ABB-82C2-2738803B2725}" destId="{EF538725-D5CE-4F13-89A9-7E17F9B99802}" srcOrd="1" destOrd="0" presId="urn:microsoft.com/office/officeart/2005/8/layout/bProcess3"/>
    <dgm:cxn modelId="{ADE6140A-3E23-44BD-A062-BDCED3DE1CE0}" type="presParOf" srcId="{79B4E940-1F40-4843-80CA-3F04AE0B3512}" destId="{6458124E-7043-49C3-89F8-8D5340EC2977}" srcOrd="0" destOrd="0" presId="urn:microsoft.com/office/officeart/2005/8/layout/bProcess3"/>
    <dgm:cxn modelId="{7161B7F8-14B3-49E6-B531-987AB7EA9BBC}" type="presParOf" srcId="{79B4E940-1F40-4843-80CA-3F04AE0B3512}" destId="{3FDEC50A-3FA8-4EB2-9443-8ADB68C24ED5}" srcOrd="1" destOrd="0" presId="urn:microsoft.com/office/officeart/2005/8/layout/bProcess3"/>
    <dgm:cxn modelId="{F274CE67-0268-4A93-9B78-F61E54378C58}" type="presParOf" srcId="{3FDEC50A-3FA8-4EB2-9443-8ADB68C24ED5}" destId="{2610D839-6C6C-465C-9A26-7977FCA0A950}" srcOrd="0" destOrd="0" presId="urn:microsoft.com/office/officeart/2005/8/layout/bProcess3"/>
    <dgm:cxn modelId="{E5BDDEAF-5787-4300-B740-D4918F664529}" type="presParOf" srcId="{79B4E940-1F40-4843-80CA-3F04AE0B3512}" destId="{13DDB903-1F69-4308-BE34-C56ACE5CEF3F}" srcOrd="2" destOrd="0" presId="urn:microsoft.com/office/officeart/2005/8/layout/bProcess3"/>
    <dgm:cxn modelId="{8E84066B-DA60-4D22-B012-E3C067B169C2}" type="presParOf" srcId="{79B4E940-1F40-4843-80CA-3F04AE0B3512}" destId="{4DB501B3-892E-451E-86CF-6ECA28194D92}" srcOrd="3" destOrd="0" presId="urn:microsoft.com/office/officeart/2005/8/layout/bProcess3"/>
    <dgm:cxn modelId="{E029F79B-463D-49DB-98B6-2720F23A7C5C}" type="presParOf" srcId="{4DB501B3-892E-451E-86CF-6ECA28194D92}" destId="{4056905A-B831-4FFD-B9AE-FD33469CB9F3}" srcOrd="0" destOrd="0" presId="urn:microsoft.com/office/officeart/2005/8/layout/bProcess3"/>
    <dgm:cxn modelId="{0097D7BA-50A7-409F-BC2C-CF1E4A48A4B4}" type="presParOf" srcId="{79B4E940-1F40-4843-80CA-3F04AE0B3512}" destId="{4A53E3E6-0AD4-4AD0-AF33-D4C0E21AAC24}" srcOrd="4" destOrd="0" presId="urn:microsoft.com/office/officeart/2005/8/layout/bProcess3"/>
    <dgm:cxn modelId="{510F11D6-8F36-49DB-9949-438CD15F0533}" type="presParOf" srcId="{79B4E940-1F40-4843-80CA-3F04AE0B3512}" destId="{2DBB7316-4E03-4343-8C8F-B18BE4BC4DEE}" srcOrd="5" destOrd="0" presId="urn:microsoft.com/office/officeart/2005/8/layout/bProcess3"/>
    <dgm:cxn modelId="{43AA7DE9-8127-459F-861B-0E69D3685B93}" type="presParOf" srcId="{2DBB7316-4E03-4343-8C8F-B18BE4BC4DEE}" destId="{EF538725-D5CE-4F13-89A9-7E17F9B99802}" srcOrd="0" destOrd="0" presId="urn:microsoft.com/office/officeart/2005/8/layout/bProcess3"/>
    <dgm:cxn modelId="{78029402-70BD-498E-81AE-14B52CB2114C}" type="presParOf" srcId="{79B4E940-1F40-4843-80CA-3F04AE0B3512}" destId="{BC735D25-B5EA-46A8-829A-1991E97757DA}" srcOrd="6" destOrd="0" presId="urn:microsoft.com/office/officeart/2005/8/layout/bProcess3"/>
    <dgm:cxn modelId="{4DE029B0-8E57-4302-A075-8BF164480576}" type="presParOf" srcId="{79B4E940-1F40-4843-80CA-3F04AE0B3512}" destId="{3F1DBF8B-DF51-4328-A324-3ED57F3BFE60}" srcOrd="7" destOrd="0" presId="urn:microsoft.com/office/officeart/2005/8/layout/bProcess3"/>
    <dgm:cxn modelId="{E5305023-F54E-4C6A-B827-B14E2FC3CAF0}" type="presParOf" srcId="{3F1DBF8B-DF51-4328-A324-3ED57F3BFE60}" destId="{6047A0CF-F4CB-4E31-8775-D52231E2CC0D}" srcOrd="0" destOrd="0" presId="urn:microsoft.com/office/officeart/2005/8/layout/bProcess3"/>
    <dgm:cxn modelId="{BF03E1B2-8F1D-419D-AC0D-C4611E7B789D}" type="presParOf" srcId="{79B4E940-1F40-4843-80CA-3F04AE0B3512}" destId="{9F747BD7-5A57-42ED-9DA4-B7B7B3DC3031}" srcOrd="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4582DAB-2305-41E8-BB69-623CDD9CE949}" type="doc">
      <dgm:prSet loTypeId="urn:microsoft.com/office/officeart/2005/8/layout/hProcess9" loCatId="process" qsTypeId="urn:microsoft.com/office/officeart/2005/8/quickstyle/simple1" qsCatId="simple" csTypeId="urn:microsoft.com/office/officeart/2005/8/colors/colorful4" csCatId="colorful" phldr="1"/>
      <dgm:spPr/>
    </dgm:pt>
    <dgm:pt modelId="{CC7053CC-872F-4301-B332-93540105A5E7}">
      <dgm:prSet phldrT="[نص]"/>
      <dgm:spPr/>
      <dgm:t>
        <a:bodyPr/>
        <a:lstStyle/>
        <a:p>
          <a:pPr rtl="1"/>
          <a:r>
            <a:rPr lang="ar-EG" dirty="0" smtClean="0"/>
            <a:t>الصبر: يحتاج تطوير الثقة لدى المراهقين إلى وقتٍ قد يصل إلى سنواتٍ من استكشاف نقاط القوة والضعف لديهم</a:t>
          </a:r>
          <a:endParaRPr lang="ar-EG" dirty="0"/>
        </a:p>
      </dgm:t>
    </dgm:pt>
    <dgm:pt modelId="{B4209956-9032-456D-8498-CE750421166A}" type="parTrans" cxnId="{560B4F4A-A30C-4EC8-9164-91369B07E8BB}">
      <dgm:prSet/>
      <dgm:spPr/>
      <dgm:t>
        <a:bodyPr/>
        <a:lstStyle/>
        <a:p>
          <a:pPr rtl="1"/>
          <a:endParaRPr lang="ar-EG"/>
        </a:p>
      </dgm:t>
    </dgm:pt>
    <dgm:pt modelId="{E2D23147-2947-43C8-9780-4429720887FC}" type="sibTrans" cxnId="{560B4F4A-A30C-4EC8-9164-91369B07E8BB}">
      <dgm:prSet/>
      <dgm:spPr/>
      <dgm:t>
        <a:bodyPr/>
        <a:lstStyle/>
        <a:p>
          <a:pPr rtl="1"/>
          <a:endParaRPr lang="ar-EG"/>
        </a:p>
      </dgm:t>
    </dgm:pt>
    <dgm:pt modelId="{FD36A934-B97D-4963-BB90-1BC13569EF00}">
      <dgm:prSet phldrT="[نص]"/>
      <dgm:spPr/>
      <dgm:t>
        <a:bodyPr/>
        <a:lstStyle/>
        <a:p>
          <a:pPr rtl="1"/>
          <a:r>
            <a:rPr lang="ar-EG" dirty="0" smtClean="0"/>
            <a:t>الإيجابية: يجب تشجيع المراهقين على التغلّب على العقبات التي تواجههم، والتفكير بشكلٍ إيجابيٍّ لمواجهتها، والنظر إليها كطرّقٍ للتعلّم واكتساب الخبرات.</a:t>
          </a:r>
          <a:endParaRPr lang="ar-EG" dirty="0"/>
        </a:p>
      </dgm:t>
    </dgm:pt>
    <dgm:pt modelId="{E64CD8AE-96B3-4678-ABAC-C8BD1B549DD9}" type="parTrans" cxnId="{A94FD279-02A8-4473-B1D4-FD62D9F8AA56}">
      <dgm:prSet/>
      <dgm:spPr/>
      <dgm:t>
        <a:bodyPr/>
        <a:lstStyle/>
        <a:p>
          <a:pPr rtl="1"/>
          <a:endParaRPr lang="ar-EG"/>
        </a:p>
      </dgm:t>
    </dgm:pt>
    <dgm:pt modelId="{660357CA-3F0A-46D8-BEB2-1C4B5F622D1C}" type="sibTrans" cxnId="{A94FD279-02A8-4473-B1D4-FD62D9F8AA56}">
      <dgm:prSet/>
      <dgm:spPr/>
      <dgm:t>
        <a:bodyPr/>
        <a:lstStyle/>
        <a:p>
          <a:pPr rtl="1"/>
          <a:endParaRPr lang="ar-EG"/>
        </a:p>
      </dgm:t>
    </dgm:pt>
    <dgm:pt modelId="{BFC87604-42B8-45C8-989F-126638C74AD3}">
      <dgm:prSet phldrT="[نص]" custT="1"/>
      <dgm:spPr/>
      <dgm:t>
        <a:bodyPr/>
        <a:lstStyle/>
        <a:p>
          <a:pPr rtl="1"/>
          <a:r>
            <a:rPr lang="ar-EG" sz="1800" dirty="0" smtClean="0"/>
            <a:t>التواجد المستمر مع المراهق: على الوالدين إشعار المراهق بتواجدهم معه ووقوفهم إلى جانبه في جميع الأوقات، ومساعدته عند تحديد اختياراته وأهدافه وتشجيعه على تحقيقها.</a:t>
          </a:r>
          <a:endParaRPr lang="ar-EG" sz="1800" dirty="0"/>
        </a:p>
      </dgm:t>
    </dgm:pt>
    <dgm:pt modelId="{94F95B95-C35C-431C-91B3-F2BAE12BA8D1}" type="parTrans" cxnId="{5693CB13-4D3E-4241-8CF4-C7595964C6BA}">
      <dgm:prSet/>
      <dgm:spPr/>
      <dgm:t>
        <a:bodyPr/>
        <a:lstStyle/>
        <a:p>
          <a:pPr rtl="1"/>
          <a:endParaRPr lang="ar-EG"/>
        </a:p>
      </dgm:t>
    </dgm:pt>
    <dgm:pt modelId="{FA1B7ECA-524E-4E9B-9DF5-B5D6C16C28DD}" type="sibTrans" cxnId="{5693CB13-4D3E-4241-8CF4-C7595964C6BA}">
      <dgm:prSet/>
      <dgm:spPr/>
      <dgm:t>
        <a:bodyPr/>
        <a:lstStyle/>
        <a:p>
          <a:pPr rtl="1"/>
          <a:endParaRPr lang="ar-EG"/>
        </a:p>
      </dgm:t>
    </dgm:pt>
    <dgm:pt modelId="{2D63119A-DB6C-484E-AE79-04BB81D7EC52}" type="pres">
      <dgm:prSet presAssocID="{B4582DAB-2305-41E8-BB69-623CDD9CE949}" presName="CompostProcess" presStyleCnt="0">
        <dgm:presLayoutVars>
          <dgm:dir/>
          <dgm:resizeHandles val="exact"/>
        </dgm:presLayoutVars>
      </dgm:prSet>
      <dgm:spPr/>
    </dgm:pt>
    <dgm:pt modelId="{6623B34E-B5EE-48AD-BB27-98CCC0DE9CF0}" type="pres">
      <dgm:prSet presAssocID="{B4582DAB-2305-41E8-BB69-623CDD9CE949}" presName="arrow" presStyleLbl="bgShp" presStyleIdx="0" presStyleCnt="1"/>
      <dgm:spPr/>
    </dgm:pt>
    <dgm:pt modelId="{E1AE8DFD-8CD4-4BCD-A490-5CABECA1E0CD}" type="pres">
      <dgm:prSet presAssocID="{B4582DAB-2305-41E8-BB69-623CDD9CE949}" presName="linearProcess" presStyleCnt="0"/>
      <dgm:spPr/>
    </dgm:pt>
    <dgm:pt modelId="{1AFE24E7-DE4C-465C-B00F-AFA01B462DEC}" type="pres">
      <dgm:prSet presAssocID="{CC7053CC-872F-4301-B332-93540105A5E7}" presName="textNode" presStyleLbl="node1" presStyleIdx="0" presStyleCnt="3">
        <dgm:presLayoutVars>
          <dgm:bulletEnabled val="1"/>
        </dgm:presLayoutVars>
      </dgm:prSet>
      <dgm:spPr/>
      <dgm:t>
        <a:bodyPr/>
        <a:lstStyle/>
        <a:p>
          <a:pPr rtl="1"/>
          <a:endParaRPr lang="ar-EG"/>
        </a:p>
      </dgm:t>
    </dgm:pt>
    <dgm:pt modelId="{ED180985-D879-4E4A-9E68-91497D699B65}" type="pres">
      <dgm:prSet presAssocID="{E2D23147-2947-43C8-9780-4429720887FC}" presName="sibTrans" presStyleCnt="0"/>
      <dgm:spPr/>
    </dgm:pt>
    <dgm:pt modelId="{8F6FC0E9-E86C-457A-8845-3F8A9683DAAA}" type="pres">
      <dgm:prSet presAssocID="{FD36A934-B97D-4963-BB90-1BC13569EF00}" presName="textNode" presStyleLbl="node1" presStyleIdx="1" presStyleCnt="3">
        <dgm:presLayoutVars>
          <dgm:bulletEnabled val="1"/>
        </dgm:presLayoutVars>
      </dgm:prSet>
      <dgm:spPr/>
      <dgm:t>
        <a:bodyPr/>
        <a:lstStyle/>
        <a:p>
          <a:pPr rtl="1"/>
          <a:endParaRPr lang="ar-EG"/>
        </a:p>
      </dgm:t>
    </dgm:pt>
    <dgm:pt modelId="{F1BC736B-6DFF-4E1D-A0F8-8A4E8C8310CC}" type="pres">
      <dgm:prSet presAssocID="{660357CA-3F0A-46D8-BEB2-1C4B5F622D1C}" presName="sibTrans" presStyleCnt="0"/>
      <dgm:spPr/>
    </dgm:pt>
    <dgm:pt modelId="{53E64C86-5B1C-4FCE-8B00-04AA4A7D443D}" type="pres">
      <dgm:prSet presAssocID="{BFC87604-42B8-45C8-989F-126638C74AD3}" presName="textNode" presStyleLbl="node1" presStyleIdx="2" presStyleCnt="3">
        <dgm:presLayoutVars>
          <dgm:bulletEnabled val="1"/>
        </dgm:presLayoutVars>
      </dgm:prSet>
      <dgm:spPr/>
      <dgm:t>
        <a:bodyPr/>
        <a:lstStyle/>
        <a:p>
          <a:pPr rtl="1"/>
          <a:endParaRPr lang="ar-EG"/>
        </a:p>
      </dgm:t>
    </dgm:pt>
  </dgm:ptLst>
  <dgm:cxnLst>
    <dgm:cxn modelId="{F489F1B4-8BD8-457C-BD1B-78D3D9277D22}" type="presOf" srcId="{BFC87604-42B8-45C8-989F-126638C74AD3}" destId="{53E64C86-5B1C-4FCE-8B00-04AA4A7D443D}" srcOrd="0" destOrd="0" presId="urn:microsoft.com/office/officeart/2005/8/layout/hProcess9"/>
    <dgm:cxn modelId="{5649DEBA-C2B6-4336-8EA2-569F566CDC05}" type="presOf" srcId="{FD36A934-B97D-4963-BB90-1BC13569EF00}" destId="{8F6FC0E9-E86C-457A-8845-3F8A9683DAAA}" srcOrd="0" destOrd="0" presId="urn:microsoft.com/office/officeart/2005/8/layout/hProcess9"/>
    <dgm:cxn modelId="{A94FD279-02A8-4473-B1D4-FD62D9F8AA56}" srcId="{B4582DAB-2305-41E8-BB69-623CDD9CE949}" destId="{FD36A934-B97D-4963-BB90-1BC13569EF00}" srcOrd="1" destOrd="0" parTransId="{E64CD8AE-96B3-4678-ABAC-C8BD1B549DD9}" sibTransId="{660357CA-3F0A-46D8-BEB2-1C4B5F622D1C}"/>
    <dgm:cxn modelId="{5693CB13-4D3E-4241-8CF4-C7595964C6BA}" srcId="{B4582DAB-2305-41E8-BB69-623CDD9CE949}" destId="{BFC87604-42B8-45C8-989F-126638C74AD3}" srcOrd="2" destOrd="0" parTransId="{94F95B95-C35C-431C-91B3-F2BAE12BA8D1}" sibTransId="{FA1B7ECA-524E-4E9B-9DF5-B5D6C16C28DD}"/>
    <dgm:cxn modelId="{560B4F4A-A30C-4EC8-9164-91369B07E8BB}" srcId="{B4582DAB-2305-41E8-BB69-623CDD9CE949}" destId="{CC7053CC-872F-4301-B332-93540105A5E7}" srcOrd="0" destOrd="0" parTransId="{B4209956-9032-456D-8498-CE750421166A}" sibTransId="{E2D23147-2947-43C8-9780-4429720887FC}"/>
    <dgm:cxn modelId="{3A491FD0-E207-464B-BD08-090BE5A9880C}" type="presOf" srcId="{B4582DAB-2305-41E8-BB69-623CDD9CE949}" destId="{2D63119A-DB6C-484E-AE79-04BB81D7EC52}" srcOrd="0" destOrd="0" presId="urn:microsoft.com/office/officeart/2005/8/layout/hProcess9"/>
    <dgm:cxn modelId="{B36980AB-9843-49E9-B67F-5D9D5D3319FB}" type="presOf" srcId="{CC7053CC-872F-4301-B332-93540105A5E7}" destId="{1AFE24E7-DE4C-465C-B00F-AFA01B462DEC}" srcOrd="0" destOrd="0" presId="urn:microsoft.com/office/officeart/2005/8/layout/hProcess9"/>
    <dgm:cxn modelId="{9C81F295-84AD-468A-AAC6-18C03E353633}" type="presParOf" srcId="{2D63119A-DB6C-484E-AE79-04BB81D7EC52}" destId="{6623B34E-B5EE-48AD-BB27-98CCC0DE9CF0}" srcOrd="0" destOrd="0" presId="urn:microsoft.com/office/officeart/2005/8/layout/hProcess9"/>
    <dgm:cxn modelId="{0194CFF1-65F7-4686-B2E4-9D00D994F2B6}" type="presParOf" srcId="{2D63119A-DB6C-484E-AE79-04BB81D7EC52}" destId="{E1AE8DFD-8CD4-4BCD-A490-5CABECA1E0CD}" srcOrd="1" destOrd="0" presId="urn:microsoft.com/office/officeart/2005/8/layout/hProcess9"/>
    <dgm:cxn modelId="{75F74F54-65DF-4A64-BE40-5B7B6C656F08}" type="presParOf" srcId="{E1AE8DFD-8CD4-4BCD-A490-5CABECA1E0CD}" destId="{1AFE24E7-DE4C-465C-B00F-AFA01B462DEC}" srcOrd="0" destOrd="0" presId="urn:microsoft.com/office/officeart/2005/8/layout/hProcess9"/>
    <dgm:cxn modelId="{2836AF98-9F6C-4185-ADF3-A3220487BC17}" type="presParOf" srcId="{E1AE8DFD-8CD4-4BCD-A490-5CABECA1E0CD}" destId="{ED180985-D879-4E4A-9E68-91497D699B65}" srcOrd="1" destOrd="0" presId="urn:microsoft.com/office/officeart/2005/8/layout/hProcess9"/>
    <dgm:cxn modelId="{0F510F68-F072-44BA-9E5B-F058278194BA}" type="presParOf" srcId="{E1AE8DFD-8CD4-4BCD-A490-5CABECA1E0CD}" destId="{8F6FC0E9-E86C-457A-8845-3F8A9683DAAA}" srcOrd="2" destOrd="0" presId="urn:microsoft.com/office/officeart/2005/8/layout/hProcess9"/>
    <dgm:cxn modelId="{3A1F6683-7CA1-4965-A623-E0A5E2D57072}" type="presParOf" srcId="{E1AE8DFD-8CD4-4BCD-A490-5CABECA1E0CD}" destId="{F1BC736B-6DFF-4E1D-A0F8-8A4E8C8310CC}" srcOrd="3" destOrd="0" presId="urn:microsoft.com/office/officeart/2005/8/layout/hProcess9"/>
    <dgm:cxn modelId="{7A982E7D-68BC-4571-80B3-293796281899}" type="presParOf" srcId="{E1AE8DFD-8CD4-4BCD-A490-5CABECA1E0CD}" destId="{53E64C86-5B1C-4FCE-8B00-04AA4A7D443D}"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2A4516F-14F5-43D9-A322-89CAAABD865F}" type="doc">
      <dgm:prSet loTypeId="urn:microsoft.com/office/officeart/2005/8/layout/vList3" loCatId="list" qsTypeId="urn:microsoft.com/office/officeart/2005/8/quickstyle/simple2" qsCatId="simple" csTypeId="urn:microsoft.com/office/officeart/2005/8/colors/colorful5" csCatId="colorful" phldr="1"/>
      <dgm:spPr/>
    </dgm:pt>
    <dgm:pt modelId="{7EC9CC68-72AB-4D14-BBC6-B126BF274413}">
      <dgm:prSet phldrT="[Text]" custT="1">
        <dgm:style>
          <a:lnRef idx="3">
            <a:schemeClr val="lt1"/>
          </a:lnRef>
          <a:fillRef idx="1">
            <a:schemeClr val="accent2"/>
          </a:fillRef>
          <a:effectRef idx="1">
            <a:schemeClr val="accent2"/>
          </a:effectRef>
          <a:fontRef idx="minor">
            <a:schemeClr val="lt1"/>
          </a:fontRef>
        </dgm:style>
      </dgm:prSet>
      <dgm:spPr>
        <a:xfrm>
          <a:off x="186666" y="161923"/>
          <a:ext cx="1482185" cy="504827"/>
        </a:xfrm>
        <a:solidFill>
          <a:srgbClr val="C0504D"/>
        </a:solidFill>
        <a:ln w="38100" cap="flat" cmpd="sng" algn="ctr">
          <a:solidFill>
            <a:sysClr val="window" lastClr="FFFFFF"/>
          </a:solidFill>
          <a:prstDash val="solid"/>
          <a:miter lim="800000"/>
        </a:ln>
        <a:effectLst>
          <a:outerShdw blurRad="40000" dist="20000" dir="5400000" rotWithShape="0">
            <a:srgbClr val="000000">
              <a:alpha val="38000"/>
            </a:srgbClr>
          </a:outerShdw>
        </a:effectLst>
      </dgm:spPr>
      <dgm:t>
        <a:bodyPr/>
        <a:lstStyle/>
        <a:p>
          <a:r>
            <a:rPr lang="ar-EG" sz="1800" b="1" dirty="0">
              <a:solidFill>
                <a:sysClr val="window" lastClr="FFFFFF"/>
              </a:solidFill>
              <a:latin typeface="Calibri" panose="020F0502020204030204"/>
              <a:ea typeface="+mn-ea"/>
              <a:cs typeface="Arial"/>
            </a:rPr>
            <a:t>مجموعات</a:t>
          </a:r>
          <a:endParaRPr lang="en-US" sz="1800" b="1" dirty="0">
            <a:solidFill>
              <a:sysClr val="window" lastClr="FFFFFF"/>
            </a:solidFill>
            <a:latin typeface="Calibri" panose="020F0502020204030204"/>
            <a:ea typeface="+mn-ea"/>
            <a:cs typeface="+mn-cs"/>
          </a:endParaRPr>
        </a:p>
      </dgm:t>
    </dgm:pt>
    <dgm:pt modelId="{AF2E0C07-4C05-4F71-859D-867114518A2E}" type="parTrans" cxnId="{BFA484D1-61D1-4E07-AC07-8D0E746CA8DA}">
      <dgm:prSet/>
      <dgm:spPr/>
      <dgm:t>
        <a:bodyPr/>
        <a:lstStyle/>
        <a:p>
          <a:endParaRPr lang="en-US"/>
        </a:p>
      </dgm:t>
    </dgm:pt>
    <dgm:pt modelId="{40598CC8-C264-4532-81C7-90C850482CAF}" type="sibTrans" cxnId="{BFA484D1-61D1-4E07-AC07-8D0E746CA8DA}">
      <dgm:prSet/>
      <dgm:spPr/>
      <dgm:t>
        <a:bodyPr/>
        <a:lstStyle/>
        <a:p>
          <a:endParaRPr lang="en-US"/>
        </a:p>
      </dgm:t>
    </dgm:pt>
    <dgm:pt modelId="{B8CF5077-D659-40EF-9B51-5FF7EA518122}" type="pres">
      <dgm:prSet presAssocID="{A2A4516F-14F5-43D9-A322-89CAAABD865F}" presName="linearFlow" presStyleCnt="0">
        <dgm:presLayoutVars>
          <dgm:dir val="rev"/>
          <dgm:resizeHandles val="exact"/>
        </dgm:presLayoutVars>
      </dgm:prSet>
      <dgm:spPr/>
    </dgm:pt>
    <dgm:pt modelId="{1F4B3028-6953-4CDB-83D5-F8A0FDB7ACF9}" type="pres">
      <dgm:prSet presAssocID="{7EC9CC68-72AB-4D14-BBC6-B126BF274413}" presName="composite" presStyleCnt="0"/>
      <dgm:spPr/>
    </dgm:pt>
    <dgm:pt modelId="{ADC16539-1EAD-46A0-9319-37BDB968970F}" type="pres">
      <dgm:prSet presAssocID="{7EC9CC68-72AB-4D14-BBC6-B126BF274413}" presName="imgShp" presStyleLbl="fgImgPlace1" presStyleIdx="0" presStyleCnt="1"/>
      <dgm:spPr>
        <a:xfrm>
          <a:off x="1295519" y="41005"/>
          <a:ext cx="746664" cy="74666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9050" cap="flat" cmpd="sng" algn="ctr">
          <a:solidFill>
            <a:sysClr val="window" lastClr="FFFFFF">
              <a:hueOff val="0"/>
              <a:satOff val="0"/>
              <a:lumOff val="0"/>
              <a:alphaOff val="0"/>
            </a:sysClr>
          </a:solidFill>
          <a:prstDash val="solid"/>
          <a:miter lim="800000"/>
        </a:ln>
        <a:effectLst/>
      </dgm:spPr>
    </dgm:pt>
    <dgm:pt modelId="{96AFD1C2-1A16-4C5E-82F0-AB2C721F0364}" type="pres">
      <dgm:prSet presAssocID="{7EC9CC68-72AB-4D14-BBC6-B126BF274413}" presName="txShp" presStyleLbl="node1" presStyleIdx="0" presStyleCnt="1" custScaleY="67611">
        <dgm:presLayoutVars>
          <dgm:bulletEnabled val="1"/>
        </dgm:presLayoutVars>
      </dgm:prSet>
      <dgm:spPr>
        <a:prstGeom prst="homePlate">
          <a:avLst/>
        </a:prstGeom>
      </dgm:spPr>
      <dgm:t>
        <a:bodyPr/>
        <a:lstStyle/>
        <a:p>
          <a:pPr rtl="1"/>
          <a:endParaRPr lang="ar-SA"/>
        </a:p>
      </dgm:t>
    </dgm:pt>
  </dgm:ptLst>
  <dgm:cxnLst>
    <dgm:cxn modelId="{6F5AD1D4-54C7-4724-A02A-CEF379A26D63}" type="presOf" srcId="{7EC9CC68-72AB-4D14-BBC6-B126BF274413}" destId="{96AFD1C2-1A16-4C5E-82F0-AB2C721F0364}" srcOrd="0" destOrd="0" presId="urn:microsoft.com/office/officeart/2005/8/layout/vList3"/>
    <dgm:cxn modelId="{BFA484D1-61D1-4E07-AC07-8D0E746CA8DA}" srcId="{A2A4516F-14F5-43D9-A322-89CAAABD865F}" destId="{7EC9CC68-72AB-4D14-BBC6-B126BF274413}" srcOrd="0" destOrd="0" parTransId="{AF2E0C07-4C05-4F71-859D-867114518A2E}" sibTransId="{40598CC8-C264-4532-81C7-90C850482CAF}"/>
    <dgm:cxn modelId="{0158CFD8-89D7-4E8D-904B-368DB9D4E561}" type="presOf" srcId="{A2A4516F-14F5-43D9-A322-89CAAABD865F}" destId="{B8CF5077-D659-40EF-9B51-5FF7EA518122}" srcOrd="0" destOrd="0" presId="urn:microsoft.com/office/officeart/2005/8/layout/vList3"/>
    <dgm:cxn modelId="{99EFC750-75AB-4AE5-8070-3F6220FDB192}" type="presParOf" srcId="{B8CF5077-D659-40EF-9B51-5FF7EA518122}" destId="{1F4B3028-6953-4CDB-83D5-F8A0FDB7ACF9}" srcOrd="0" destOrd="0" presId="urn:microsoft.com/office/officeart/2005/8/layout/vList3"/>
    <dgm:cxn modelId="{28791162-5E44-4E96-915B-73A1DF806791}" type="presParOf" srcId="{1F4B3028-6953-4CDB-83D5-F8A0FDB7ACF9}" destId="{ADC16539-1EAD-46A0-9319-37BDB968970F}" srcOrd="0" destOrd="0" presId="urn:microsoft.com/office/officeart/2005/8/layout/vList3"/>
    <dgm:cxn modelId="{B57B325D-8B7B-49CD-886B-4FC6D270FFA4}" type="presParOf" srcId="{1F4B3028-6953-4CDB-83D5-F8A0FDB7ACF9}" destId="{96AFD1C2-1A16-4C5E-82F0-AB2C721F036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2A4516F-14F5-43D9-A322-89CAAABD865F}" type="doc">
      <dgm:prSet loTypeId="urn:microsoft.com/office/officeart/2005/8/layout/vList3" loCatId="list" qsTypeId="urn:microsoft.com/office/officeart/2005/8/quickstyle/simple2" qsCatId="simple" csTypeId="urn:microsoft.com/office/officeart/2005/8/colors/colorful5" csCatId="colorful" phldr="1"/>
      <dgm:spPr/>
    </dgm:pt>
    <dgm:pt modelId="{7EC9CC68-72AB-4D14-BBC6-B126BF274413}">
      <dgm:prSet phldrT="[Text]" custT="1">
        <dgm:style>
          <a:lnRef idx="3">
            <a:schemeClr val="lt1"/>
          </a:lnRef>
          <a:fillRef idx="1">
            <a:schemeClr val="accent5"/>
          </a:fillRef>
          <a:effectRef idx="1">
            <a:schemeClr val="accent5"/>
          </a:effectRef>
          <a:fontRef idx="minor">
            <a:schemeClr val="lt1"/>
          </a:fontRef>
        </dgm:style>
      </dgm:prSet>
      <dgm:spPr>
        <a:xfrm rot="10800000">
          <a:off x="746664" y="295058"/>
          <a:ext cx="1482185" cy="438583"/>
        </a:xfrm>
        <a:solidFill>
          <a:srgbClr val="4BACC6"/>
        </a:solidFill>
        <a:ln w="38100" cap="flat" cmpd="sng" algn="ctr">
          <a:solidFill>
            <a:sysClr val="window" lastClr="FFFFFF"/>
          </a:solidFill>
          <a:prstDash val="solid"/>
          <a:miter lim="800000"/>
        </a:ln>
        <a:effectLst>
          <a:outerShdw blurRad="40000" dist="20000" dir="5400000" rotWithShape="0">
            <a:srgbClr val="000000">
              <a:alpha val="38000"/>
            </a:srgbClr>
          </a:outerShdw>
        </a:effectLst>
      </dgm:spPr>
      <dgm:t>
        <a:bodyPr/>
        <a:lstStyle/>
        <a:p>
          <a:r>
            <a:rPr lang="ar-SA" sz="1800" b="1">
              <a:solidFill>
                <a:sysClr val="window" lastClr="FFFFFF"/>
              </a:solidFill>
              <a:latin typeface="Calibri" panose="020F0502020204030204"/>
              <a:ea typeface="+mn-ea"/>
              <a:cs typeface="Arial"/>
            </a:rPr>
            <a:t>ورشة عمل</a:t>
          </a:r>
          <a:endParaRPr lang="en-US" sz="1800" b="1">
            <a:solidFill>
              <a:sysClr val="window" lastClr="FFFFFF"/>
            </a:solidFill>
            <a:latin typeface="Calibri" panose="020F0502020204030204"/>
            <a:ea typeface="+mn-ea"/>
            <a:cs typeface="+mn-cs"/>
          </a:endParaRPr>
        </a:p>
      </dgm:t>
    </dgm:pt>
    <dgm:pt modelId="{AF2E0C07-4C05-4F71-859D-867114518A2E}" type="parTrans" cxnId="{BFA484D1-61D1-4E07-AC07-8D0E746CA8DA}">
      <dgm:prSet/>
      <dgm:spPr/>
      <dgm:t>
        <a:bodyPr/>
        <a:lstStyle/>
        <a:p>
          <a:endParaRPr lang="en-US"/>
        </a:p>
      </dgm:t>
    </dgm:pt>
    <dgm:pt modelId="{40598CC8-C264-4532-81C7-90C850482CAF}" type="sibTrans" cxnId="{BFA484D1-61D1-4E07-AC07-8D0E746CA8DA}">
      <dgm:prSet/>
      <dgm:spPr/>
      <dgm:t>
        <a:bodyPr/>
        <a:lstStyle/>
        <a:p>
          <a:endParaRPr lang="en-US"/>
        </a:p>
      </dgm:t>
    </dgm:pt>
    <dgm:pt modelId="{B8CF5077-D659-40EF-9B51-5FF7EA518122}" type="pres">
      <dgm:prSet presAssocID="{A2A4516F-14F5-43D9-A322-89CAAABD865F}" presName="linearFlow" presStyleCnt="0">
        <dgm:presLayoutVars>
          <dgm:dir/>
          <dgm:resizeHandles val="exact"/>
        </dgm:presLayoutVars>
      </dgm:prSet>
      <dgm:spPr/>
    </dgm:pt>
    <dgm:pt modelId="{1F4B3028-6953-4CDB-83D5-F8A0FDB7ACF9}" type="pres">
      <dgm:prSet presAssocID="{7EC9CC68-72AB-4D14-BBC6-B126BF274413}" presName="composite" presStyleCnt="0"/>
      <dgm:spPr/>
    </dgm:pt>
    <dgm:pt modelId="{ADC16539-1EAD-46A0-9319-37BDB968970F}" type="pres">
      <dgm:prSet presAssocID="{7EC9CC68-72AB-4D14-BBC6-B126BF274413}" presName="imgShp" presStyleLbl="fgImgPlace1" presStyleIdx="0" presStyleCnt="1"/>
      <dgm:spPr>
        <a:xfrm>
          <a:off x="186666" y="83867"/>
          <a:ext cx="746664" cy="746664"/>
        </a:xfrm>
        <a:prstGeom prst="ellipse">
          <a:avLst/>
        </a:prstGeom>
        <a:blipFill rotWithShape="1">
          <a:blip xmlns:r="http://schemas.openxmlformats.org/officeDocument/2006/relationships" r:embed="rId1"/>
          <a:stretch>
            <a:fillRect/>
          </a:stretch>
        </a:blipFill>
        <a:ln w="19050" cap="flat" cmpd="sng" algn="ctr">
          <a:solidFill>
            <a:sysClr val="window" lastClr="FFFFFF">
              <a:hueOff val="0"/>
              <a:satOff val="0"/>
              <a:lumOff val="0"/>
              <a:alphaOff val="0"/>
            </a:sysClr>
          </a:solidFill>
          <a:prstDash val="solid"/>
          <a:miter lim="800000"/>
        </a:ln>
        <a:effectLst/>
      </dgm:spPr>
    </dgm:pt>
    <dgm:pt modelId="{96AFD1C2-1A16-4C5E-82F0-AB2C721F0364}" type="pres">
      <dgm:prSet presAssocID="{7EC9CC68-72AB-4D14-BBC6-B126BF274413}" presName="txShp" presStyleLbl="node1" presStyleIdx="0" presStyleCnt="1" custScaleY="58739" custLinFactNeighborX="12594" custLinFactNeighborY="7654">
        <dgm:presLayoutVars>
          <dgm:bulletEnabled val="1"/>
        </dgm:presLayoutVars>
      </dgm:prSet>
      <dgm:spPr>
        <a:prstGeom prst="homePlate">
          <a:avLst/>
        </a:prstGeom>
      </dgm:spPr>
      <dgm:t>
        <a:bodyPr/>
        <a:lstStyle/>
        <a:p>
          <a:pPr rtl="1"/>
          <a:endParaRPr lang="ar-SA"/>
        </a:p>
      </dgm:t>
    </dgm:pt>
  </dgm:ptLst>
  <dgm:cxnLst>
    <dgm:cxn modelId="{BFA484D1-61D1-4E07-AC07-8D0E746CA8DA}" srcId="{A2A4516F-14F5-43D9-A322-89CAAABD865F}" destId="{7EC9CC68-72AB-4D14-BBC6-B126BF274413}" srcOrd="0" destOrd="0" parTransId="{AF2E0C07-4C05-4F71-859D-867114518A2E}" sibTransId="{40598CC8-C264-4532-81C7-90C850482CAF}"/>
    <dgm:cxn modelId="{F40BBC25-3531-47AD-88DF-A7235648FF9C}" type="presOf" srcId="{7EC9CC68-72AB-4D14-BBC6-B126BF274413}" destId="{96AFD1C2-1A16-4C5E-82F0-AB2C721F0364}" srcOrd="0" destOrd="0" presId="urn:microsoft.com/office/officeart/2005/8/layout/vList3"/>
    <dgm:cxn modelId="{964243F0-43C2-4B38-B160-861C376C9757}" type="presOf" srcId="{A2A4516F-14F5-43D9-A322-89CAAABD865F}" destId="{B8CF5077-D659-40EF-9B51-5FF7EA518122}" srcOrd="0" destOrd="0" presId="urn:microsoft.com/office/officeart/2005/8/layout/vList3"/>
    <dgm:cxn modelId="{684DAF4F-5698-4321-A650-3F67E7EAA069}" type="presParOf" srcId="{B8CF5077-D659-40EF-9B51-5FF7EA518122}" destId="{1F4B3028-6953-4CDB-83D5-F8A0FDB7ACF9}" srcOrd="0" destOrd="0" presId="urn:microsoft.com/office/officeart/2005/8/layout/vList3"/>
    <dgm:cxn modelId="{76F50F5B-D51D-4652-8742-5F87FF1AEA09}" type="presParOf" srcId="{1F4B3028-6953-4CDB-83D5-F8A0FDB7ACF9}" destId="{ADC16539-1EAD-46A0-9319-37BDB968970F}" srcOrd="0" destOrd="0" presId="urn:microsoft.com/office/officeart/2005/8/layout/vList3"/>
    <dgm:cxn modelId="{5CCEBF22-792B-4376-A1C4-06EBFE969D00}" type="presParOf" srcId="{1F4B3028-6953-4CDB-83D5-F8A0FDB7ACF9}" destId="{96AFD1C2-1A16-4C5E-82F0-AB2C721F0364}"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4D4D6D-B9CD-43B1-9CBD-C49D1471F91C}" type="doc">
      <dgm:prSet loTypeId="urn:microsoft.com/office/officeart/2005/8/layout/hList7" loCatId="list" qsTypeId="urn:microsoft.com/office/officeart/2005/8/quickstyle/simple1" qsCatId="simple" csTypeId="urn:microsoft.com/office/officeart/2005/8/colors/colorful3" csCatId="colorful" phldr="1"/>
      <dgm:spPr/>
    </dgm:pt>
    <dgm:pt modelId="{484DEADE-9AD0-4D72-BE26-1C916E3FD7AB}">
      <dgm:prSet phldrT="[نص]"/>
      <dgm:spPr/>
      <dgm:t>
        <a:bodyPr/>
        <a:lstStyle/>
        <a:p>
          <a:pPr rtl="1"/>
          <a:r>
            <a:rPr lang="ar-EG" dirty="0" smtClean="0"/>
            <a:t>إفصاح الوالدين والمربيين عن محبتهم للفرد بشكل مباشر، أو من خلال احترامه وتقدير علاقاته الاجتماعية أو بمناداته بما يحبّ</a:t>
          </a:r>
          <a:endParaRPr lang="ar-EG" dirty="0"/>
        </a:p>
      </dgm:t>
    </dgm:pt>
    <dgm:pt modelId="{540C141B-53A8-4BBF-ACBB-2A510450AC5C}" type="parTrans" cxnId="{B01CC3F6-D8F1-4683-9DC7-7FEA9344816F}">
      <dgm:prSet/>
      <dgm:spPr/>
      <dgm:t>
        <a:bodyPr/>
        <a:lstStyle/>
        <a:p>
          <a:pPr rtl="1"/>
          <a:endParaRPr lang="ar-EG"/>
        </a:p>
      </dgm:t>
    </dgm:pt>
    <dgm:pt modelId="{DD376CFB-2323-497A-A7F3-ED3CF4F8AFCD}" type="sibTrans" cxnId="{B01CC3F6-D8F1-4683-9DC7-7FEA9344816F}">
      <dgm:prSet/>
      <dgm:spPr/>
      <dgm:t>
        <a:bodyPr/>
        <a:lstStyle/>
        <a:p>
          <a:pPr rtl="1"/>
          <a:endParaRPr lang="ar-EG"/>
        </a:p>
      </dgm:t>
    </dgm:pt>
    <dgm:pt modelId="{DF3AC6C7-2BDA-4033-9B27-FEAEBFE9CFF7}">
      <dgm:prSet phldrT="[نص]"/>
      <dgm:spPr/>
      <dgm:t>
        <a:bodyPr/>
        <a:lstStyle/>
        <a:p>
          <a:pPr rtl="1"/>
          <a:r>
            <a:rPr lang="ar-EG" smtClean="0"/>
            <a:t>نظراً للحالة النفسية الحساسة والمتذبذبة التي يمرّ بها المراهق؛ فمن الواجب عدم توجيه أي ملاحظات له بشكل مباشر أمام الآخرين، أو ذكر عيوبه وأخطائه</a:t>
          </a:r>
          <a:endParaRPr lang="ar-EG" dirty="0"/>
        </a:p>
      </dgm:t>
    </dgm:pt>
    <dgm:pt modelId="{9D73A3BB-8FB6-4098-B6A2-FA6CB8C584EB}" type="parTrans" cxnId="{A89BBDB1-6F5D-43EA-92C3-0AA68B215F7E}">
      <dgm:prSet/>
      <dgm:spPr/>
      <dgm:t>
        <a:bodyPr/>
        <a:lstStyle/>
        <a:p>
          <a:pPr rtl="1"/>
          <a:endParaRPr lang="ar-EG"/>
        </a:p>
      </dgm:t>
    </dgm:pt>
    <dgm:pt modelId="{AB644140-6F8A-45AA-9733-F5D391CC8B37}" type="sibTrans" cxnId="{A89BBDB1-6F5D-43EA-92C3-0AA68B215F7E}">
      <dgm:prSet/>
      <dgm:spPr/>
      <dgm:t>
        <a:bodyPr/>
        <a:lstStyle/>
        <a:p>
          <a:pPr rtl="1"/>
          <a:endParaRPr lang="ar-EG"/>
        </a:p>
      </dgm:t>
    </dgm:pt>
    <dgm:pt modelId="{48F54B01-718E-42ED-BC99-2A46259E0DB0}">
      <dgm:prSet phldrT="[نص]"/>
      <dgm:spPr/>
      <dgm:t>
        <a:bodyPr/>
        <a:lstStyle/>
        <a:p>
          <a:pPr rtl="1"/>
          <a:r>
            <a:rPr lang="ar-EG" dirty="0" smtClean="0"/>
            <a:t>إتاحة الفرصة أمامه لإفصاحه عن رأيه في مجال معين، واتباع أسلوب الحوار الهادئ والهادف</a:t>
          </a:r>
          <a:endParaRPr lang="ar-EG" dirty="0"/>
        </a:p>
      </dgm:t>
    </dgm:pt>
    <dgm:pt modelId="{857AFF32-633C-4287-B68E-EC62A6634F1E}" type="parTrans" cxnId="{D6548C37-8DA4-4C8B-846A-CBE9A15C1CA0}">
      <dgm:prSet/>
      <dgm:spPr/>
      <dgm:t>
        <a:bodyPr/>
        <a:lstStyle/>
        <a:p>
          <a:pPr rtl="1"/>
          <a:endParaRPr lang="ar-EG"/>
        </a:p>
      </dgm:t>
    </dgm:pt>
    <dgm:pt modelId="{2D3FA0D2-4782-41C7-B08E-8A6F683BE23D}" type="sibTrans" cxnId="{D6548C37-8DA4-4C8B-846A-CBE9A15C1CA0}">
      <dgm:prSet/>
      <dgm:spPr/>
      <dgm:t>
        <a:bodyPr/>
        <a:lstStyle/>
        <a:p>
          <a:pPr rtl="1"/>
          <a:endParaRPr lang="ar-EG"/>
        </a:p>
      </dgm:t>
    </dgm:pt>
    <dgm:pt modelId="{97E7AC27-EBEA-4549-8B16-665D5B935656}">
      <dgm:prSet phldrT="[نص]"/>
      <dgm:spPr/>
      <dgm:t>
        <a:bodyPr/>
        <a:lstStyle/>
        <a:p>
          <a:pPr rtl="1"/>
          <a:r>
            <a:rPr lang="ar-EG" dirty="0" smtClean="0"/>
            <a:t>احترام استقلاليته وخصوصياته، ومراقبته من غير أن يشعر بذلك</a:t>
          </a:r>
          <a:endParaRPr lang="ar-EG" dirty="0"/>
        </a:p>
      </dgm:t>
    </dgm:pt>
    <dgm:pt modelId="{D4C3A894-D9A7-49F5-96E6-2050D27896BF}" type="parTrans" cxnId="{08A4D3FB-629A-4004-8CA3-DDE2F88C9472}">
      <dgm:prSet/>
      <dgm:spPr/>
      <dgm:t>
        <a:bodyPr/>
        <a:lstStyle/>
        <a:p>
          <a:pPr rtl="1"/>
          <a:endParaRPr lang="ar-EG"/>
        </a:p>
      </dgm:t>
    </dgm:pt>
    <dgm:pt modelId="{3710B31A-B6A7-40C6-AD81-0F68393E5FCA}" type="sibTrans" cxnId="{08A4D3FB-629A-4004-8CA3-DDE2F88C9472}">
      <dgm:prSet/>
      <dgm:spPr/>
      <dgm:t>
        <a:bodyPr/>
        <a:lstStyle/>
        <a:p>
          <a:pPr rtl="1"/>
          <a:endParaRPr lang="ar-EG"/>
        </a:p>
      </dgm:t>
    </dgm:pt>
    <dgm:pt modelId="{2B96309B-356B-4D9B-B1BB-E0D9EBAB8602}" type="pres">
      <dgm:prSet presAssocID="{0B4D4D6D-B9CD-43B1-9CBD-C49D1471F91C}" presName="Name0" presStyleCnt="0">
        <dgm:presLayoutVars>
          <dgm:dir/>
          <dgm:resizeHandles val="exact"/>
        </dgm:presLayoutVars>
      </dgm:prSet>
      <dgm:spPr/>
    </dgm:pt>
    <dgm:pt modelId="{B54A289C-4735-481E-8E95-F8EBD35D5818}" type="pres">
      <dgm:prSet presAssocID="{0B4D4D6D-B9CD-43B1-9CBD-C49D1471F91C}" presName="fgShape" presStyleLbl="fgShp" presStyleIdx="0" presStyleCnt="1"/>
      <dgm:spPr/>
    </dgm:pt>
    <dgm:pt modelId="{886EA176-14D7-485A-95E3-4B070A80B660}" type="pres">
      <dgm:prSet presAssocID="{0B4D4D6D-B9CD-43B1-9CBD-C49D1471F91C}" presName="linComp" presStyleCnt="0"/>
      <dgm:spPr/>
    </dgm:pt>
    <dgm:pt modelId="{EA06338F-5622-4E19-B0E2-B50587D79D2C}" type="pres">
      <dgm:prSet presAssocID="{484DEADE-9AD0-4D72-BE26-1C916E3FD7AB}" presName="compNode" presStyleCnt="0"/>
      <dgm:spPr/>
    </dgm:pt>
    <dgm:pt modelId="{77103813-8887-4276-80CB-C75F2214A225}" type="pres">
      <dgm:prSet presAssocID="{484DEADE-9AD0-4D72-BE26-1C916E3FD7AB}" presName="bkgdShape" presStyleLbl="node1" presStyleIdx="0" presStyleCnt="4"/>
      <dgm:spPr/>
      <dgm:t>
        <a:bodyPr/>
        <a:lstStyle/>
        <a:p>
          <a:pPr rtl="1"/>
          <a:endParaRPr lang="ar-EG"/>
        </a:p>
      </dgm:t>
    </dgm:pt>
    <dgm:pt modelId="{5ABE41A7-CE05-456E-AF3C-94781D56D79C}" type="pres">
      <dgm:prSet presAssocID="{484DEADE-9AD0-4D72-BE26-1C916E3FD7AB}" presName="nodeTx" presStyleLbl="node1" presStyleIdx="0" presStyleCnt="4">
        <dgm:presLayoutVars>
          <dgm:bulletEnabled val="1"/>
        </dgm:presLayoutVars>
      </dgm:prSet>
      <dgm:spPr/>
      <dgm:t>
        <a:bodyPr/>
        <a:lstStyle/>
        <a:p>
          <a:pPr rtl="1"/>
          <a:endParaRPr lang="ar-EG"/>
        </a:p>
      </dgm:t>
    </dgm:pt>
    <dgm:pt modelId="{74AA2D47-FE4A-4020-A17A-49D8F78E4170}" type="pres">
      <dgm:prSet presAssocID="{484DEADE-9AD0-4D72-BE26-1C916E3FD7AB}" presName="invisiNode" presStyleLbl="node1" presStyleIdx="0" presStyleCnt="4"/>
      <dgm:spPr/>
    </dgm:pt>
    <dgm:pt modelId="{68CA245E-6FEF-47A7-B0D0-8DB6180AAF7C}" type="pres">
      <dgm:prSet presAssocID="{484DEADE-9AD0-4D72-BE26-1C916E3FD7AB}" presName="imagNode" presStyleLbl="fgImgPlace1" presStyleIdx="0" presStyleCnt="4"/>
      <dgm:spPr>
        <a:blipFill rotWithShape="1">
          <a:blip xmlns:r="http://schemas.openxmlformats.org/officeDocument/2006/relationships" r:embed="rId1"/>
          <a:stretch>
            <a:fillRect/>
          </a:stretch>
        </a:blipFill>
      </dgm:spPr>
    </dgm:pt>
    <dgm:pt modelId="{D4FC0326-0394-4D48-B4D9-48898232A5DA}" type="pres">
      <dgm:prSet presAssocID="{DD376CFB-2323-497A-A7F3-ED3CF4F8AFCD}" presName="sibTrans" presStyleLbl="sibTrans2D1" presStyleIdx="0" presStyleCnt="0"/>
      <dgm:spPr/>
    </dgm:pt>
    <dgm:pt modelId="{4BCC2DF5-C8B1-48C1-A334-DD7F8A841C19}" type="pres">
      <dgm:prSet presAssocID="{DF3AC6C7-2BDA-4033-9B27-FEAEBFE9CFF7}" presName="compNode" presStyleCnt="0"/>
      <dgm:spPr/>
    </dgm:pt>
    <dgm:pt modelId="{29EFE08B-F3DE-4616-AE18-D565AA5D255A}" type="pres">
      <dgm:prSet presAssocID="{DF3AC6C7-2BDA-4033-9B27-FEAEBFE9CFF7}" presName="bkgdShape" presStyleLbl="node1" presStyleIdx="1" presStyleCnt="4"/>
      <dgm:spPr/>
      <dgm:t>
        <a:bodyPr/>
        <a:lstStyle/>
        <a:p>
          <a:pPr rtl="1"/>
          <a:endParaRPr lang="ar-EG"/>
        </a:p>
      </dgm:t>
    </dgm:pt>
    <dgm:pt modelId="{D0730810-2AA3-482E-BD96-8B586C92D3EC}" type="pres">
      <dgm:prSet presAssocID="{DF3AC6C7-2BDA-4033-9B27-FEAEBFE9CFF7}" presName="nodeTx" presStyleLbl="node1" presStyleIdx="1" presStyleCnt="4">
        <dgm:presLayoutVars>
          <dgm:bulletEnabled val="1"/>
        </dgm:presLayoutVars>
      </dgm:prSet>
      <dgm:spPr/>
      <dgm:t>
        <a:bodyPr/>
        <a:lstStyle/>
        <a:p>
          <a:pPr rtl="1"/>
          <a:endParaRPr lang="ar-EG"/>
        </a:p>
      </dgm:t>
    </dgm:pt>
    <dgm:pt modelId="{3B56FF30-CF6C-42E9-A78C-5FFB04EEA7FB}" type="pres">
      <dgm:prSet presAssocID="{DF3AC6C7-2BDA-4033-9B27-FEAEBFE9CFF7}" presName="invisiNode" presStyleLbl="node1" presStyleIdx="1" presStyleCnt="4"/>
      <dgm:spPr/>
    </dgm:pt>
    <dgm:pt modelId="{3910B130-77B0-41A7-BCD4-3B18AA50BCC5}" type="pres">
      <dgm:prSet presAssocID="{DF3AC6C7-2BDA-4033-9B27-FEAEBFE9CFF7}" presName="imagNode"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63000" r="-63000"/>
          </a:stretch>
        </a:blipFill>
      </dgm:spPr>
    </dgm:pt>
    <dgm:pt modelId="{94DEB7F3-EFD3-4ECF-9B96-C11881817349}" type="pres">
      <dgm:prSet presAssocID="{AB644140-6F8A-45AA-9733-F5D391CC8B37}" presName="sibTrans" presStyleLbl="sibTrans2D1" presStyleIdx="0" presStyleCnt="0"/>
      <dgm:spPr/>
    </dgm:pt>
    <dgm:pt modelId="{AED31158-3D39-4AEA-8A7C-36D545F2E79B}" type="pres">
      <dgm:prSet presAssocID="{48F54B01-718E-42ED-BC99-2A46259E0DB0}" presName="compNode" presStyleCnt="0"/>
      <dgm:spPr/>
    </dgm:pt>
    <dgm:pt modelId="{0993696D-489A-4AB9-9A49-BBA8A28275A1}" type="pres">
      <dgm:prSet presAssocID="{48F54B01-718E-42ED-BC99-2A46259E0DB0}" presName="bkgdShape" presStyleLbl="node1" presStyleIdx="2" presStyleCnt="4" custLinFactNeighborX="-28"/>
      <dgm:spPr/>
      <dgm:t>
        <a:bodyPr/>
        <a:lstStyle/>
        <a:p>
          <a:pPr rtl="1"/>
          <a:endParaRPr lang="ar-EG"/>
        </a:p>
      </dgm:t>
    </dgm:pt>
    <dgm:pt modelId="{C38D8E6E-8468-4540-9076-92621010E980}" type="pres">
      <dgm:prSet presAssocID="{48F54B01-718E-42ED-BC99-2A46259E0DB0}" presName="nodeTx" presStyleLbl="node1" presStyleIdx="2" presStyleCnt="4">
        <dgm:presLayoutVars>
          <dgm:bulletEnabled val="1"/>
        </dgm:presLayoutVars>
      </dgm:prSet>
      <dgm:spPr/>
      <dgm:t>
        <a:bodyPr/>
        <a:lstStyle/>
        <a:p>
          <a:pPr rtl="1"/>
          <a:endParaRPr lang="ar-EG"/>
        </a:p>
      </dgm:t>
    </dgm:pt>
    <dgm:pt modelId="{9047A36D-53F0-4D62-8395-962AAE657C3C}" type="pres">
      <dgm:prSet presAssocID="{48F54B01-718E-42ED-BC99-2A46259E0DB0}" presName="invisiNode" presStyleLbl="node1" presStyleIdx="2" presStyleCnt="4"/>
      <dgm:spPr/>
    </dgm:pt>
    <dgm:pt modelId="{E56C268D-A92C-414A-A251-77A414FD68F8}" type="pres">
      <dgm:prSet presAssocID="{48F54B01-718E-42ED-BC99-2A46259E0DB0}"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45000" r="-45000"/>
          </a:stretch>
        </a:blipFill>
      </dgm:spPr>
    </dgm:pt>
    <dgm:pt modelId="{237E86EE-5CCE-485B-BB4C-EE11AFFF10F4}" type="pres">
      <dgm:prSet presAssocID="{2D3FA0D2-4782-41C7-B08E-8A6F683BE23D}" presName="sibTrans" presStyleLbl="sibTrans2D1" presStyleIdx="0" presStyleCnt="0"/>
      <dgm:spPr/>
    </dgm:pt>
    <dgm:pt modelId="{2E2E08F8-D2BA-4837-88AC-25203D7497DB}" type="pres">
      <dgm:prSet presAssocID="{97E7AC27-EBEA-4549-8B16-665D5B935656}" presName="compNode" presStyleCnt="0"/>
      <dgm:spPr/>
    </dgm:pt>
    <dgm:pt modelId="{1B70D5D3-B5CA-4FE4-A255-11205F8F0712}" type="pres">
      <dgm:prSet presAssocID="{97E7AC27-EBEA-4549-8B16-665D5B935656}" presName="bkgdShape" presStyleLbl="node1" presStyleIdx="3" presStyleCnt="4"/>
      <dgm:spPr/>
      <dgm:t>
        <a:bodyPr/>
        <a:lstStyle/>
        <a:p>
          <a:pPr rtl="1"/>
          <a:endParaRPr lang="ar-EG"/>
        </a:p>
      </dgm:t>
    </dgm:pt>
    <dgm:pt modelId="{26B22D9C-43F1-4126-AE46-5712DC038B5C}" type="pres">
      <dgm:prSet presAssocID="{97E7AC27-EBEA-4549-8B16-665D5B935656}" presName="nodeTx" presStyleLbl="node1" presStyleIdx="3" presStyleCnt="4">
        <dgm:presLayoutVars>
          <dgm:bulletEnabled val="1"/>
        </dgm:presLayoutVars>
      </dgm:prSet>
      <dgm:spPr/>
      <dgm:t>
        <a:bodyPr/>
        <a:lstStyle/>
        <a:p>
          <a:pPr rtl="1"/>
          <a:endParaRPr lang="ar-EG"/>
        </a:p>
      </dgm:t>
    </dgm:pt>
    <dgm:pt modelId="{8DE4C130-A49B-4206-8228-6098ADF1C5F3}" type="pres">
      <dgm:prSet presAssocID="{97E7AC27-EBEA-4549-8B16-665D5B935656}" presName="invisiNode" presStyleLbl="node1" presStyleIdx="3" presStyleCnt="4"/>
      <dgm:spPr/>
    </dgm:pt>
    <dgm:pt modelId="{476761C9-0A01-4412-98B6-958FDC055AE5}" type="pres">
      <dgm:prSet presAssocID="{97E7AC27-EBEA-4549-8B16-665D5B935656}" presName="imagNod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31000" r="-31000"/>
          </a:stretch>
        </a:blipFill>
      </dgm:spPr>
    </dgm:pt>
  </dgm:ptLst>
  <dgm:cxnLst>
    <dgm:cxn modelId="{A5F6C85C-8D07-41BE-A939-375760E7D858}" type="presOf" srcId="{AB644140-6F8A-45AA-9733-F5D391CC8B37}" destId="{94DEB7F3-EFD3-4ECF-9B96-C11881817349}" srcOrd="0" destOrd="0" presId="urn:microsoft.com/office/officeart/2005/8/layout/hList7"/>
    <dgm:cxn modelId="{80DDAA8C-4E49-4946-AFA0-BBB65D2615BE}" type="presOf" srcId="{48F54B01-718E-42ED-BC99-2A46259E0DB0}" destId="{0993696D-489A-4AB9-9A49-BBA8A28275A1}" srcOrd="0" destOrd="0" presId="urn:microsoft.com/office/officeart/2005/8/layout/hList7"/>
    <dgm:cxn modelId="{FBA25CAF-151B-4F2F-B72D-3A722F09D23B}" type="presOf" srcId="{DD376CFB-2323-497A-A7F3-ED3CF4F8AFCD}" destId="{D4FC0326-0394-4D48-B4D9-48898232A5DA}" srcOrd="0" destOrd="0" presId="urn:microsoft.com/office/officeart/2005/8/layout/hList7"/>
    <dgm:cxn modelId="{449CEE3B-DCA9-4486-8E2F-CAD64F915FB0}" type="presOf" srcId="{97E7AC27-EBEA-4549-8B16-665D5B935656}" destId="{1B70D5D3-B5CA-4FE4-A255-11205F8F0712}" srcOrd="0" destOrd="0" presId="urn:microsoft.com/office/officeart/2005/8/layout/hList7"/>
    <dgm:cxn modelId="{D59715A3-44D8-41DB-870D-D23E45A91069}" type="presOf" srcId="{97E7AC27-EBEA-4549-8B16-665D5B935656}" destId="{26B22D9C-43F1-4126-AE46-5712DC038B5C}" srcOrd="1" destOrd="0" presId="urn:microsoft.com/office/officeart/2005/8/layout/hList7"/>
    <dgm:cxn modelId="{EB32E37E-428F-4C45-8341-7E17BFAD115E}" type="presOf" srcId="{484DEADE-9AD0-4D72-BE26-1C916E3FD7AB}" destId="{77103813-8887-4276-80CB-C75F2214A225}" srcOrd="0" destOrd="0" presId="urn:microsoft.com/office/officeart/2005/8/layout/hList7"/>
    <dgm:cxn modelId="{33E07CF7-18DC-41EA-9334-EA053A9B525B}" type="presOf" srcId="{DF3AC6C7-2BDA-4033-9B27-FEAEBFE9CFF7}" destId="{D0730810-2AA3-482E-BD96-8B586C92D3EC}" srcOrd="1" destOrd="0" presId="urn:microsoft.com/office/officeart/2005/8/layout/hList7"/>
    <dgm:cxn modelId="{A89BBDB1-6F5D-43EA-92C3-0AA68B215F7E}" srcId="{0B4D4D6D-B9CD-43B1-9CBD-C49D1471F91C}" destId="{DF3AC6C7-2BDA-4033-9B27-FEAEBFE9CFF7}" srcOrd="1" destOrd="0" parTransId="{9D73A3BB-8FB6-4098-B6A2-FA6CB8C584EB}" sibTransId="{AB644140-6F8A-45AA-9733-F5D391CC8B37}"/>
    <dgm:cxn modelId="{925D5F12-B611-42BF-956F-A0A8EF36F4AA}" type="presOf" srcId="{DF3AC6C7-2BDA-4033-9B27-FEAEBFE9CFF7}" destId="{29EFE08B-F3DE-4616-AE18-D565AA5D255A}" srcOrd="0" destOrd="0" presId="urn:microsoft.com/office/officeart/2005/8/layout/hList7"/>
    <dgm:cxn modelId="{B01CC3F6-D8F1-4683-9DC7-7FEA9344816F}" srcId="{0B4D4D6D-B9CD-43B1-9CBD-C49D1471F91C}" destId="{484DEADE-9AD0-4D72-BE26-1C916E3FD7AB}" srcOrd="0" destOrd="0" parTransId="{540C141B-53A8-4BBF-ACBB-2A510450AC5C}" sibTransId="{DD376CFB-2323-497A-A7F3-ED3CF4F8AFCD}"/>
    <dgm:cxn modelId="{1F1C0905-0899-4EE0-B48E-549226D3099E}" type="presOf" srcId="{484DEADE-9AD0-4D72-BE26-1C916E3FD7AB}" destId="{5ABE41A7-CE05-456E-AF3C-94781D56D79C}" srcOrd="1" destOrd="0" presId="urn:microsoft.com/office/officeart/2005/8/layout/hList7"/>
    <dgm:cxn modelId="{24457184-2700-49B9-858C-21A188E6916B}" type="presOf" srcId="{0B4D4D6D-B9CD-43B1-9CBD-C49D1471F91C}" destId="{2B96309B-356B-4D9B-B1BB-E0D9EBAB8602}" srcOrd="0" destOrd="0" presId="urn:microsoft.com/office/officeart/2005/8/layout/hList7"/>
    <dgm:cxn modelId="{A2411E85-8A36-48B0-9757-CDDBD599C675}" type="presOf" srcId="{48F54B01-718E-42ED-BC99-2A46259E0DB0}" destId="{C38D8E6E-8468-4540-9076-92621010E980}" srcOrd="1" destOrd="0" presId="urn:microsoft.com/office/officeart/2005/8/layout/hList7"/>
    <dgm:cxn modelId="{D6548C37-8DA4-4C8B-846A-CBE9A15C1CA0}" srcId="{0B4D4D6D-B9CD-43B1-9CBD-C49D1471F91C}" destId="{48F54B01-718E-42ED-BC99-2A46259E0DB0}" srcOrd="2" destOrd="0" parTransId="{857AFF32-633C-4287-B68E-EC62A6634F1E}" sibTransId="{2D3FA0D2-4782-41C7-B08E-8A6F683BE23D}"/>
    <dgm:cxn modelId="{08A4D3FB-629A-4004-8CA3-DDE2F88C9472}" srcId="{0B4D4D6D-B9CD-43B1-9CBD-C49D1471F91C}" destId="{97E7AC27-EBEA-4549-8B16-665D5B935656}" srcOrd="3" destOrd="0" parTransId="{D4C3A894-D9A7-49F5-96E6-2050D27896BF}" sibTransId="{3710B31A-B6A7-40C6-AD81-0F68393E5FCA}"/>
    <dgm:cxn modelId="{79210E7C-5EF6-462D-A67E-44461D8A02AA}" type="presOf" srcId="{2D3FA0D2-4782-41C7-B08E-8A6F683BE23D}" destId="{237E86EE-5CCE-485B-BB4C-EE11AFFF10F4}" srcOrd="0" destOrd="0" presId="urn:microsoft.com/office/officeart/2005/8/layout/hList7"/>
    <dgm:cxn modelId="{5F524E19-04C0-451D-9457-D83EA5CA98FF}" type="presParOf" srcId="{2B96309B-356B-4D9B-B1BB-E0D9EBAB8602}" destId="{B54A289C-4735-481E-8E95-F8EBD35D5818}" srcOrd="0" destOrd="0" presId="urn:microsoft.com/office/officeart/2005/8/layout/hList7"/>
    <dgm:cxn modelId="{B26FBDD1-522F-4A85-9D18-91D1313E5566}" type="presParOf" srcId="{2B96309B-356B-4D9B-B1BB-E0D9EBAB8602}" destId="{886EA176-14D7-485A-95E3-4B070A80B660}" srcOrd="1" destOrd="0" presId="urn:microsoft.com/office/officeart/2005/8/layout/hList7"/>
    <dgm:cxn modelId="{A63EAD33-44F9-4FC5-A3E8-8C4663599ECC}" type="presParOf" srcId="{886EA176-14D7-485A-95E3-4B070A80B660}" destId="{EA06338F-5622-4E19-B0E2-B50587D79D2C}" srcOrd="0" destOrd="0" presId="urn:microsoft.com/office/officeart/2005/8/layout/hList7"/>
    <dgm:cxn modelId="{062944A1-54D4-4273-BE42-83847DEF6985}" type="presParOf" srcId="{EA06338F-5622-4E19-B0E2-B50587D79D2C}" destId="{77103813-8887-4276-80CB-C75F2214A225}" srcOrd="0" destOrd="0" presId="urn:microsoft.com/office/officeart/2005/8/layout/hList7"/>
    <dgm:cxn modelId="{49484772-86BA-4339-8C59-667430EA4CF4}" type="presParOf" srcId="{EA06338F-5622-4E19-B0E2-B50587D79D2C}" destId="{5ABE41A7-CE05-456E-AF3C-94781D56D79C}" srcOrd="1" destOrd="0" presId="urn:microsoft.com/office/officeart/2005/8/layout/hList7"/>
    <dgm:cxn modelId="{AD947C2C-B1A7-4E3B-BAF8-78B9652EA974}" type="presParOf" srcId="{EA06338F-5622-4E19-B0E2-B50587D79D2C}" destId="{74AA2D47-FE4A-4020-A17A-49D8F78E4170}" srcOrd="2" destOrd="0" presId="urn:microsoft.com/office/officeart/2005/8/layout/hList7"/>
    <dgm:cxn modelId="{C3B921CA-8FDA-4ECA-B580-DED8D68A76A0}" type="presParOf" srcId="{EA06338F-5622-4E19-B0E2-B50587D79D2C}" destId="{68CA245E-6FEF-47A7-B0D0-8DB6180AAF7C}" srcOrd="3" destOrd="0" presId="urn:microsoft.com/office/officeart/2005/8/layout/hList7"/>
    <dgm:cxn modelId="{DAFBD871-99BB-43DC-8589-8AFAFC37BAF0}" type="presParOf" srcId="{886EA176-14D7-485A-95E3-4B070A80B660}" destId="{D4FC0326-0394-4D48-B4D9-48898232A5DA}" srcOrd="1" destOrd="0" presId="urn:microsoft.com/office/officeart/2005/8/layout/hList7"/>
    <dgm:cxn modelId="{3971D743-AE83-432C-B437-821A64384965}" type="presParOf" srcId="{886EA176-14D7-485A-95E3-4B070A80B660}" destId="{4BCC2DF5-C8B1-48C1-A334-DD7F8A841C19}" srcOrd="2" destOrd="0" presId="urn:microsoft.com/office/officeart/2005/8/layout/hList7"/>
    <dgm:cxn modelId="{661B6F2D-019A-4725-86A7-8CCB0AF15DFF}" type="presParOf" srcId="{4BCC2DF5-C8B1-48C1-A334-DD7F8A841C19}" destId="{29EFE08B-F3DE-4616-AE18-D565AA5D255A}" srcOrd="0" destOrd="0" presId="urn:microsoft.com/office/officeart/2005/8/layout/hList7"/>
    <dgm:cxn modelId="{5193E592-0D64-4F9D-BE89-387583988E2D}" type="presParOf" srcId="{4BCC2DF5-C8B1-48C1-A334-DD7F8A841C19}" destId="{D0730810-2AA3-482E-BD96-8B586C92D3EC}" srcOrd="1" destOrd="0" presId="urn:microsoft.com/office/officeart/2005/8/layout/hList7"/>
    <dgm:cxn modelId="{2D4300E3-54CA-4AA8-A2D5-EEC393412A31}" type="presParOf" srcId="{4BCC2DF5-C8B1-48C1-A334-DD7F8A841C19}" destId="{3B56FF30-CF6C-42E9-A78C-5FFB04EEA7FB}" srcOrd="2" destOrd="0" presId="urn:microsoft.com/office/officeart/2005/8/layout/hList7"/>
    <dgm:cxn modelId="{2BB7D54F-CCAF-4B26-8997-D90AEB63482F}" type="presParOf" srcId="{4BCC2DF5-C8B1-48C1-A334-DD7F8A841C19}" destId="{3910B130-77B0-41A7-BCD4-3B18AA50BCC5}" srcOrd="3" destOrd="0" presId="urn:microsoft.com/office/officeart/2005/8/layout/hList7"/>
    <dgm:cxn modelId="{ED07CFB8-CF87-4AB4-9806-AF4FA4D5AA2A}" type="presParOf" srcId="{886EA176-14D7-485A-95E3-4B070A80B660}" destId="{94DEB7F3-EFD3-4ECF-9B96-C11881817349}" srcOrd="3" destOrd="0" presId="urn:microsoft.com/office/officeart/2005/8/layout/hList7"/>
    <dgm:cxn modelId="{F614199B-971D-4CC8-9A5C-3EE09F430611}" type="presParOf" srcId="{886EA176-14D7-485A-95E3-4B070A80B660}" destId="{AED31158-3D39-4AEA-8A7C-36D545F2E79B}" srcOrd="4" destOrd="0" presId="urn:microsoft.com/office/officeart/2005/8/layout/hList7"/>
    <dgm:cxn modelId="{C4CC6CF1-5DF2-45EC-8597-95225BD23322}" type="presParOf" srcId="{AED31158-3D39-4AEA-8A7C-36D545F2E79B}" destId="{0993696D-489A-4AB9-9A49-BBA8A28275A1}" srcOrd="0" destOrd="0" presId="urn:microsoft.com/office/officeart/2005/8/layout/hList7"/>
    <dgm:cxn modelId="{28DF018F-1A4C-4053-BA2B-EF15425C7944}" type="presParOf" srcId="{AED31158-3D39-4AEA-8A7C-36D545F2E79B}" destId="{C38D8E6E-8468-4540-9076-92621010E980}" srcOrd="1" destOrd="0" presId="urn:microsoft.com/office/officeart/2005/8/layout/hList7"/>
    <dgm:cxn modelId="{BDA0FFFA-3D73-4F8E-961A-B4EE8E449D94}" type="presParOf" srcId="{AED31158-3D39-4AEA-8A7C-36D545F2E79B}" destId="{9047A36D-53F0-4D62-8395-962AAE657C3C}" srcOrd="2" destOrd="0" presId="urn:microsoft.com/office/officeart/2005/8/layout/hList7"/>
    <dgm:cxn modelId="{FB0D30AF-4A19-425A-B0C7-E8E67C81A261}" type="presParOf" srcId="{AED31158-3D39-4AEA-8A7C-36D545F2E79B}" destId="{E56C268D-A92C-414A-A251-77A414FD68F8}" srcOrd="3" destOrd="0" presId="urn:microsoft.com/office/officeart/2005/8/layout/hList7"/>
    <dgm:cxn modelId="{4692AA6A-5323-4881-8E62-1C5D463CB12E}" type="presParOf" srcId="{886EA176-14D7-485A-95E3-4B070A80B660}" destId="{237E86EE-5CCE-485B-BB4C-EE11AFFF10F4}" srcOrd="5" destOrd="0" presId="urn:microsoft.com/office/officeart/2005/8/layout/hList7"/>
    <dgm:cxn modelId="{D8B1315A-5009-4A94-980F-AC82AD1A85DB}" type="presParOf" srcId="{886EA176-14D7-485A-95E3-4B070A80B660}" destId="{2E2E08F8-D2BA-4837-88AC-25203D7497DB}" srcOrd="6" destOrd="0" presId="urn:microsoft.com/office/officeart/2005/8/layout/hList7"/>
    <dgm:cxn modelId="{D691A5A9-425D-4FF6-AD17-8EF9308E28E0}" type="presParOf" srcId="{2E2E08F8-D2BA-4837-88AC-25203D7497DB}" destId="{1B70D5D3-B5CA-4FE4-A255-11205F8F0712}" srcOrd="0" destOrd="0" presId="urn:microsoft.com/office/officeart/2005/8/layout/hList7"/>
    <dgm:cxn modelId="{EAED7814-AEF1-42AF-BE00-593FEAAEF1F2}" type="presParOf" srcId="{2E2E08F8-D2BA-4837-88AC-25203D7497DB}" destId="{26B22D9C-43F1-4126-AE46-5712DC038B5C}" srcOrd="1" destOrd="0" presId="urn:microsoft.com/office/officeart/2005/8/layout/hList7"/>
    <dgm:cxn modelId="{251EEFD1-3F38-4359-9238-B10E7CAE4D52}" type="presParOf" srcId="{2E2E08F8-D2BA-4837-88AC-25203D7497DB}" destId="{8DE4C130-A49B-4206-8228-6098ADF1C5F3}" srcOrd="2" destOrd="0" presId="urn:microsoft.com/office/officeart/2005/8/layout/hList7"/>
    <dgm:cxn modelId="{93654BA4-3808-4408-93ED-BB7EBFF13BCF}" type="presParOf" srcId="{2E2E08F8-D2BA-4837-88AC-25203D7497DB}" destId="{476761C9-0A01-4412-98B6-958FDC055AE5}"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816DA5-05E1-4CC1-8978-6F53F83B0DD5}" type="doc">
      <dgm:prSet loTypeId="urn:microsoft.com/office/officeart/2005/8/layout/vList3" loCatId="list" qsTypeId="urn:microsoft.com/office/officeart/2005/8/quickstyle/simple1" qsCatId="simple" csTypeId="urn:microsoft.com/office/officeart/2005/8/colors/colorful5" csCatId="colorful" phldr="1"/>
      <dgm:spPr/>
    </dgm:pt>
    <dgm:pt modelId="{7B090E54-12F6-4564-989A-0F7224962FD1}">
      <dgm:prSet phldrT="[نص]" custT="1"/>
      <dgm:spPr/>
      <dgm:t>
        <a:bodyPr/>
        <a:lstStyle/>
        <a:p>
          <a:pPr rtl="1"/>
          <a:r>
            <a:rPr lang="ar-EG" sz="1800" dirty="0" smtClean="0">
              <a:solidFill>
                <a:schemeClr val="tx1">
                  <a:lumMod val="95000"/>
                  <a:lumOff val="5000"/>
                </a:schemeClr>
              </a:solidFill>
            </a:rPr>
            <a:t>إشعار المراهق بالحب والاهتمام، لكن يجب أن يتم ذلك باعتدال بعيداً عن المبالغة لمساعدته على تحمّل المسؤولية وزيادة صلابته، واحترام أصدقائه وإكرامهم، وتقديم الهدايا له بين الحين والآخر</a:t>
          </a:r>
          <a:endParaRPr lang="ar-EG" sz="1800" dirty="0">
            <a:solidFill>
              <a:schemeClr val="tx1">
                <a:lumMod val="95000"/>
                <a:lumOff val="5000"/>
              </a:schemeClr>
            </a:solidFill>
          </a:endParaRPr>
        </a:p>
      </dgm:t>
    </dgm:pt>
    <dgm:pt modelId="{B9EEEA5E-8109-431F-B1B9-74EDE146DE07}" type="parTrans" cxnId="{A1739438-7941-4BB9-AF63-4116D2542C5A}">
      <dgm:prSet/>
      <dgm:spPr/>
      <dgm:t>
        <a:bodyPr/>
        <a:lstStyle/>
        <a:p>
          <a:pPr rtl="1"/>
          <a:endParaRPr lang="ar-EG"/>
        </a:p>
      </dgm:t>
    </dgm:pt>
    <dgm:pt modelId="{F35CA93E-644B-4B08-B68A-9CB076B7F9CD}" type="sibTrans" cxnId="{A1739438-7941-4BB9-AF63-4116D2542C5A}">
      <dgm:prSet/>
      <dgm:spPr/>
      <dgm:t>
        <a:bodyPr/>
        <a:lstStyle/>
        <a:p>
          <a:pPr rtl="1"/>
          <a:endParaRPr lang="ar-EG"/>
        </a:p>
      </dgm:t>
    </dgm:pt>
    <dgm:pt modelId="{FD341961-1F06-4B1E-B795-8549D4CF08F0}">
      <dgm:prSet phldrT="[نص]" custT="1"/>
      <dgm:spPr/>
      <dgm:t>
        <a:bodyPr/>
        <a:lstStyle/>
        <a:p>
          <a:pPr rtl="1"/>
          <a:r>
            <a:rPr lang="ar-EG" sz="1600" dirty="0" smtClean="0">
              <a:solidFill>
                <a:schemeClr val="tx1">
                  <a:lumMod val="95000"/>
                  <a:lumOff val="5000"/>
                </a:schemeClr>
              </a:solidFill>
            </a:rPr>
            <a:t>مشاركة المراهق اهتماماته، فوجود الفاصل العمري بين الآباء والمراهق يجعل كلاً منهم يهتم بأمور تختلف عن الآخر ولا تلتقي معه، لذلك لا بد من أن يشارك الوالدان المراهق اهتماماته للتمكّن من فهمه وتسهيل عملية التعامل معه</a:t>
          </a:r>
          <a:endParaRPr lang="ar-EG" sz="1600" dirty="0">
            <a:solidFill>
              <a:schemeClr val="tx1">
                <a:lumMod val="95000"/>
                <a:lumOff val="5000"/>
              </a:schemeClr>
            </a:solidFill>
          </a:endParaRPr>
        </a:p>
      </dgm:t>
    </dgm:pt>
    <dgm:pt modelId="{C9D8306A-CA97-4818-BDC0-0501C5C1FDBC}" type="parTrans" cxnId="{B2A0201E-5DD8-41E0-B63F-452CE70329BA}">
      <dgm:prSet/>
      <dgm:spPr/>
      <dgm:t>
        <a:bodyPr/>
        <a:lstStyle/>
        <a:p>
          <a:pPr rtl="1"/>
          <a:endParaRPr lang="ar-EG"/>
        </a:p>
      </dgm:t>
    </dgm:pt>
    <dgm:pt modelId="{7FA662B2-50CA-49F4-9298-455F8F6067B6}" type="sibTrans" cxnId="{B2A0201E-5DD8-41E0-B63F-452CE70329BA}">
      <dgm:prSet/>
      <dgm:spPr/>
      <dgm:t>
        <a:bodyPr/>
        <a:lstStyle/>
        <a:p>
          <a:pPr rtl="1"/>
          <a:endParaRPr lang="ar-EG"/>
        </a:p>
      </dgm:t>
    </dgm:pt>
    <dgm:pt modelId="{FAF7C77E-E409-4580-8A31-B2152F96B2C4}">
      <dgm:prSet phldrT="[نص]"/>
      <dgm:spPr/>
      <dgm:t>
        <a:bodyPr/>
        <a:lstStyle/>
        <a:p>
          <a:pPr rtl="1"/>
          <a:r>
            <a:rPr lang="ar-EG" dirty="0" smtClean="0">
              <a:solidFill>
                <a:schemeClr val="tx1">
                  <a:lumMod val="95000"/>
                  <a:lumOff val="5000"/>
                </a:schemeClr>
              </a:solidFill>
            </a:rPr>
            <a:t>تحديد الحدود الواضحة للمراهق في حياته ليستطيع التأقلم معها وتكييف نفسه ضمنها، فأغلب المشاكل تظهر بسبب غموض الحدود وبالتالي سهولة تجاوزها والتسبب بحدوث المشاكل</a:t>
          </a:r>
          <a:endParaRPr lang="ar-EG" dirty="0">
            <a:solidFill>
              <a:schemeClr val="tx1">
                <a:lumMod val="95000"/>
                <a:lumOff val="5000"/>
              </a:schemeClr>
            </a:solidFill>
          </a:endParaRPr>
        </a:p>
      </dgm:t>
    </dgm:pt>
    <dgm:pt modelId="{A29FB971-49D8-4A43-893B-504683172672}" type="parTrans" cxnId="{DC4ABC4D-0F40-4795-95AA-3118F5C241F5}">
      <dgm:prSet/>
      <dgm:spPr/>
      <dgm:t>
        <a:bodyPr/>
        <a:lstStyle/>
        <a:p>
          <a:pPr rtl="1"/>
          <a:endParaRPr lang="ar-EG"/>
        </a:p>
      </dgm:t>
    </dgm:pt>
    <dgm:pt modelId="{FA79E151-5D02-4BDB-BF91-6BA17FC5833C}" type="sibTrans" cxnId="{DC4ABC4D-0F40-4795-95AA-3118F5C241F5}">
      <dgm:prSet/>
      <dgm:spPr/>
      <dgm:t>
        <a:bodyPr/>
        <a:lstStyle/>
        <a:p>
          <a:pPr rtl="1"/>
          <a:endParaRPr lang="ar-EG"/>
        </a:p>
      </dgm:t>
    </dgm:pt>
    <dgm:pt modelId="{02587698-3C58-4C97-B3A7-54EED68E1034}">
      <dgm:prSet phldrT="[نص]"/>
      <dgm:spPr/>
      <dgm:t>
        <a:bodyPr/>
        <a:lstStyle/>
        <a:p>
          <a:pPr rtl="1"/>
          <a:r>
            <a:rPr lang="ar-EG" dirty="0" smtClean="0">
              <a:solidFill>
                <a:schemeClr val="tx1">
                  <a:lumMod val="95000"/>
                  <a:lumOff val="5000"/>
                </a:schemeClr>
              </a:solidFill>
            </a:rPr>
            <a:t>تقبّل فكرة تغير الطفل الصغير المدلل الذي يعتمد على والديه في كافة أمور حياته إلى المراهق الذي يحاول تحقيق الاستقلالية والاعتماد على الذات</a:t>
          </a:r>
          <a:endParaRPr lang="ar-EG" dirty="0">
            <a:solidFill>
              <a:schemeClr val="tx1">
                <a:lumMod val="95000"/>
                <a:lumOff val="5000"/>
              </a:schemeClr>
            </a:solidFill>
          </a:endParaRPr>
        </a:p>
      </dgm:t>
    </dgm:pt>
    <dgm:pt modelId="{A517BC8A-933B-48F7-84EE-2CCE2A43CE45}" type="parTrans" cxnId="{1AC427AD-7C1C-4DEE-8813-DD6AE8BBA232}">
      <dgm:prSet/>
      <dgm:spPr/>
      <dgm:t>
        <a:bodyPr/>
        <a:lstStyle/>
        <a:p>
          <a:pPr rtl="1"/>
          <a:endParaRPr lang="ar-EG"/>
        </a:p>
      </dgm:t>
    </dgm:pt>
    <dgm:pt modelId="{1EBCAFA7-805D-4C54-B603-8EF9862DA86E}" type="sibTrans" cxnId="{1AC427AD-7C1C-4DEE-8813-DD6AE8BBA232}">
      <dgm:prSet/>
      <dgm:spPr/>
      <dgm:t>
        <a:bodyPr/>
        <a:lstStyle/>
        <a:p>
          <a:pPr rtl="1"/>
          <a:endParaRPr lang="ar-EG"/>
        </a:p>
      </dgm:t>
    </dgm:pt>
    <dgm:pt modelId="{4A7811F1-66A8-4500-830B-3DB19E898272}" type="pres">
      <dgm:prSet presAssocID="{DA816DA5-05E1-4CC1-8978-6F53F83B0DD5}" presName="linearFlow" presStyleCnt="0">
        <dgm:presLayoutVars>
          <dgm:dir/>
          <dgm:resizeHandles val="exact"/>
        </dgm:presLayoutVars>
      </dgm:prSet>
      <dgm:spPr/>
    </dgm:pt>
    <dgm:pt modelId="{6BEB4742-4E63-4458-976C-C2ACE149CC2B}" type="pres">
      <dgm:prSet presAssocID="{7B090E54-12F6-4564-989A-0F7224962FD1}" presName="composite" presStyleCnt="0"/>
      <dgm:spPr/>
    </dgm:pt>
    <dgm:pt modelId="{D85A56CC-589D-4DE8-9838-2E66EA3923D9}" type="pres">
      <dgm:prSet presAssocID="{7B090E54-12F6-4564-989A-0F7224962FD1}" presName="imgShp" presStyleLbl="fgImgPlace1" presStyleIdx="0" presStyleCnt="4"/>
      <dgm:spPr>
        <a:blipFill rotWithShape="1">
          <a:blip xmlns:r="http://schemas.openxmlformats.org/officeDocument/2006/relationships" r:embed="rId1"/>
          <a:stretch>
            <a:fillRect/>
          </a:stretch>
        </a:blipFill>
      </dgm:spPr>
    </dgm:pt>
    <dgm:pt modelId="{AF0E894C-0CF0-4661-9DEC-1C0FD000A1C9}" type="pres">
      <dgm:prSet presAssocID="{7B090E54-12F6-4564-989A-0F7224962FD1}" presName="txShp" presStyleLbl="node1" presStyleIdx="0" presStyleCnt="4">
        <dgm:presLayoutVars>
          <dgm:bulletEnabled val="1"/>
        </dgm:presLayoutVars>
      </dgm:prSet>
      <dgm:spPr/>
      <dgm:t>
        <a:bodyPr/>
        <a:lstStyle/>
        <a:p>
          <a:pPr rtl="1"/>
          <a:endParaRPr lang="ar-EG"/>
        </a:p>
      </dgm:t>
    </dgm:pt>
    <dgm:pt modelId="{928F2869-8D95-4669-9554-58A0518212AD}" type="pres">
      <dgm:prSet presAssocID="{F35CA93E-644B-4B08-B68A-9CB076B7F9CD}" presName="spacing" presStyleCnt="0"/>
      <dgm:spPr/>
    </dgm:pt>
    <dgm:pt modelId="{07ABE25E-19B2-4667-8DB7-D439E907EDFB}" type="pres">
      <dgm:prSet presAssocID="{FD341961-1F06-4B1E-B795-8549D4CF08F0}" presName="composite" presStyleCnt="0"/>
      <dgm:spPr/>
    </dgm:pt>
    <dgm:pt modelId="{D9594329-4649-4A99-B3F1-73B53A6C2959}" type="pres">
      <dgm:prSet presAssocID="{FD341961-1F06-4B1E-B795-8549D4CF08F0}" presName="imgShp" presStyleLbl="fgImgPlace1" presStyleIdx="1" presStyleCnt="4"/>
      <dgm:spPr>
        <a:blipFill rotWithShape="1">
          <a:blip xmlns:r="http://schemas.openxmlformats.org/officeDocument/2006/relationships" r:embed="rId2"/>
          <a:stretch>
            <a:fillRect/>
          </a:stretch>
        </a:blipFill>
      </dgm:spPr>
    </dgm:pt>
    <dgm:pt modelId="{4AC3D0EA-B01A-425D-90B7-4819A02D7EE9}" type="pres">
      <dgm:prSet presAssocID="{FD341961-1F06-4B1E-B795-8549D4CF08F0}" presName="txShp" presStyleLbl="node1" presStyleIdx="1" presStyleCnt="4">
        <dgm:presLayoutVars>
          <dgm:bulletEnabled val="1"/>
        </dgm:presLayoutVars>
      </dgm:prSet>
      <dgm:spPr/>
      <dgm:t>
        <a:bodyPr/>
        <a:lstStyle/>
        <a:p>
          <a:pPr rtl="1"/>
          <a:endParaRPr lang="ar-EG"/>
        </a:p>
      </dgm:t>
    </dgm:pt>
    <dgm:pt modelId="{EDCBDF2C-7EAD-4B94-9011-EB6D899A12D3}" type="pres">
      <dgm:prSet presAssocID="{7FA662B2-50CA-49F4-9298-455F8F6067B6}" presName="spacing" presStyleCnt="0"/>
      <dgm:spPr/>
    </dgm:pt>
    <dgm:pt modelId="{54259AA0-105C-410C-9156-822CB05E5984}" type="pres">
      <dgm:prSet presAssocID="{FAF7C77E-E409-4580-8A31-B2152F96B2C4}" presName="composite" presStyleCnt="0"/>
      <dgm:spPr/>
    </dgm:pt>
    <dgm:pt modelId="{21D982CA-4149-434F-8B7A-163D48DD4213}" type="pres">
      <dgm:prSet presAssocID="{FAF7C77E-E409-4580-8A31-B2152F96B2C4}" presName="imgShp" presStyleLbl="fgImgPlace1" presStyleIdx="2" presStyleCnt="4"/>
      <dgm:spPr>
        <a:blipFill rotWithShape="1">
          <a:blip xmlns:r="http://schemas.openxmlformats.org/officeDocument/2006/relationships" r:embed="rId3"/>
          <a:stretch>
            <a:fillRect/>
          </a:stretch>
        </a:blipFill>
      </dgm:spPr>
    </dgm:pt>
    <dgm:pt modelId="{371B4286-F7A5-46BF-9D5E-4F29E9AFC2C6}" type="pres">
      <dgm:prSet presAssocID="{FAF7C77E-E409-4580-8A31-B2152F96B2C4}" presName="txShp" presStyleLbl="node1" presStyleIdx="2" presStyleCnt="4">
        <dgm:presLayoutVars>
          <dgm:bulletEnabled val="1"/>
        </dgm:presLayoutVars>
      </dgm:prSet>
      <dgm:spPr/>
      <dgm:t>
        <a:bodyPr/>
        <a:lstStyle/>
        <a:p>
          <a:pPr rtl="1"/>
          <a:endParaRPr lang="ar-EG"/>
        </a:p>
      </dgm:t>
    </dgm:pt>
    <dgm:pt modelId="{2627D9BF-E460-4651-92F4-28F6325A8EFC}" type="pres">
      <dgm:prSet presAssocID="{FA79E151-5D02-4BDB-BF91-6BA17FC5833C}" presName="spacing" presStyleCnt="0"/>
      <dgm:spPr/>
    </dgm:pt>
    <dgm:pt modelId="{BD761352-A9AD-4CCF-B60F-ABAD7A68F8C9}" type="pres">
      <dgm:prSet presAssocID="{02587698-3C58-4C97-B3A7-54EED68E1034}" presName="composite" presStyleCnt="0"/>
      <dgm:spPr/>
    </dgm:pt>
    <dgm:pt modelId="{4917EE3F-1939-4A85-9180-8F1429DD1672}" type="pres">
      <dgm:prSet presAssocID="{02587698-3C58-4C97-B3A7-54EED68E1034}" presName="imgShp" presStyleLbl="fgImgPlace1" presStyleIdx="3" presStyleCnt="4"/>
      <dgm:spPr>
        <a:blipFill rotWithShape="1">
          <a:blip xmlns:r="http://schemas.openxmlformats.org/officeDocument/2006/relationships" r:embed="rId4"/>
          <a:stretch>
            <a:fillRect/>
          </a:stretch>
        </a:blipFill>
      </dgm:spPr>
    </dgm:pt>
    <dgm:pt modelId="{76D6A31E-CA6F-436D-9555-83ADDFA209BD}" type="pres">
      <dgm:prSet presAssocID="{02587698-3C58-4C97-B3A7-54EED68E1034}" presName="txShp" presStyleLbl="node1" presStyleIdx="3" presStyleCnt="4">
        <dgm:presLayoutVars>
          <dgm:bulletEnabled val="1"/>
        </dgm:presLayoutVars>
      </dgm:prSet>
      <dgm:spPr/>
      <dgm:t>
        <a:bodyPr/>
        <a:lstStyle/>
        <a:p>
          <a:pPr rtl="1"/>
          <a:endParaRPr lang="ar-EG"/>
        </a:p>
      </dgm:t>
    </dgm:pt>
  </dgm:ptLst>
  <dgm:cxnLst>
    <dgm:cxn modelId="{A1739438-7941-4BB9-AF63-4116D2542C5A}" srcId="{DA816DA5-05E1-4CC1-8978-6F53F83B0DD5}" destId="{7B090E54-12F6-4564-989A-0F7224962FD1}" srcOrd="0" destOrd="0" parTransId="{B9EEEA5E-8109-431F-B1B9-74EDE146DE07}" sibTransId="{F35CA93E-644B-4B08-B68A-9CB076B7F9CD}"/>
    <dgm:cxn modelId="{9D08F784-586B-462B-BE4F-721E57DD64DC}" type="presOf" srcId="{7B090E54-12F6-4564-989A-0F7224962FD1}" destId="{AF0E894C-0CF0-4661-9DEC-1C0FD000A1C9}" srcOrd="0" destOrd="0" presId="urn:microsoft.com/office/officeart/2005/8/layout/vList3"/>
    <dgm:cxn modelId="{F331BD65-A740-4057-8C59-FA0819816D74}" type="presOf" srcId="{02587698-3C58-4C97-B3A7-54EED68E1034}" destId="{76D6A31E-CA6F-436D-9555-83ADDFA209BD}" srcOrd="0" destOrd="0" presId="urn:microsoft.com/office/officeart/2005/8/layout/vList3"/>
    <dgm:cxn modelId="{B2A0201E-5DD8-41E0-B63F-452CE70329BA}" srcId="{DA816DA5-05E1-4CC1-8978-6F53F83B0DD5}" destId="{FD341961-1F06-4B1E-B795-8549D4CF08F0}" srcOrd="1" destOrd="0" parTransId="{C9D8306A-CA97-4818-BDC0-0501C5C1FDBC}" sibTransId="{7FA662B2-50CA-49F4-9298-455F8F6067B6}"/>
    <dgm:cxn modelId="{DF402511-32B9-4FAD-866B-3468397EBA81}" type="presOf" srcId="{DA816DA5-05E1-4CC1-8978-6F53F83B0DD5}" destId="{4A7811F1-66A8-4500-830B-3DB19E898272}" srcOrd="0" destOrd="0" presId="urn:microsoft.com/office/officeart/2005/8/layout/vList3"/>
    <dgm:cxn modelId="{1AC427AD-7C1C-4DEE-8813-DD6AE8BBA232}" srcId="{DA816DA5-05E1-4CC1-8978-6F53F83B0DD5}" destId="{02587698-3C58-4C97-B3A7-54EED68E1034}" srcOrd="3" destOrd="0" parTransId="{A517BC8A-933B-48F7-84EE-2CCE2A43CE45}" sibTransId="{1EBCAFA7-805D-4C54-B603-8EF9862DA86E}"/>
    <dgm:cxn modelId="{8EFB9020-7169-4A3B-A714-E91B4A514C23}" type="presOf" srcId="{FD341961-1F06-4B1E-B795-8549D4CF08F0}" destId="{4AC3D0EA-B01A-425D-90B7-4819A02D7EE9}" srcOrd="0" destOrd="0" presId="urn:microsoft.com/office/officeart/2005/8/layout/vList3"/>
    <dgm:cxn modelId="{DC4ABC4D-0F40-4795-95AA-3118F5C241F5}" srcId="{DA816DA5-05E1-4CC1-8978-6F53F83B0DD5}" destId="{FAF7C77E-E409-4580-8A31-B2152F96B2C4}" srcOrd="2" destOrd="0" parTransId="{A29FB971-49D8-4A43-893B-504683172672}" sibTransId="{FA79E151-5D02-4BDB-BF91-6BA17FC5833C}"/>
    <dgm:cxn modelId="{5134185B-14E8-4877-A1E8-96678BEFF674}" type="presOf" srcId="{FAF7C77E-E409-4580-8A31-B2152F96B2C4}" destId="{371B4286-F7A5-46BF-9D5E-4F29E9AFC2C6}" srcOrd="0" destOrd="0" presId="urn:microsoft.com/office/officeart/2005/8/layout/vList3"/>
    <dgm:cxn modelId="{3236C29D-6A1B-4944-8BA1-4E9F7A2C0461}" type="presParOf" srcId="{4A7811F1-66A8-4500-830B-3DB19E898272}" destId="{6BEB4742-4E63-4458-976C-C2ACE149CC2B}" srcOrd="0" destOrd="0" presId="urn:microsoft.com/office/officeart/2005/8/layout/vList3"/>
    <dgm:cxn modelId="{CD99D3DF-4509-49B6-A79D-2BC49B554E98}" type="presParOf" srcId="{6BEB4742-4E63-4458-976C-C2ACE149CC2B}" destId="{D85A56CC-589D-4DE8-9838-2E66EA3923D9}" srcOrd="0" destOrd="0" presId="urn:microsoft.com/office/officeart/2005/8/layout/vList3"/>
    <dgm:cxn modelId="{296AA246-51B9-4C6C-BDA4-8543B4F884EF}" type="presParOf" srcId="{6BEB4742-4E63-4458-976C-C2ACE149CC2B}" destId="{AF0E894C-0CF0-4661-9DEC-1C0FD000A1C9}" srcOrd="1" destOrd="0" presId="urn:microsoft.com/office/officeart/2005/8/layout/vList3"/>
    <dgm:cxn modelId="{26F2EEC9-F573-42CA-B3BD-DEC58ED3E1E7}" type="presParOf" srcId="{4A7811F1-66A8-4500-830B-3DB19E898272}" destId="{928F2869-8D95-4669-9554-58A0518212AD}" srcOrd="1" destOrd="0" presId="urn:microsoft.com/office/officeart/2005/8/layout/vList3"/>
    <dgm:cxn modelId="{8B3786D9-1E90-49DC-9A3F-27AF3F90F9CF}" type="presParOf" srcId="{4A7811F1-66A8-4500-830B-3DB19E898272}" destId="{07ABE25E-19B2-4667-8DB7-D439E907EDFB}" srcOrd="2" destOrd="0" presId="urn:microsoft.com/office/officeart/2005/8/layout/vList3"/>
    <dgm:cxn modelId="{8FA2F8F6-276B-4F8A-AA6D-52CAAAFB05A5}" type="presParOf" srcId="{07ABE25E-19B2-4667-8DB7-D439E907EDFB}" destId="{D9594329-4649-4A99-B3F1-73B53A6C2959}" srcOrd="0" destOrd="0" presId="urn:microsoft.com/office/officeart/2005/8/layout/vList3"/>
    <dgm:cxn modelId="{DBBFA23D-90D8-4E70-88AD-ED13934EF94B}" type="presParOf" srcId="{07ABE25E-19B2-4667-8DB7-D439E907EDFB}" destId="{4AC3D0EA-B01A-425D-90B7-4819A02D7EE9}" srcOrd="1" destOrd="0" presId="urn:microsoft.com/office/officeart/2005/8/layout/vList3"/>
    <dgm:cxn modelId="{4DC1BEFC-945E-4883-8E09-C04393E95B16}" type="presParOf" srcId="{4A7811F1-66A8-4500-830B-3DB19E898272}" destId="{EDCBDF2C-7EAD-4B94-9011-EB6D899A12D3}" srcOrd="3" destOrd="0" presId="urn:microsoft.com/office/officeart/2005/8/layout/vList3"/>
    <dgm:cxn modelId="{452C108A-59EE-4613-8822-4FA03C616113}" type="presParOf" srcId="{4A7811F1-66A8-4500-830B-3DB19E898272}" destId="{54259AA0-105C-410C-9156-822CB05E5984}" srcOrd="4" destOrd="0" presId="urn:microsoft.com/office/officeart/2005/8/layout/vList3"/>
    <dgm:cxn modelId="{5A7BAF7B-26AD-4627-B558-2566316311D9}" type="presParOf" srcId="{54259AA0-105C-410C-9156-822CB05E5984}" destId="{21D982CA-4149-434F-8B7A-163D48DD4213}" srcOrd="0" destOrd="0" presId="urn:microsoft.com/office/officeart/2005/8/layout/vList3"/>
    <dgm:cxn modelId="{05B069C6-F412-41D0-A7E6-3607EC0EBF77}" type="presParOf" srcId="{54259AA0-105C-410C-9156-822CB05E5984}" destId="{371B4286-F7A5-46BF-9D5E-4F29E9AFC2C6}" srcOrd="1" destOrd="0" presId="urn:microsoft.com/office/officeart/2005/8/layout/vList3"/>
    <dgm:cxn modelId="{DDA41B7A-33AB-4A9F-8780-F66A45F69F4A}" type="presParOf" srcId="{4A7811F1-66A8-4500-830B-3DB19E898272}" destId="{2627D9BF-E460-4651-92F4-28F6325A8EFC}" srcOrd="5" destOrd="0" presId="urn:microsoft.com/office/officeart/2005/8/layout/vList3"/>
    <dgm:cxn modelId="{53824CE8-3466-43B8-A66C-A1CC2405C6E9}" type="presParOf" srcId="{4A7811F1-66A8-4500-830B-3DB19E898272}" destId="{BD761352-A9AD-4CCF-B60F-ABAD7A68F8C9}" srcOrd="6" destOrd="0" presId="urn:microsoft.com/office/officeart/2005/8/layout/vList3"/>
    <dgm:cxn modelId="{9CF26A9A-9D30-4832-8839-3BE4BB31758D}" type="presParOf" srcId="{BD761352-A9AD-4CCF-B60F-ABAD7A68F8C9}" destId="{4917EE3F-1939-4A85-9180-8F1429DD1672}" srcOrd="0" destOrd="0" presId="urn:microsoft.com/office/officeart/2005/8/layout/vList3"/>
    <dgm:cxn modelId="{062FE792-3F26-4E91-AF92-3BC39F9202E6}" type="presParOf" srcId="{BD761352-A9AD-4CCF-B60F-ABAD7A68F8C9}" destId="{76D6A31E-CA6F-436D-9555-83ADDFA209BD}"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94FCC6C-57C0-4342-AD74-623AA296C611}" type="doc">
      <dgm:prSet loTypeId="urn:microsoft.com/office/officeart/2005/8/layout/hList3" loCatId="list" qsTypeId="urn:microsoft.com/office/officeart/2005/8/quickstyle/simple1" qsCatId="simple" csTypeId="urn:microsoft.com/office/officeart/2005/8/colors/colorful1" csCatId="colorful" phldr="1"/>
      <dgm:spPr/>
      <dgm:t>
        <a:bodyPr/>
        <a:lstStyle/>
        <a:p>
          <a:pPr rtl="1"/>
          <a:endParaRPr lang="ar-EG"/>
        </a:p>
      </dgm:t>
    </dgm:pt>
    <dgm:pt modelId="{46072A84-32BB-4212-83D2-5AFF219CA446}">
      <dgm:prSet phldrT="[نص]"/>
      <dgm:spPr/>
      <dgm:t>
        <a:bodyPr/>
        <a:lstStyle/>
        <a:p>
          <a:pPr rtl="1"/>
          <a:r>
            <a:rPr lang="ar-EG" dirty="0" smtClean="0">
              <a:solidFill>
                <a:schemeClr val="bg1"/>
              </a:solidFill>
              <a:ea typeface="Times New Roman"/>
              <a:cs typeface="Simplified Arabic"/>
            </a:rPr>
            <a:t>أسباب ضعف الشخصية عند المراهقين</a:t>
          </a:r>
          <a:endParaRPr lang="ar-EG" dirty="0">
            <a:solidFill>
              <a:schemeClr val="bg1"/>
            </a:solidFill>
          </a:endParaRPr>
        </a:p>
      </dgm:t>
    </dgm:pt>
    <dgm:pt modelId="{8BE811A1-D52A-4F3B-9E58-3041A867DCCB}" type="parTrans" cxnId="{1B08B70D-F5C4-42BD-B1FE-74F6829E2BA2}">
      <dgm:prSet/>
      <dgm:spPr/>
      <dgm:t>
        <a:bodyPr/>
        <a:lstStyle/>
        <a:p>
          <a:pPr rtl="1"/>
          <a:endParaRPr lang="ar-EG"/>
        </a:p>
      </dgm:t>
    </dgm:pt>
    <dgm:pt modelId="{70C84178-64C5-4DBF-AF63-04738CFB246F}" type="sibTrans" cxnId="{1B08B70D-F5C4-42BD-B1FE-74F6829E2BA2}">
      <dgm:prSet/>
      <dgm:spPr/>
      <dgm:t>
        <a:bodyPr/>
        <a:lstStyle/>
        <a:p>
          <a:pPr rtl="1"/>
          <a:endParaRPr lang="ar-EG"/>
        </a:p>
      </dgm:t>
    </dgm:pt>
    <dgm:pt modelId="{A3C4389F-8CD0-41FF-B0B8-617AFF32F6ED}">
      <dgm:prSet phldrT="[نص]"/>
      <dgm:spPr/>
      <dgm:t>
        <a:bodyPr/>
        <a:lstStyle/>
        <a:p>
          <a:pPr rtl="1"/>
          <a:r>
            <a:rPr lang="ar-EG" dirty="0" smtClean="0">
              <a:solidFill>
                <a:schemeClr val="tx1">
                  <a:lumMod val="95000"/>
                  <a:lumOff val="5000"/>
                </a:schemeClr>
              </a:solidFill>
            </a:rPr>
            <a:t>البيئة المحيطة به خصوصاً الأسرة حيث يتأثر المراهق بأهله وطريقة تعاملهم معه، بالإضافة إلى عدم الاستقرار الأسري وكثرة المشاكل والنزاعات في المنزل</a:t>
          </a:r>
          <a:endParaRPr lang="ar-EG" dirty="0">
            <a:solidFill>
              <a:schemeClr val="tx1">
                <a:lumMod val="95000"/>
                <a:lumOff val="5000"/>
              </a:schemeClr>
            </a:solidFill>
          </a:endParaRPr>
        </a:p>
      </dgm:t>
    </dgm:pt>
    <dgm:pt modelId="{396AC004-E97F-48B9-BD8C-EC7510535511}" type="parTrans" cxnId="{01F67E1B-B399-447F-BC1F-A8610FFAEE97}">
      <dgm:prSet/>
      <dgm:spPr/>
      <dgm:t>
        <a:bodyPr/>
        <a:lstStyle/>
        <a:p>
          <a:pPr rtl="1"/>
          <a:endParaRPr lang="ar-EG"/>
        </a:p>
      </dgm:t>
    </dgm:pt>
    <dgm:pt modelId="{57388015-9333-438C-ABA9-C7FC2FD3FCB1}" type="sibTrans" cxnId="{01F67E1B-B399-447F-BC1F-A8610FFAEE97}">
      <dgm:prSet/>
      <dgm:spPr/>
      <dgm:t>
        <a:bodyPr/>
        <a:lstStyle/>
        <a:p>
          <a:pPr rtl="1"/>
          <a:endParaRPr lang="ar-EG"/>
        </a:p>
      </dgm:t>
    </dgm:pt>
    <dgm:pt modelId="{91975EA8-A152-4450-AD3C-E81B5B697769}">
      <dgm:prSet phldrT="[نص]"/>
      <dgm:spPr/>
      <dgm:t>
        <a:bodyPr/>
        <a:lstStyle/>
        <a:p>
          <a:pPr rtl="1"/>
          <a:r>
            <a:rPr lang="ar-EG" dirty="0" smtClean="0">
              <a:solidFill>
                <a:schemeClr val="tx1">
                  <a:lumMod val="95000"/>
                  <a:lumOff val="5000"/>
                </a:schemeClr>
              </a:solidFill>
            </a:rPr>
            <a:t>الإهمال الذي يتعرض له المراهق من الأهل قد يكون أحد أهم الأسباب التي تؤدي الى فقدان المراهق ثقته بنفسه، وبالتالي فإنّ ذلك يولد لديه الإحساس بالذنب ونتيجة لذلك تضعف شخصية المراهق</a:t>
          </a:r>
          <a:endParaRPr lang="ar-EG" dirty="0">
            <a:solidFill>
              <a:schemeClr val="tx1">
                <a:lumMod val="95000"/>
                <a:lumOff val="5000"/>
              </a:schemeClr>
            </a:solidFill>
          </a:endParaRPr>
        </a:p>
      </dgm:t>
    </dgm:pt>
    <dgm:pt modelId="{938C7EAE-C6D3-40E0-B761-65855CB66E50}" type="parTrans" cxnId="{82098473-37C5-4665-B43B-CCBD8B8344BE}">
      <dgm:prSet/>
      <dgm:spPr/>
      <dgm:t>
        <a:bodyPr/>
        <a:lstStyle/>
        <a:p>
          <a:pPr rtl="1"/>
          <a:endParaRPr lang="ar-EG"/>
        </a:p>
      </dgm:t>
    </dgm:pt>
    <dgm:pt modelId="{281DE069-1AB1-4753-AF2A-73BE5D727072}" type="sibTrans" cxnId="{82098473-37C5-4665-B43B-CCBD8B8344BE}">
      <dgm:prSet/>
      <dgm:spPr/>
      <dgm:t>
        <a:bodyPr/>
        <a:lstStyle/>
        <a:p>
          <a:pPr rtl="1"/>
          <a:endParaRPr lang="ar-EG"/>
        </a:p>
      </dgm:t>
    </dgm:pt>
    <dgm:pt modelId="{523D383E-57A7-4472-84A9-4B5FE6A97FFE}">
      <dgm:prSet phldrT="[نص]"/>
      <dgm:spPr/>
      <dgm:t>
        <a:bodyPr/>
        <a:lstStyle/>
        <a:p>
          <a:pPr rtl="1"/>
          <a:r>
            <a:rPr lang="ar-EG" dirty="0" smtClean="0">
              <a:solidFill>
                <a:schemeClr val="tx1">
                  <a:lumMod val="95000"/>
                  <a:lumOff val="5000"/>
                </a:schemeClr>
              </a:solidFill>
            </a:rPr>
            <a:t>انتقاد الأبوين له انتقاداً شديداً وإحساسه بعدم قدرته على تلبية رغبتهما في شيء ما خصوصاً في الأمور المستقبلية، وبالتالي فإنّ ذلك يولد لديه الشعور بالضعف</a:t>
          </a:r>
          <a:endParaRPr lang="ar-EG" dirty="0">
            <a:solidFill>
              <a:schemeClr val="tx1">
                <a:lumMod val="95000"/>
                <a:lumOff val="5000"/>
              </a:schemeClr>
            </a:solidFill>
          </a:endParaRPr>
        </a:p>
      </dgm:t>
    </dgm:pt>
    <dgm:pt modelId="{4C1C4539-1F2B-492F-9497-06F655B8E84C}" type="parTrans" cxnId="{9EDD55D9-D759-492B-970F-486917A5A850}">
      <dgm:prSet/>
      <dgm:spPr/>
      <dgm:t>
        <a:bodyPr/>
        <a:lstStyle/>
        <a:p>
          <a:pPr rtl="1"/>
          <a:endParaRPr lang="ar-EG"/>
        </a:p>
      </dgm:t>
    </dgm:pt>
    <dgm:pt modelId="{195D38BB-7542-4996-9754-5FF6A8AA9470}" type="sibTrans" cxnId="{9EDD55D9-D759-492B-970F-486917A5A850}">
      <dgm:prSet/>
      <dgm:spPr/>
      <dgm:t>
        <a:bodyPr/>
        <a:lstStyle/>
        <a:p>
          <a:pPr rtl="1"/>
          <a:endParaRPr lang="ar-EG"/>
        </a:p>
      </dgm:t>
    </dgm:pt>
    <dgm:pt modelId="{FE599E34-15D2-4AC1-8A1B-A2969C52E835}">
      <dgm:prSet phldrT="[نص]" custT="1"/>
      <dgm:spPr/>
      <dgm:t>
        <a:bodyPr/>
        <a:lstStyle/>
        <a:p>
          <a:pPr rtl="1"/>
          <a:r>
            <a:rPr lang="ar-EG" sz="1800" dirty="0" smtClean="0">
              <a:solidFill>
                <a:schemeClr val="tx1">
                  <a:lumMod val="95000"/>
                  <a:lumOff val="5000"/>
                </a:schemeClr>
              </a:solidFill>
            </a:rPr>
            <a:t>عدم قدرته على تحقيق طموحاته ولو حتى جزءاً بسيطاً منها مما يؤدي إلى انعدام ثقته بنفسه</a:t>
          </a:r>
          <a:endParaRPr lang="ar-EG" sz="1800" dirty="0">
            <a:solidFill>
              <a:schemeClr val="tx1">
                <a:lumMod val="95000"/>
                <a:lumOff val="5000"/>
              </a:schemeClr>
            </a:solidFill>
          </a:endParaRPr>
        </a:p>
      </dgm:t>
    </dgm:pt>
    <dgm:pt modelId="{3AF2C7AB-7912-4741-9DC4-D55EFAF824BA}" type="parTrans" cxnId="{E6ACF378-E3B0-403C-8234-E36DC2230C74}">
      <dgm:prSet/>
      <dgm:spPr/>
      <dgm:t>
        <a:bodyPr/>
        <a:lstStyle/>
        <a:p>
          <a:pPr rtl="1"/>
          <a:endParaRPr lang="ar-EG"/>
        </a:p>
      </dgm:t>
    </dgm:pt>
    <dgm:pt modelId="{D685F53B-524F-4736-940A-80CC02249CB1}" type="sibTrans" cxnId="{E6ACF378-E3B0-403C-8234-E36DC2230C74}">
      <dgm:prSet/>
      <dgm:spPr/>
      <dgm:t>
        <a:bodyPr/>
        <a:lstStyle/>
        <a:p>
          <a:pPr rtl="1"/>
          <a:endParaRPr lang="ar-EG"/>
        </a:p>
      </dgm:t>
    </dgm:pt>
    <dgm:pt modelId="{DCBE93E7-EB9A-4F20-A765-420299A5F90F}" type="pres">
      <dgm:prSet presAssocID="{694FCC6C-57C0-4342-AD74-623AA296C611}" presName="composite" presStyleCnt="0">
        <dgm:presLayoutVars>
          <dgm:chMax val="1"/>
          <dgm:dir/>
          <dgm:resizeHandles val="exact"/>
        </dgm:presLayoutVars>
      </dgm:prSet>
      <dgm:spPr/>
    </dgm:pt>
    <dgm:pt modelId="{F5F448F9-5A74-4C4E-ADAF-3FBC9EF85859}" type="pres">
      <dgm:prSet presAssocID="{46072A84-32BB-4212-83D2-5AFF219CA446}" presName="roof" presStyleLbl="dkBgShp" presStyleIdx="0" presStyleCnt="2"/>
      <dgm:spPr/>
      <dgm:t>
        <a:bodyPr/>
        <a:lstStyle/>
        <a:p>
          <a:pPr rtl="1"/>
          <a:endParaRPr lang="ar-EG"/>
        </a:p>
      </dgm:t>
    </dgm:pt>
    <dgm:pt modelId="{DA224A23-A1AC-4CD5-ADB7-4797BD98AFD5}" type="pres">
      <dgm:prSet presAssocID="{46072A84-32BB-4212-83D2-5AFF219CA446}" presName="pillars" presStyleCnt="0"/>
      <dgm:spPr/>
    </dgm:pt>
    <dgm:pt modelId="{5BC29807-25C1-408C-88AC-D70E5AF39F69}" type="pres">
      <dgm:prSet presAssocID="{46072A84-32BB-4212-83D2-5AFF219CA446}" presName="pillar1" presStyleLbl="node1" presStyleIdx="0" presStyleCnt="4">
        <dgm:presLayoutVars>
          <dgm:bulletEnabled val="1"/>
        </dgm:presLayoutVars>
      </dgm:prSet>
      <dgm:spPr/>
      <dgm:t>
        <a:bodyPr/>
        <a:lstStyle/>
        <a:p>
          <a:pPr rtl="1"/>
          <a:endParaRPr lang="ar-EG"/>
        </a:p>
      </dgm:t>
    </dgm:pt>
    <dgm:pt modelId="{693FFD09-BDB4-44E5-BCD2-C6C9CD652E62}" type="pres">
      <dgm:prSet presAssocID="{91975EA8-A152-4450-AD3C-E81B5B697769}" presName="pillarX" presStyleLbl="node1" presStyleIdx="1" presStyleCnt="4">
        <dgm:presLayoutVars>
          <dgm:bulletEnabled val="1"/>
        </dgm:presLayoutVars>
      </dgm:prSet>
      <dgm:spPr/>
      <dgm:t>
        <a:bodyPr/>
        <a:lstStyle/>
        <a:p>
          <a:pPr rtl="1"/>
          <a:endParaRPr lang="ar-EG"/>
        </a:p>
      </dgm:t>
    </dgm:pt>
    <dgm:pt modelId="{E6D65FA9-D84E-4B9F-A348-4A0056EDDA2B}" type="pres">
      <dgm:prSet presAssocID="{523D383E-57A7-4472-84A9-4B5FE6A97FFE}" presName="pillarX" presStyleLbl="node1" presStyleIdx="2" presStyleCnt="4">
        <dgm:presLayoutVars>
          <dgm:bulletEnabled val="1"/>
        </dgm:presLayoutVars>
      </dgm:prSet>
      <dgm:spPr/>
      <dgm:t>
        <a:bodyPr/>
        <a:lstStyle/>
        <a:p>
          <a:pPr rtl="1"/>
          <a:endParaRPr lang="ar-EG"/>
        </a:p>
      </dgm:t>
    </dgm:pt>
    <dgm:pt modelId="{9DF6D9C9-B629-4D7D-9B41-9569512C3EA0}" type="pres">
      <dgm:prSet presAssocID="{FE599E34-15D2-4AC1-8A1B-A2969C52E835}" presName="pillarX" presStyleLbl="node1" presStyleIdx="3" presStyleCnt="4">
        <dgm:presLayoutVars>
          <dgm:bulletEnabled val="1"/>
        </dgm:presLayoutVars>
      </dgm:prSet>
      <dgm:spPr/>
      <dgm:t>
        <a:bodyPr/>
        <a:lstStyle/>
        <a:p>
          <a:pPr rtl="1"/>
          <a:endParaRPr lang="ar-EG"/>
        </a:p>
      </dgm:t>
    </dgm:pt>
    <dgm:pt modelId="{3AB07291-4675-4B54-BDC4-6FBD835623C9}" type="pres">
      <dgm:prSet presAssocID="{46072A84-32BB-4212-83D2-5AFF219CA446}" presName="base" presStyleLbl="dkBgShp" presStyleIdx="1" presStyleCnt="2"/>
      <dgm:spPr/>
    </dgm:pt>
  </dgm:ptLst>
  <dgm:cxnLst>
    <dgm:cxn modelId="{E6ACF378-E3B0-403C-8234-E36DC2230C74}" srcId="{46072A84-32BB-4212-83D2-5AFF219CA446}" destId="{FE599E34-15D2-4AC1-8A1B-A2969C52E835}" srcOrd="3" destOrd="0" parTransId="{3AF2C7AB-7912-4741-9DC4-D55EFAF824BA}" sibTransId="{D685F53B-524F-4736-940A-80CC02249CB1}"/>
    <dgm:cxn modelId="{9EDD55D9-D759-492B-970F-486917A5A850}" srcId="{46072A84-32BB-4212-83D2-5AFF219CA446}" destId="{523D383E-57A7-4472-84A9-4B5FE6A97FFE}" srcOrd="2" destOrd="0" parTransId="{4C1C4539-1F2B-492F-9497-06F655B8E84C}" sibTransId="{195D38BB-7542-4996-9754-5FF6A8AA9470}"/>
    <dgm:cxn modelId="{1B08B70D-F5C4-42BD-B1FE-74F6829E2BA2}" srcId="{694FCC6C-57C0-4342-AD74-623AA296C611}" destId="{46072A84-32BB-4212-83D2-5AFF219CA446}" srcOrd="0" destOrd="0" parTransId="{8BE811A1-D52A-4F3B-9E58-3041A867DCCB}" sibTransId="{70C84178-64C5-4DBF-AF63-04738CFB246F}"/>
    <dgm:cxn modelId="{C12E4615-FE41-4D4E-9A99-D5B62D624A39}" type="presOf" srcId="{523D383E-57A7-4472-84A9-4B5FE6A97FFE}" destId="{E6D65FA9-D84E-4B9F-A348-4A0056EDDA2B}" srcOrd="0" destOrd="0" presId="urn:microsoft.com/office/officeart/2005/8/layout/hList3"/>
    <dgm:cxn modelId="{FF92C036-B974-48BC-B7DA-FD1A259A817D}" type="presOf" srcId="{694FCC6C-57C0-4342-AD74-623AA296C611}" destId="{DCBE93E7-EB9A-4F20-A765-420299A5F90F}" srcOrd="0" destOrd="0" presId="urn:microsoft.com/office/officeart/2005/8/layout/hList3"/>
    <dgm:cxn modelId="{D08AA5A2-CFC7-4E8D-8779-C3412F95EE02}" type="presOf" srcId="{91975EA8-A152-4450-AD3C-E81B5B697769}" destId="{693FFD09-BDB4-44E5-BCD2-C6C9CD652E62}" srcOrd="0" destOrd="0" presId="urn:microsoft.com/office/officeart/2005/8/layout/hList3"/>
    <dgm:cxn modelId="{82098473-37C5-4665-B43B-CCBD8B8344BE}" srcId="{46072A84-32BB-4212-83D2-5AFF219CA446}" destId="{91975EA8-A152-4450-AD3C-E81B5B697769}" srcOrd="1" destOrd="0" parTransId="{938C7EAE-C6D3-40E0-B761-65855CB66E50}" sibTransId="{281DE069-1AB1-4753-AF2A-73BE5D727072}"/>
    <dgm:cxn modelId="{93B1D2AD-F13B-4828-AAD0-F73FB8115463}" type="presOf" srcId="{A3C4389F-8CD0-41FF-B0B8-617AFF32F6ED}" destId="{5BC29807-25C1-408C-88AC-D70E5AF39F69}" srcOrd="0" destOrd="0" presId="urn:microsoft.com/office/officeart/2005/8/layout/hList3"/>
    <dgm:cxn modelId="{AC485778-512C-41A4-8457-8B7748DEF2F2}" type="presOf" srcId="{FE599E34-15D2-4AC1-8A1B-A2969C52E835}" destId="{9DF6D9C9-B629-4D7D-9B41-9569512C3EA0}" srcOrd="0" destOrd="0" presId="urn:microsoft.com/office/officeart/2005/8/layout/hList3"/>
    <dgm:cxn modelId="{5AB107D9-FAC0-4444-AE90-F16F763CF29A}" type="presOf" srcId="{46072A84-32BB-4212-83D2-5AFF219CA446}" destId="{F5F448F9-5A74-4C4E-ADAF-3FBC9EF85859}" srcOrd="0" destOrd="0" presId="urn:microsoft.com/office/officeart/2005/8/layout/hList3"/>
    <dgm:cxn modelId="{01F67E1B-B399-447F-BC1F-A8610FFAEE97}" srcId="{46072A84-32BB-4212-83D2-5AFF219CA446}" destId="{A3C4389F-8CD0-41FF-B0B8-617AFF32F6ED}" srcOrd="0" destOrd="0" parTransId="{396AC004-E97F-48B9-BD8C-EC7510535511}" sibTransId="{57388015-9333-438C-ABA9-C7FC2FD3FCB1}"/>
    <dgm:cxn modelId="{47272650-08C7-48A9-9939-C08D57953FF0}" type="presParOf" srcId="{DCBE93E7-EB9A-4F20-A765-420299A5F90F}" destId="{F5F448F9-5A74-4C4E-ADAF-3FBC9EF85859}" srcOrd="0" destOrd="0" presId="urn:microsoft.com/office/officeart/2005/8/layout/hList3"/>
    <dgm:cxn modelId="{47DC5829-1941-44B3-80C1-DD99EE6E17B8}" type="presParOf" srcId="{DCBE93E7-EB9A-4F20-A765-420299A5F90F}" destId="{DA224A23-A1AC-4CD5-ADB7-4797BD98AFD5}" srcOrd="1" destOrd="0" presId="urn:microsoft.com/office/officeart/2005/8/layout/hList3"/>
    <dgm:cxn modelId="{3BC289D1-4471-4011-BFEA-37CF4CD5C4ED}" type="presParOf" srcId="{DA224A23-A1AC-4CD5-ADB7-4797BD98AFD5}" destId="{5BC29807-25C1-408C-88AC-D70E5AF39F69}" srcOrd="0" destOrd="0" presId="urn:microsoft.com/office/officeart/2005/8/layout/hList3"/>
    <dgm:cxn modelId="{2B925B6F-3F67-4025-BD66-A95F5D71365E}" type="presParOf" srcId="{DA224A23-A1AC-4CD5-ADB7-4797BD98AFD5}" destId="{693FFD09-BDB4-44E5-BCD2-C6C9CD652E62}" srcOrd="1" destOrd="0" presId="urn:microsoft.com/office/officeart/2005/8/layout/hList3"/>
    <dgm:cxn modelId="{45097347-DE15-439E-A061-C1D19CF5BA65}" type="presParOf" srcId="{DA224A23-A1AC-4CD5-ADB7-4797BD98AFD5}" destId="{E6D65FA9-D84E-4B9F-A348-4A0056EDDA2B}" srcOrd="2" destOrd="0" presId="urn:microsoft.com/office/officeart/2005/8/layout/hList3"/>
    <dgm:cxn modelId="{6AB43DEC-E5A0-4103-A6EC-8C1EF813E4B9}" type="presParOf" srcId="{DA224A23-A1AC-4CD5-ADB7-4797BD98AFD5}" destId="{9DF6D9C9-B629-4D7D-9B41-9569512C3EA0}" srcOrd="3" destOrd="0" presId="urn:microsoft.com/office/officeart/2005/8/layout/hList3"/>
    <dgm:cxn modelId="{9DC6BE78-7584-4B79-A4EB-01AAF4DB3B6D}" type="presParOf" srcId="{DCBE93E7-EB9A-4F20-A765-420299A5F90F}" destId="{3AB07291-4675-4B54-BDC4-6FBD835623C9}"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09B50DD0-70DF-4363-933D-A6D985E02F4D}"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pPr rtl="1"/>
          <a:endParaRPr lang="ar-EG"/>
        </a:p>
      </dgm:t>
    </dgm:pt>
    <dgm:pt modelId="{315AE0CB-EBE9-499A-B1B1-A16D3E5F08E4}">
      <dgm:prSet phldrT="[نص]"/>
      <dgm:spPr/>
      <dgm:t>
        <a:bodyPr/>
        <a:lstStyle/>
        <a:p>
          <a:pPr rtl="1"/>
          <a:r>
            <a:rPr lang="ar-EG" dirty="0" smtClean="0"/>
            <a:t>عدم القدرة على المواجهة والرفض بالإضافة إلى عدم القدرة على إبداء الرأي والمشاركة في اتخاذ القرارات</a:t>
          </a:r>
          <a:endParaRPr lang="ar-EG" dirty="0"/>
        </a:p>
      </dgm:t>
    </dgm:pt>
    <dgm:pt modelId="{D2DB9818-5BCC-4D82-A75A-CCD944DCC4BF}" type="parTrans" cxnId="{BECCC649-CFA7-482C-ACA4-62AE42A1A9D4}">
      <dgm:prSet/>
      <dgm:spPr/>
      <dgm:t>
        <a:bodyPr/>
        <a:lstStyle/>
        <a:p>
          <a:pPr rtl="1"/>
          <a:endParaRPr lang="ar-EG"/>
        </a:p>
      </dgm:t>
    </dgm:pt>
    <dgm:pt modelId="{C482501B-7F64-4A62-96DF-E9BFFC5280A2}" type="sibTrans" cxnId="{BECCC649-CFA7-482C-ACA4-62AE42A1A9D4}">
      <dgm:prSet/>
      <dgm:spPr/>
      <dgm:t>
        <a:bodyPr/>
        <a:lstStyle/>
        <a:p>
          <a:pPr rtl="1"/>
          <a:endParaRPr lang="ar-EG"/>
        </a:p>
      </dgm:t>
    </dgm:pt>
    <dgm:pt modelId="{964556BA-62C6-4A47-8C73-91C14822F5E3}">
      <dgm:prSet phldrT="[نص]"/>
      <dgm:spPr/>
      <dgm:t>
        <a:bodyPr/>
        <a:lstStyle/>
        <a:p>
          <a:pPr rtl="1"/>
          <a:r>
            <a:rPr lang="ar-EG" dirty="0" smtClean="0"/>
            <a:t>عدم القدرة على الاعتذار من أي شخص يطلب منه شيئاً معيناً ولو كان به ضررٌ له</a:t>
          </a:r>
          <a:endParaRPr lang="ar-EG" dirty="0"/>
        </a:p>
      </dgm:t>
    </dgm:pt>
    <dgm:pt modelId="{DC043A8C-E700-4E1E-8245-C2DD385F836D}" type="parTrans" cxnId="{08754C55-16A2-40F5-9A73-E25B9E1A73FF}">
      <dgm:prSet/>
      <dgm:spPr/>
      <dgm:t>
        <a:bodyPr/>
        <a:lstStyle/>
        <a:p>
          <a:pPr rtl="1"/>
          <a:endParaRPr lang="ar-EG"/>
        </a:p>
      </dgm:t>
    </dgm:pt>
    <dgm:pt modelId="{2FFA3833-74A2-4E5A-A39D-FB0117E94595}" type="sibTrans" cxnId="{08754C55-16A2-40F5-9A73-E25B9E1A73FF}">
      <dgm:prSet/>
      <dgm:spPr/>
      <dgm:t>
        <a:bodyPr/>
        <a:lstStyle/>
        <a:p>
          <a:pPr rtl="1"/>
          <a:endParaRPr lang="ar-EG"/>
        </a:p>
      </dgm:t>
    </dgm:pt>
    <dgm:pt modelId="{7E8A0D9F-2BC1-4E45-A834-87242F51073D}">
      <dgm:prSet phldrT="[نص]"/>
      <dgm:spPr/>
      <dgm:t>
        <a:bodyPr/>
        <a:lstStyle/>
        <a:p>
          <a:pPr rtl="1"/>
          <a:r>
            <a:rPr lang="ar-EG" dirty="0" smtClean="0"/>
            <a:t>عدم القدرة على إبداء رغبته في شيء معين ويعمل على مسايرة الآخرين في رغباتهم حتى إذا كانت ضد رغبته</a:t>
          </a:r>
          <a:endParaRPr lang="ar-EG" dirty="0"/>
        </a:p>
      </dgm:t>
    </dgm:pt>
    <dgm:pt modelId="{B1BA5296-A433-491F-89CE-F949BB520245}" type="parTrans" cxnId="{B170AD97-BA08-4648-8CCB-D450954392C1}">
      <dgm:prSet/>
      <dgm:spPr/>
      <dgm:t>
        <a:bodyPr/>
        <a:lstStyle/>
        <a:p>
          <a:pPr rtl="1"/>
          <a:endParaRPr lang="ar-EG"/>
        </a:p>
      </dgm:t>
    </dgm:pt>
    <dgm:pt modelId="{C9E0275F-C3F5-449B-862B-2591DCBCD77F}" type="sibTrans" cxnId="{B170AD97-BA08-4648-8CCB-D450954392C1}">
      <dgm:prSet/>
      <dgm:spPr/>
      <dgm:t>
        <a:bodyPr/>
        <a:lstStyle/>
        <a:p>
          <a:pPr rtl="1"/>
          <a:endParaRPr lang="ar-EG"/>
        </a:p>
      </dgm:t>
    </dgm:pt>
    <dgm:pt modelId="{91FC7D2D-8E29-44CE-8819-1EBEE035EEFE}">
      <dgm:prSet phldrT="[نص]"/>
      <dgm:spPr/>
      <dgm:t>
        <a:bodyPr/>
        <a:lstStyle/>
        <a:p>
          <a:pPr rtl="1"/>
          <a:r>
            <a:rPr lang="ar-EG" dirty="0" smtClean="0"/>
            <a:t>عدم تحمل مهمة، أو وظيفة كلف بها والتي يمكن أن يكون قد قبلها لعدم قدرته على رفضها على الرغم من كونها لا تثير اهتمامه ولا يفكر في القيام بها</a:t>
          </a:r>
          <a:endParaRPr lang="ar-EG" dirty="0"/>
        </a:p>
      </dgm:t>
    </dgm:pt>
    <dgm:pt modelId="{32E80153-0D15-4E6E-8CFD-4450F44E6188}" type="parTrans" cxnId="{79051ED1-38BE-4F3F-A80C-E27F98B76D51}">
      <dgm:prSet/>
      <dgm:spPr/>
      <dgm:t>
        <a:bodyPr/>
        <a:lstStyle/>
        <a:p>
          <a:pPr rtl="1"/>
          <a:endParaRPr lang="ar-EG"/>
        </a:p>
      </dgm:t>
    </dgm:pt>
    <dgm:pt modelId="{F1279E2C-22C3-4A9F-ABEB-AB4737CC4C12}" type="sibTrans" cxnId="{79051ED1-38BE-4F3F-A80C-E27F98B76D51}">
      <dgm:prSet/>
      <dgm:spPr/>
      <dgm:t>
        <a:bodyPr/>
        <a:lstStyle/>
        <a:p>
          <a:pPr rtl="1"/>
          <a:endParaRPr lang="ar-EG"/>
        </a:p>
      </dgm:t>
    </dgm:pt>
    <dgm:pt modelId="{0D02FD5E-6A8B-40D7-8333-74739898615D}">
      <dgm:prSet phldrT="[نص]"/>
      <dgm:spPr/>
      <dgm:t>
        <a:bodyPr/>
        <a:lstStyle/>
        <a:p>
          <a:pPr rtl="1"/>
          <a:r>
            <a:rPr lang="ar-EG" dirty="0" smtClean="0"/>
            <a:t>عدم القدرة على المحافظة على ممتلكاته والتفريط فيها لعدم قدرته على رفض إعطائها لمن يطلبها منه</a:t>
          </a:r>
          <a:endParaRPr lang="ar-EG" dirty="0"/>
        </a:p>
      </dgm:t>
    </dgm:pt>
    <dgm:pt modelId="{6F9B4B29-29CD-4BE6-883E-1D8137E681EB}" type="parTrans" cxnId="{22CA1A2D-9A55-4933-8670-413911F19361}">
      <dgm:prSet/>
      <dgm:spPr/>
      <dgm:t>
        <a:bodyPr/>
        <a:lstStyle/>
        <a:p>
          <a:pPr rtl="1"/>
          <a:endParaRPr lang="ar-EG"/>
        </a:p>
      </dgm:t>
    </dgm:pt>
    <dgm:pt modelId="{73EEAA71-E78B-42C5-882D-92B9B9815F9A}" type="sibTrans" cxnId="{22CA1A2D-9A55-4933-8670-413911F19361}">
      <dgm:prSet/>
      <dgm:spPr/>
      <dgm:t>
        <a:bodyPr/>
        <a:lstStyle/>
        <a:p>
          <a:pPr rtl="1"/>
          <a:endParaRPr lang="ar-EG"/>
        </a:p>
      </dgm:t>
    </dgm:pt>
    <dgm:pt modelId="{223D7C97-2F43-4B0C-B26E-11A210A9306E}">
      <dgm:prSet phldrT="[نص]"/>
      <dgm:spPr/>
      <dgm:t>
        <a:bodyPr/>
        <a:lstStyle/>
        <a:p>
          <a:pPr rtl="1"/>
          <a:r>
            <a:rPr lang="ar-EG" dirty="0" smtClean="0"/>
            <a:t>عدم وجود قيم ثابتة في الحياة أو ليس لديه القدرة على التمسك بقيمه وذلك من أجل عدم إغضاب أحد المقربين منه أو أحد أصدقائه</a:t>
          </a:r>
          <a:endParaRPr lang="ar-EG" dirty="0"/>
        </a:p>
      </dgm:t>
    </dgm:pt>
    <dgm:pt modelId="{80590A70-71AE-42D7-BA2A-3F46D43A0EFE}" type="parTrans" cxnId="{5B35787F-946F-4331-88FE-54B58A4F4CAD}">
      <dgm:prSet/>
      <dgm:spPr/>
      <dgm:t>
        <a:bodyPr/>
        <a:lstStyle/>
        <a:p>
          <a:pPr rtl="1"/>
          <a:endParaRPr lang="ar-EG"/>
        </a:p>
      </dgm:t>
    </dgm:pt>
    <dgm:pt modelId="{7EBD58F8-C98B-468A-9B44-667706308CBC}" type="sibTrans" cxnId="{5B35787F-946F-4331-88FE-54B58A4F4CAD}">
      <dgm:prSet/>
      <dgm:spPr/>
      <dgm:t>
        <a:bodyPr/>
        <a:lstStyle/>
        <a:p>
          <a:pPr rtl="1"/>
          <a:endParaRPr lang="ar-EG"/>
        </a:p>
      </dgm:t>
    </dgm:pt>
    <dgm:pt modelId="{74D8B810-52B9-47DF-9279-DF2B83273752}" type="pres">
      <dgm:prSet presAssocID="{09B50DD0-70DF-4363-933D-A6D985E02F4D}" presName="diagram" presStyleCnt="0">
        <dgm:presLayoutVars>
          <dgm:dir/>
          <dgm:resizeHandles val="exact"/>
        </dgm:presLayoutVars>
      </dgm:prSet>
      <dgm:spPr/>
    </dgm:pt>
    <dgm:pt modelId="{586821F3-DC3E-4918-BFE7-8B10FCB00892}" type="pres">
      <dgm:prSet presAssocID="{315AE0CB-EBE9-499A-B1B1-A16D3E5F08E4}" presName="node" presStyleLbl="node1" presStyleIdx="0" presStyleCnt="6">
        <dgm:presLayoutVars>
          <dgm:bulletEnabled val="1"/>
        </dgm:presLayoutVars>
      </dgm:prSet>
      <dgm:spPr/>
      <dgm:t>
        <a:bodyPr/>
        <a:lstStyle/>
        <a:p>
          <a:pPr rtl="1"/>
          <a:endParaRPr lang="ar-EG"/>
        </a:p>
      </dgm:t>
    </dgm:pt>
    <dgm:pt modelId="{168FE3B7-524F-45E0-A98C-2750AD544E7D}" type="pres">
      <dgm:prSet presAssocID="{C482501B-7F64-4A62-96DF-E9BFFC5280A2}" presName="sibTrans" presStyleLbl="sibTrans2D1" presStyleIdx="0" presStyleCnt="5"/>
      <dgm:spPr/>
    </dgm:pt>
    <dgm:pt modelId="{309E091D-6311-4BF5-8EE6-9083C3B2F2EB}" type="pres">
      <dgm:prSet presAssocID="{C482501B-7F64-4A62-96DF-E9BFFC5280A2}" presName="connectorText" presStyleLbl="sibTrans2D1" presStyleIdx="0" presStyleCnt="5"/>
      <dgm:spPr/>
    </dgm:pt>
    <dgm:pt modelId="{D56A8F8D-8CEB-45A0-B61F-FB13390D860E}" type="pres">
      <dgm:prSet presAssocID="{964556BA-62C6-4A47-8C73-91C14822F5E3}" presName="node" presStyleLbl="node1" presStyleIdx="1" presStyleCnt="6">
        <dgm:presLayoutVars>
          <dgm:bulletEnabled val="1"/>
        </dgm:presLayoutVars>
      </dgm:prSet>
      <dgm:spPr/>
      <dgm:t>
        <a:bodyPr/>
        <a:lstStyle/>
        <a:p>
          <a:pPr rtl="1"/>
          <a:endParaRPr lang="ar-EG"/>
        </a:p>
      </dgm:t>
    </dgm:pt>
    <dgm:pt modelId="{4BB471CC-4968-48CB-A288-62563DB51AF1}" type="pres">
      <dgm:prSet presAssocID="{2FFA3833-74A2-4E5A-A39D-FB0117E94595}" presName="sibTrans" presStyleLbl="sibTrans2D1" presStyleIdx="1" presStyleCnt="5"/>
      <dgm:spPr/>
    </dgm:pt>
    <dgm:pt modelId="{06C6A30E-F201-427E-BF3D-99D90D27EF47}" type="pres">
      <dgm:prSet presAssocID="{2FFA3833-74A2-4E5A-A39D-FB0117E94595}" presName="connectorText" presStyleLbl="sibTrans2D1" presStyleIdx="1" presStyleCnt="5"/>
      <dgm:spPr/>
    </dgm:pt>
    <dgm:pt modelId="{59A88927-7235-431B-8E8B-22F13BEC1C39}" type="pres">
      <dgm:prSet presAssocID="{7E8A0D9F-2BC1-4E45-A834-87242F51073D}" presName="node" presStyleLbl="node1" presStyleIdx="2" presStyleCnt="6">
        <dgm:presLayoutVars>
          <dgm:bulletEnabled val="1"/>
        </dgm:presLayoutVars>
      </dgm:prSet>
      <dgm:spPr/>
      <dgm:t>
        <a:bodyPr/>
        <a:lstStyle/>
        <a:p>
          <a:pPr rtl="1"/>
          <a:endParaRPr lang="ar-EG"/>
        </a:p>
      </dgm:t>
    </dgm:pt>
    <dgm:pt modelId="{2C19E65C-F9C5-45A0-89AE-88FAEBC23013}" type="pres">
      <dgm:prSet presAssocID="{C9E0275F-C3F5-449B-862B-2591DCBCD77F}" presName="sibTrans" presStyleLbl="sibTrans2D1" presStyleIdx="2" presStyleCnt="5"/>
      <dgm:spPr/>
    </dgm:pt>
    <dgm:pt modelId="{CC5C3D38-C6B2-4B1D-A3DF-18705450AEA1}" type="pres">
      <dgm:prSet presAssocID="{C9E0275F-C3F5-449B-862B-2591DCBCD77F}" presName="connectorText" presStyleLbl="sibTrans2D1" presStyleIdx="2" presStyleCnt="5"/>
      <dgm:spPr/>
    </dgm:pt>
    <dgm:pt modelId="{6BED137A-B205-47CF-A394-D4A0855B89CA}" type="pres">
      <dgm:prSet presAssocID="{91FC7D2D-8E29-44CE-8819-1EBEE035EEFE}" presName="node" presStyleLbl="node1" presStyleIdx="3" presStyleCnt="6">
        <dgm:presLayoutVars>
          <dgm:bulletEnabled val="1"/>
        </dgm:presLayoutVars>
      </dgm:prSet>
      <dgm:spPr/>
      <dgm:t>
        <a:bodyPr/>
        <a:lstStyle/>
        <a:p>
          <a:pPr rtl="1"/>
          <a:endParaRPr lang="ar-EG"/>
        </a:p>
      </dgm:t>
    </dgm:pt>
    <dgm:pt modelId="{137E43D9-14FA-4C3B-BED7-E1A3DE466861}" type="pres">
      <dgm:prSet presAssocID="{F1279E2C-22C3-4A9F-ABEB-AB4737CC4C12}" presName="sibTrans" presStyleLbl="sibTrans2D1" presStyleIdx="3" presStyleCnt="5"/>
      <dgm:spPr/>
    </dgm:pt>
    <dgm:pt modelId="{E64121E9-6C29-4D50-9B68-00DB5F927B96}" type="pres">
      <dgm:prSet presAssocID="{F1279E2C-22C3-4A9F-ABEB-AB4737CC4C12}" presName="connectorText" presStyleLbl="sibTrans2D1" presStyleIdx="3" presStyleCnt="5"/>
      <dgm:spPr/>
    </dgm:pt>
    <dgm:pt modelId="{C9FB28A3-E295-4CE7-8D9D-C59DF8FBB85C}" type="pres">
      <dgm:prSet presAssocID="{0D02FD5E-6A8B-40D7-8333-74739898615D}" presName="node" presStyleLbl="node1" presStyleIdx="4" presStyleCnt="6">
        <dgm:presLayoutVars>
          <dgm:bulletEnabled val="1"/>
        </dgm:presLayoutVars>
      </dgm:prSet>
      <dgm:spPr/>
      <dgm:t>
        <a:bodyPr/>
        <a:lstStyle/>
        <a:p>
          <a:pPr rtl="1"/>
          <a:endParaRPr lang="ar-EG"/>
        </a:p>
      </dgm:t>
    </dgm:pt>
    <dgm:pt modelId="{4872B117-A89D-4F72-B9E8-AA1374E11E24}" type="pres">
      <dgm:prSet presAssocID="{73EEAA71-E78B-42C5-882D-92B9B9815F9A}" presName="sibTrans" presStyleLbl="sibTrans2D1" presStyleIdx="4" presStyleCnt="5"/>
      <dgm:spPr/>
    </dgm:pt>
    <dgm:pt modelId="{DC661A76-13D5-4C6E-B65B-AD5D239DC0D0}" type="pres">
      <dgm:prSet presAssocID="{73EEAA71-E78B-42C5-882D-92B9B9815F9A}" presName="connectorText" presStyleLbl="sibTrans2D1" presStyleIdx="4" presStyleCnt="5"/>
      <dgm:spPr/>
    </dgm:pt>
    <dgm:pt modelId="{39EB2B6B-4657-42B2-A1CD-5F00D2FCA186}" type="pres">
      <dgm:prSet presAssocID="{223D7C97-2F43-4B0C-B26E-11A210A9306E}" presName="node" presStyleLbl="node1" presStyleIdx="5" presStyleCnt="6">
        <dgm:presLayoutVars>
          <dgm:bulletEnabled val="1"/>
        </dgm:presLayoutVars>
      </dgm:prSet>
      <dgm:spPr/>
      <dgm:t>
        <a:bodyPr/>
        <a:lstStyle/>
        <a:p>
          <a:pPr rtl="1"/>
          <a:endParaRPr lang="ar-EG"/>
        </a:p>
      </dgm:t>
    </dgm:pt>
  </dgm:ptLst>
  <dgm:cxnLst>
    <dgm:cxn modelId="{AA9B075F-3C71-4B71-8D2A-5A0D28426A05}" type="presOf" srcId="{7E8A0D9F-2BC1-4E45-A834-87242F51073D}" destId="{59A88927-7235-431B-8E8B-22F13BEC1C39}" srcOrd="0" destOrd="0" presId="urn:microsoft.com/office/officeart/2005/8/layout/process5"/>
    <dgm:cxn modelId="{BECCC649-CFA7-482C-ACA4-62AE42A1A9D4}" srcId="{09B50DD0-70DF-4363-933D-A6D985E02F4D}" destId="{315AE0CB-EBE9-499A-B1B1-A16D3E5F08E4}" srcOrd="0" destOrd="0" parTransId="{D2DB9818-5BCC-4D82-A75A-CCD944DCC4BF}" sibTransId="{C482501B-7F64-4A62-96DF-E9BFFC5280A2}"/>
    <dgm:cxn modelId="{E615A385-B8DD-45A6-BCCC-1B29AAB63252}" type="presOf" srcId="{223D7C97-2F43-4B0C-B26E-11A210A9306E}" destId="{39EB2B6B-4657-42B2-A1CD-5F00D2FCA186}" srcOrd="0" destOrd="0" presId="urn:microsoft.com/office/officeart/2005/8/layout/process5"/>
    <dgm:cxn modelId="{3D1518FF-9EEE-4623-BEDF-689B1BDFB1FB}" type="presOf" srcId="{C482501B-7F64-4A62-96DF-E9BFFC5280A2}" destId="{309E091D-6311-4BF5-8EE6-9083C3B2F2EB}" srcOrd="1" destOrd="0" presId="urn:microsoft.com/office/officeart/2005/8/layout/process5"/>
    <dgm:cxn modelId="{AF328A77-2E21-4D54-BC56-63680D2BC6B3}" type="presOf" srcId="{2FFA3833-74A2-4E5A-A39D-FB0117E94595}" destId="{06C6A30E-F201-427E-BF3D-99D90D27EF47}" srcOrd="1" destOrd="0" presId="urn:microsoft.com/office/officeart/2005/8/layout/process5"/>
    <dgm:cxn modelId="{DF91B9CE-1014-43DC-9B22-BFC52BFCC0B3}" type="presOf" srcId="{F1279E2C-22C3-4A9F-ABEB-AB4737CC4C12}" destId="{137E43D9-14FA-4C3B-BED7-E1A3DE466861}" srcOrd="0" destOrd="0" presId="urn:microsoft.com/office/officeart/2005/8/layout/process5"/>
    <dgm:cxn modelId="{981B9B28-8117-4B98-86F5-D8B4495DDB6D}" type="presOf" srcId="{09B50DD0-70DF-4363-933D-A6D985E02F4D}" destId="{74D8B810-52B9-47DF-9279-DF2B83273752}" srcOrd="0" destOrd="0" presId="urn:microsoft.com/office/officeart/2005/8/layout/process5"/>
    <dgm:cxn modelId="{20DD2069-7152-4DEE-9CFC-1B1F4DF10F11}" type="presOf" srcId="{F1279E2C-22C3-4A9F-ABEB-AB4737CC4C12}" destId="{E64121E9-6C29-4D50-9B68-00DB5F927B96}" srcOrd="1" destOrd="0" presId="urn:microsoft.com/office/officeart/2005/8/layout/process5"/>
    <dgm:cxn modelId="{659E1644-7B3A-4BA8-95DC-28758C12903D}" type="presOf" srcId="{73EEAA71-E78B-42C5-882D-92B9B9815F9A}" destId="{4872B117-A89D-4F72-B9E8-AA1374E11E24}" srcOrd="0" destOrd="0" presId="urn:microsoft.com/office/officeart/2005/8/layout/process5"/>
    <dgm:cxn modelId="{79051ED1-38BE-4F3F-A80C-E27F98B76D51}" srcId="{09B50DD0-70DF-4363-933D-A6D985E02F4D}" destId="{91FC7D2D-8E29-44CE-8819-1EBEE035EEFE}" srcOrd="3" destOrd="0" parTransId="{32E80153-0D15-4E6E-8CFD-4450F44E6188}" sibTransId="{F1279E2C-22C3-4A9F-ABEB-AB4737CC4C12}"/>
    <dgm:cxn modelId="{AC05B88B-09F9-4D1B-842A-56349FEEA42D}" type="presOf" srcId="{315AE0CB-EBE9-499A-B1B1-A16D3E5F08E4}" destId="{586821F3-DC3E-4918-BFE7-8B10FCB00892}" srcOrd="0" destOrd="0" presId="urn:microsoft.com/office/officeart/2005/8/layout/process5"/>
    <dgm:cxn modelId="{2328AD0F-774F-4F2B-B153-C6B2B92F69D4}" type="presOf" srcId="{C9E0275F-C3F5-449B-862B-2591DCBCD77F}" destId="{2C19E65C-F9C5-45A0-89AE-88FAEBC23013}" srcOrd="0" destOrd="0" presId="urn:microsoft.com/office/officeart/2005/8/layout/process5"/>
    <dgm:cxn modelId="{DCE271CB-31D8-4454-B412-3ACAFF363152}" type="presOf" srcId="{964556BA-62C6-4A47-8C73-91C14822F5E3}" destId="{D56A8F8D-8CEB-45A0-B61F-FB13390D860E}" srcOrd="0" destOrd="0" presId="urn:microsoft.com/office/officeart/2005/8/layout/process5"/>
    <dgm:cxn modelId="{5B35787F-946F-4331-88FE-54B58A4F4CAD}" srcId="{09B50DD0-70DF-4363-933D-A6D985E02F4D}" destId="{223D7C97-2F43-4B0C-B26E-11A210A9306E}" srcOrd="5" destOrd="0" parTransId="{80590A70-71AE-42D7-BA2A-3F46D43A0EFE}" sibTransId="{7EBD58F8-C98B-468A-9B44-667706308CBC}"/>
    <dgm:cxn modelId="{08754C55-16A2-40F5-9A73-E25B9E1A73FF}" srcId="{09B50DD0-70DF-4363-933D-A6D985E02F4D}" destId="{964556BA-62C6-4A47-8C73-91C14822F5E3}" srcOrd="1" destOrd="0" parTransId="{DC043A8C-E700-4E1E-8245-C2DD385F836D}" sibTransId="{2FFA3833-74A2-4E5A-A39D-FB0117E94595}"/>
    <dgm:cxn modelId="{C88B75DD-EA9B-4677-85D8-9A21028B18DF}" type="presOf" srcId="{C482501B-7F64-4A62-96DF-E9BFFC5280A2}" destId="{168FE3B7-524F-45E0-A98C-2750AD544E7D}" srcOrd="0" destOrd="0" presId="urn:microsoft.com/office/officeart/2005/8/layout/process5"/>
    <dgm:cxn modelId="{E2B968BE-FA66-42A4-B097-5A9635181816}" type="presOf" srcId="{2FFA3833-74A2-4E5A-A39D-FB0117E94595}" destId="{4BB471CC-4968-48CB-A288-62563DB51AF1}" srcOrd="0" destOrd="0" presId="urn:microsoft.com/office/officeart/2005/8/layout/process5"/>
    <dgm:cxn modelId="{928F65E3-0791-4397-9D0D-B4D8907AD669}" type="presOf" srcId="{73EEAA71-E78B-42C5-882D-92B9B9815F9A}" destId="{DC661A76-13D5-4C6E-B65B-AD5D239DC0D0}" srcOrd="1" destOrd="0" presId="urn:microsoft.com/office/officeart/2005/8/layout/process5"/>
    <dgm:cxn modelId="{69BB2CB8-EE58-417E-A03A-90C3E84F5116}" type="presOf" srcId="{0D02FD5E-6A8B-40D7-8333-74739898615D}" destId="{C9FB28A3-E295-4CE7-8D9D-C59DF8FBB85C}" srcOrd="0" destOrd="0" presId="urn:microsoft.com/office/officeart/2005/8/layout/process5"/>
    <dgm:cxn modelId="{22CA1A2D-9A55-4933-8670-413911F19361}" srcId="{09B50DD0-70DF-4363-933D-A6D985E02F4D}" destId="{0D02FD5E-6A8B-40D7-8333-74739898615D}" srcOrd="4" destOrd="0" parTransId="{6F9B4B29-29CD-4BE6-883E-1D8137E681EB}" sibTransId="{73EEAA71-E78B-42C5-882D-92B9B9815F9A}"/>
    <dgm:cxn modelId="{B170AD97-BA08-4648-8CCB-D450954392C1}" srcId="{09B50DD0-70DF-4363-933D-A6D985E02F4D}" destId="{7E8A0D9F-2BC1-4E45-A834-87242F51073D}" srcOrd="2" destOrd="0" parTransId="{B1BA5296-A433-491F-89CE-F949BB520245}" sibTransId="{C9E0275F-C3F5-449B-862B-2591DCBCD77F}"/>
    <dgm:cxn modelId="{3CBD4D20-E41D-4A9C-92AA-8E681570F4C6}" type="presOf" srcId="{91FC7D2D-8E29-44CE-8819-1EBEE035EEFE}" destId="{6BED137A-B205-47CF-A394-D4A0855B89CA}" srcOrd="0" destOrd="0" presId="urn:microsoft.com/office/officeart/2005/8/layout/process5"/>
    <dgm:cxn modelId="{10AC4338-0718-492F-A477-F74D763AEE19}" type="presOf" srcId="{C9E0275F-C3F5-449B-862B-2591DCBCD77F}" destId="{CC5C3D38-C6B2-4B1D-A3DF-18705450AEA1}" srcOrd="1" destOrd="0" presId="urn:microsoft.com/office/officeart/2005/8/layout/process5"/>
    <dgm:cxn modelId="{E27E7BEE-CBD4-4917-A570-969D67135AEE}" type="presParOf" srcId="{74D8B810-52B9-47DF-9279-DF2B83273752}" destId="{586821F3-DC3E-4918-BFE7-8B10FCB00892}" srcOrd="0" destOrd="0" presId="urn:microsoft.com/office/officeart/2005/8/layout/process5"/>
    <dgm:cxn modelId="{E423F5D3-ADD3-42DB-8D6C-ADB453106403}" type="presParOf" srcId="{74D8B810-52B9-47DF-9279-DF2B83273752}" destId="{168FE3B7-524F-45E0-A98C-2750AD544E7D}" srcOrd="1" destOrd="0" presId="urn:microsoft.com/office/officeart/2005/8/layout/process5"/>
    <dgm:cxn modelId="{31B16A61-EA42-463C-9E55-5FBB95AED867}" type="presParOf" srcId="{168FE3B7-524F-45E0-A98C-2750AD544E7D}" destId="{309E091D-6311-4BF5-8EE6-9083C3B2F2EB}" srcOrd="0" destOrd="0" presId="urn:microsoft.com/office/officeart/2005/8/layout/process5"/>
    <dgm:cxn modelId="{154B0324-F692-4CC2-BD01-93E4CE28DC94}" type="presParOf" srcId="{74D8B810-52B9-47DF-9279-DF2B83273752}" destId="{D56A8F8D-8CEB-45A0-B61F-FB13390D860E}" srcOrd="2" destOrd="0" presId="urn:microsoft.com/office/officeart/2005/8/layout/process5"/>
    <dgm:cxn modelId="{E2E32EBA-1E80-46B0-819D-C55B6510979F}" type="presParOf" srcId="{74D8B810-52B9-47DF-9279-DF2B83273752}" destId="{4BB471CC-4968-48CB-A288-62563DB51AF1}" srcOrd="3" destOrd="0" presId="urn:microsoft.com/office/officeart/2005/8/layout/process5"/>
    <dgm:cxn modelId="{11BDCC1F-3D1A-4FEC-8DB5-A773516C7A3B}" type="presParOf" srcId="{4BB471CC-4968-48CB-A288-62563DB51AF1}" destId="{06C6A30E-F201-427E-BF3D-99D90D27EF47}" srcOrd="0" destOrd="0" presId="urn:microsoft.com/office/officeart/2005/8/layout/process5"/>
    <dgm:cxn modelId="{E73B693E-4D83-4312-801D-9BF5108D206D}" type="presParOf" srcId="{74D8B810-52B9-47DF-9279-DF2B83273752}" destId="{59A88927-7235-431B-8E8B-22F13BEC1C39}" srcOrd="4" destOrd="0" presId="urn:microsoft.com/office/officeart/2005/8/layout/process5"/>
    <dgm:cxn modelId="{B51493C0-57D0-4911-A54C-592C0AB7A569}" type="presParOf" srcId="{74D8B810-52B9-47DF-9279-DF2B83273752}" destId="{2C19E65C-F9C5-45A0-89AE-88FAEBC23013}" srcOrd="5" destOrd="0" presId="urn:microsoft.com/office/officeart/2005/8/layout/process5"/>
    <dgm:cxn modelId="{66829AE0-B468-45EC-AC12-5AB3A1EEAAA2}" type="presParOf" srcId="{2C19E65C-F9C5-45A0-89AE-88FAEBC23013}" destId="{CC5C3D38-C6B2-4B1D-A3DF-18705450AEA1}" srcOrd="0" destOrd="0" presId="urn:microsoft.com/office/officeart/2005/8/layout/process5"/>
    <dgm:cxn modelId="{EE1B98AA-8987-4703-8CE1-60F9580BB870}" type="presParOf" srcId="{74D8B810-52B9-47DF-9279-DF2B83273752}" destId="{6BED137A-B205-47CF-A394-D4A0855B89CA}" srcOrd="6" destOrd="0" presId="urn:microsoft.com/office/officeart/2005/8/layout/process5"/>
    <dgm:cxn modelId="{DE9EACA1-DF65-49C7-AEAC-54FA0A197765}" type="presParOf" srcId="{74D8B810-52B9-47DF-9279-DF2B83273752}" destId="{137E43D9-14FA-4C3B-BED7-E1A3DE466861}" srcOrd="7" destOrd="0" presId="urn:microsoft.com/office/officeart/2005/8/layout/process5"/>
    <dgm:cxn modelId="{56141253-D471-4C71-B5A7-6A4BF7E80046}" type="presParOf" srcId="{137E43D9-14FA-4C3B-BED7-E1A3DE466861}" destId="{E64121E9-6C29-4D50-9B68-00DB5F927B96}" srcOrd="0" destOrd="0" presId="urn:microsoft.com/office/officeart/2005/8/layout/process5"/>
    <dgm:cxn modelId="{2B32CD25-D4D5-47FF-A288-879D0107458F}" type="presParOf" srcId="{74D8B810-52B9-47DF-9279-DF2B83273752}" destId="{C9FB28A3-E295-4CE7-8D9D-C59DF8FBB85C}" srcOrd="8" destOrd="0" presId="urn:microsoft.com/office/officeart/2005/8/layout/process5"/>
    <dgm:cxn modelId="{23B5C67D-9151-4F78-874C-F7EA4258CBDF}" type="presParOf" srcId="{74D8B810-52B9-47DF-9279-DF2B83273752}" destId="{4872B117-A89D-4F72-B9E8-AA1374E11E24}" srcOrd="9" destOrd="0" presId="urn:microsoft.com/office/officeart/2005/8/layout/process5"/>
    <dgm:cxn modelId="{E9DF19D7-7149-49A7-BD78-FC068DFD2AC0}" type="presParOf" srcId="{4872B117-A89D-4F72-B9E8-AA1374E11E24}" destId="{DC661A76-13D5-4C6E-B65B-AD5D239DC0D0}" srcOrd="0" destOrd="0" presId="urn:microsoft.com/office/officeart/2005/8/layout/process5"/>
    <dgm:cxn modelId="{F95D5E0A-05CC-4B76-816A-3FE92EFFAD5F}" type="presParOf" srcId="{74D8B810-52B9-47DF-9279-DF2B83273752}" destId="{39EB2B6B-4657-42B2-A1CD-5F00D2FCA186}"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7BD0A47-D0EA-4E90-9BFE-9274FBA5D711}" type="doc">
      <dgm:prSet loTypeId="urn:microsoft.com/office/officeart/2005/8/layout/cycle7" loCatId="cycle" qsTypeId="urn:microsoft.com/office/officeart/2005/8/quickstyle/simple1" qsCatId="simple" csTypeId="urn:microsoft.com/office/officeart/2005/8/colors/colorful3" csCatId="colorful" phldr="1"/>
      <dgm:spPr/>
      <dgm:t>
        <a:bodyPr/>
        <a:lstStyle/>
        <a:p>
          <a:pPr rtl="1"/>
          <a:endParaRPr lang="ar-EG"/>
        </a:p>
      </dgm:t>
    </dgm:pt>
    <dgm:pt modelId="{7E4488FB-E225-493B-9C5B-966D973E2F4A}">
      <dgm:prSet phldrT="[نص]"/>
      <dgm:spPr/>
      <dgm:t>
        <a:bodyPr/>
        <a:lstStyle/>
        <a:p>
          <a:pPr rtl="1"/>
          <a:r>
            <a:rPr lang="ar-EG" dirty="0" smtClean="0">
              <a:solidFill>
                <a:schemeClr val="tx1">
                  <a:lumMod val="95000"/>
                  <a:lumOff val="5000"/>
                </a:schemeClr>
              </a:solidFill>
            </a:rPr>
            <a:t>منح المراهق الفرصة لاتخاذ القرارات بنفسه ليتحمل المسؤولية</a:t>
          </a:r>
          <a:endParaRPr lang="ar-EG" dirty="0">
            <a:solidFill>
              <a:schemeClr val="tx1">
                <a:lumMod val="95000"/>
                <a:lumOff val="5000"/>
              </a:schemeClr>
            </a:solidFill>
          </a:endParaRPr>
        </a:p>
      </dgm:t>
    </dgm:pt>
    <dgm:pt modelId="{A847919F-30FE-4734-B6AE-52FDBDD37FDD}" type="parTrans" cxnId="{E3629F3A-4E01-48A1-B950-7854B89F92AF}">
      <dgm:prSet/>
      <dgm:spPr/>
      <dgm:t>
        <a:bodyPr/>
        <a:lstStyle/>
        <a:p>
          <a:pPr rtl="1"/>
          <a:endParaRPr lang="ar-EG"/>
        </a:p>
      </dgm:t>
    </dgm:pt>
    <dgm:pt modelId="{9F7C9426-2FAA-47C8-A345-A0BD50774C68}" type="sibTrans" cxnId="{E3629F3A-4E01-48A1-B950-7854B89F92AF}">
      <dgm:prSet/>
      <dgm:spPr/>
      <dgm:t>
        <a:bodyPr/>
        <a:lstStyle/>
        <a:p>
          <a:pPr rtl="1"/>
          <a:endParaRPr lang="ar-EG"/>
        </a:p>
      </dgm:t>
    </dgm:pt>
    <dgm:pt modelId="{79950E3C-2B1D-49FC-8C29-4978410738EE}">
      <dgm:prSet phldrT="[نص]"/>
      <dgm:spPr/>
      <dgm:t>
        <a:bodyPr/>
        <a:lstStyle/>
        <a:p>
          <a:pPr rtl="1"/>
          <a:r>
            <a:rPr lang="ar-EG" dirty="0" smtClean="0">
              <a:solidFill>
                <a:schemeClr val="tx1">
                  <a:lumMod val="95000"/>
                  <a:lumOff val="5000"/>
                </a:schemeClr>
              </a:solidFill>
            </a:rPr>
            <a:t>عقاب المراهق بوسيلة غير الضرب، لما له من أثر سلبي في نفسيته</a:t>
          </a:r>
          <a:endParaRPr lang="ar-EG" dirty="0">
            <a:solidFill>
              <a:schemeClr val="tx1">
                <a:lumMod val="95000"/>
                <a:lumOff val="5000"/>
              </a:schemeClr>
            </a:solidFill>
          </a:endParaRPr>
        </a:p>
      </dgm:t>
    </dgm:pt>
    <dgm:pt modelId="{5E69030C-BEBD-46BF-8595-A2126176B230}" type="parTrans" cxnId="{40DDEAAD-5EF1-4414-9564-ED7D529EC4F1}">
      <dgm:prSet/>
      <dgm:spPr/>
      <dgm:t>
        <a:bodyPr/>
        <a:lstStyle/>
        <a:p>
          <a:pPr rtl="1"/>
          <a:endParaRPr lang="ar-EG"/>
        </a:p>
      </dgm:t>
    </dgm:pt>
    <dgm:pt modelId="{E9145AC9-ADFD-4B8E-8E63-BBBE634EF9D1}" type="sibTrans" cxnId="{40DDEAAD-5EF1-4414-9564-ED7D529EC4F1}">
      <dgm:prSet/>
      <dgm:spPr/>
      <dgm:t>
        <a:bodyPr/>
        <a:lstStyle/>
        <a:p>
          <a:pPr rtl="1"/>
          <a:endParaRPr lang="ar-EG"/>
        </a:p>
      </dgm:t>
    </dgm:pt>
    <dgm:pt modelId="{7D1DA0B4-59FC-468E-BEE7-B3D9D57FB0EA}">
      <dgm:prSet phldrT="[نص]"/>
      <dgm:spPr/>
      <dgm:t>
        <a:bodyPr/>
        <a:lstStyle/>
        <a:p>
          <a:pPr rtl="1"/>
          <a:r>
            <a:rPr lang="ar-EG" dirty="0" smtClean="0">
              <a:solidFill>
                <a:schemeClr val="tx1">
                  <a:lumMod val="95000"/>
                  <a:lumOff val="5000"/>
                </a:schemeClr>
              </a:solidFill>
            </a:rPr>
            <a:t>مساعدة المراهق على النجاح وتشجيعه بحب على النهوض بنفسه بعد الفشل لتحقيق أحلامه</a:t>
          </a:r>
          <a:endParaRPr lang="ar-EG" dirty="0">
            <a:solidFill>
              <a:schemeClr val="tx1">
                <a:lumMod val="95000"/>
                <a:lumOff val="5000"/>
              </a:schemeClr>
            </a:solidFill>
          </a:endParaRPr>
        </a:p>
      </dgm:t>
    </dgm:pt>
    <dgm:pt modelId="{3F13CB9E-B571-461C-8534-1FDC6B7DD2EB}" type="parTrans" cxnId="{FE0DE60F-81F2-4A5D-9605-A011181FB8B4}">
      <dgm:prSet/>
      <dgm:spPr/>
      <dgm:t>
        <a:bodyPr/>
        <a:lstStyle/>
        <a:p>
          <a:pPr rtl="1"/>
          <a:endParaRPr lang="ar-EG"/>
        </a:p>
      </dgm:t>
    </dgm:pt>
    <dgm:pt modelId="{26EDFB6F-586D-4121-B29E-65735859288B}" type="sibTrans" cxnId="{FE0DE60F-81F2-4A5D-9605-A011181FB8B4}">
      <dgm:prSet/>
      <dgm:spPr/>
      <dgm:t>
        <a:bodyPr/>
        <a:lstStyle/>
        <a:p>
          <a:pPr rtl="1"/>
          <a:endParaRPr lang="ar-EG"/>
        </a:p>
      </dgm:t>
    </dgm:pt>
    <dgm:pt modelId="{36F67E23-799B-46D8-8B6B-C2910B9F1DE4}" type="pres">
      <dgm:prSet presAssocID="{27BD0A47-D0EA-4E90-9BFE-9274FBA5D711}" presName="Name0" presStyleCnt="0">
        <dgm:presLayoutVars>
          <dgm:dir/>
          <dgm:resizeHandles val="exact"/>
        </dgm:presLayoutVars>
      </dgm:prSet>
      <dgm:spPr/>
    </dgm:pt>
    <dgm:pt modelId="{05CEDBB9-8949-4ADC-9A2C-D0107F6EBA8E}" type="pres">
      <dgm:prSet presAssocID="{7E4488FB-E225-493B-9C5B-966D973E2F4A}" presName="node" presStyleLbl="node1" presStyleIdx="0" presStyleCnt="3">
        <dgm:presLayoutVars>
          <dgm:bulletEnabled val="1"/>
        </dgm:presLayoutVars>
      </dgm:prSet>
      <dgm:spPr/>
      <dgm:t>
        <a:bodyPr/>
        <a:lstStyle/>
        <a:p>
          <a:pPr rtl="1"/>
          <a:endParaRPr lang="ar-EG"/>
        </a:p>
      </dgm:t>
    </dgm:pt>
    <dgm:pt modelId="{0B90BCE7-FF83-4B96-872A-4D377539260B}" type="pres">
      <dgm:prSet presAssocID="{9F7C9426-2FAA-47C8-A345-A0BD50774C68}" presName="sibTrans" presStyleLbl="sibTrans2D1" presStyleIdx="0" presStyleCnt="3"/>
      <dgm:spPr/>
    </dgm:pt>
    <dgm:pt modelId="{D494CE6D-A5E9-46D7-9060-D7C5B2591209}" type="pres">
      <dgm:prSet presAssocID="{9F7C9426-2FAA-47C8-A345-A0BD50774C68}" presName="connectorText" presStyleLbl="sibTrans2D1" presStyleIdx="0" presStyleCnt="3"/>
      <dgm:spPr/>
    </dgm:pt>
    <dgm:pt modelId="{C3CB0952-9C44-42FF-ACF7-9153BFA88D7E}" type="pres">
      <dgm:prSet presAssocID="{79950E3C-2B1D-49FC-8C29-4978410738EE}" presName="node" presStyleLbl="node1" presStyleIdx="1" presStyleCnt="3">
        <dgm:presLayoutVars>
          <dgm:bulletEnabled val="1"/>
        </dgm:presLayoutVars>
      </dgm:prSet>
      <dgm:spPr/>
      <dgm:t>
        <a:bodyPr/>
        <a:lstStyle/>
        <a:p>
          <a:pPr rtl="1"/>
          <a:endParaRPr lang="ar-EG"/>
        </a:p>
      </dgm:t>
    </dgm:pt>
    <dgm:pt modelId="{72DF279E-D4E5-407D-B2FC-2B414FB9ADBC}" type="pres">
      <dgm:prSet presAssocID="{E9145AC9-ADFD-4B8E-8E63-BBBE634EF9D1}" presName="sibTrans" presStyleLbl="sibTrans2D1" presStyleIdx="1" presStyleCnt="3"/>
      <dgm:spPr/>
    </dgm:pt>
    <dgm:pt modelId="{C98F3C33-E030-4A3D-9846-1FF2EA4F6C72}" type="pres">
      <dgm:prSet presAssocID="{E9145AC9-ADFD-4B8E-8E63-BBBE634EF9D1}" presName="connectorText" presStyleLbl="sibTrans2D1" presStyleIdx="1" presStyleCnt="3"/>
      <dgm:spPr/>
    </dgm:pt>
    <dgm:pt modelId="{3B8ABCE2-E1BD-4515-923A-9D3A3154A9B3}" type="pres">
      <dgm:prSet presAssocID="{7D1DA0B4-59FC-468E-BEE7-B3D9D57FB0EA}" presName="node" presStyleLbl="node1" presStyleIdx="2" presStyleCnt="3">
        <dgm:presLayoutVars>
          <dgm:bulletEnabled val="1"/>
        </dgm:presLayoutVars>
      </dgm:prSet>
      <dgm:spPr/>
      <dgm:t>
        <a:bodyPr/>
        <a:lstStyle/>
        <a:p>
          <a:pPr rtl="1"/>
          <a:endParaRPr lang="ar-EG"/>
        </a:p>
      </dgm:t>
    </dgm:pt>
    <dgm:pt modelId="{4B798474-3319-421A-8C4B-F88F1B1C92D6}" type="pres">
      <dgm:prSet presAssocID="{26EDFB6F-586D-4121-B29E-65735859288B}" presName="sibTrans" presStyleLbl="sibTrans2D1" presStyleIdx="2" presStyleCnt="3"/>
      <dgm:spPr/>
    </dgm:pt>
    <dgm:pt modelId="{C0E05FD5-2EDF-460B-8FF7-FADE98F4458A}" type="pres">
      <dgm:prSet presAssocID="{26EDFB6F-586D-4121-B29E-65735859288B}" presName="connectorText" presStyleLbl="sibTrans2D1" presStyleIdx="2" presStyleCnt="3"/>
      <dgm:spPr/>
    </dgm:pt>
  </dgm:ptLst>
  <dgm:cxnLst>
    <dgm:cxn modelId="{54E6D4B3-05E4-4D44-AB5E-37442D84B8F7}" type="presOf" srcId="{27BD0A47-D0EA-4E90-9BFE-9274FBA5D711}" destId="{36F67E23-799B-46D8-8B6B-C2910B9F1DE4}" srcOrd="0" destOrd="0" presId="urn:microsoft.com/office/officeart/2005/8/layout/cycle7"/>
    <dgm:cxn modelId="{F9223E34-07C7-4CB1-AF5B-FF27636E2A63}" type="presOf" srcId="{9F7C9426-2FAA-47C8-A345-A0BD50774C68}" destId="{D494CE6D-A5E9-46D7-9060-D7C5B2591209}" srcOrd="1" destOrd="0" presId="urn:microsoft.com/office/officeart/2005/8/layout/cycle7"/>
    <dgm:cxn modelId="{423EBAE5-3AC3-4E18-9E76-CCA3BFA618F8}" type="presOf" srcId="{79950E3C-2B1D-49FC-8C29-4978410738EE}" destId="{C3CB0952-9C44-42FF-ACF7-9153BFA88D7E}" srcOrd="0" destOrd="0" presId="urn:microsoft.com/office/officeart/2005/8/layout/cycle7"/>
    <dgm:cxn modelId="{81ABE75A-31BD-4393-9077-6F4A4515DC32}" type="presOf" srcId="{E9145AC9-ADFD-4B8E-8E63-BBBE634EF9D1}" destId="{C98F3C33-E030-4A3D-9846-1FF2EA4F6C72}" srcOrd="1" destOrd="0" presId="urn:microsoft.com/office/officeart/2005/8/layout/cycle7"/>
    <dgm:cxn modelId="{62CDA638-A9A7-4A23-A883-B0339C156CB6}" type="presOf" srcId="{7D1DA0B4-59FC-468E-BEE7-B3D9D57FB0EA}" destId="{3B8ABCE2-E1BD-4515-923A-9D3A3154A9B3}" srcOrd="0" destOrd="0" presId="urn:microsoft.com/office/officeart/2005/8/layout/cycle7"/>
    <dgm:cxn modelId="{BF57EFD9-F965-4141-BE8A-F36C8404B7E4}" type="presOf" srcId="{E9145AC9-ADFD-4B8E-8E63-BBBE634EF9D1}" destId="{72DF279E-D4E5-407D-B2FC-2B414FB9ADBC}" srcOrd="0" destOrd="0" presId="urn:microsoft.com/office/officeart/2005/8/layout/cycle7"/>
    <dgm:cxn modelId="{FE0DE60F-81F2-4A5D-9605-A011181FB8B4}" srcId="{27BD0A47-D0EA-4E90-9BFE-9274FBA5D711}" destId="{7D1DA0B4-59FC-468E-BEE7-B3D9D57FB0EA}" srcOrd="2" destOrd="0" parTransId="{3F13CB9E-B571-461C-8534-1FDC6B7DD2EB}" sibTransId="{26EDFB6F-586D-4121-B29E-65735859288B}"/>
    <dgm:cxn modelId="{81A3B72D-3F5E-4657-97FA-C216EBA92832}" type="presOf" srcId="{9F7C9426-2FAA-47C8-A345-A0BD50774C68}" destId="{0B90BCE7-FF83-4B96-872A-4D377539260B}" srcOrd="0" destOrd="0" presId="urn:microsoft.com/office/officeart/2005/8/layout/cycle7"/>
    <dgm:cxn modelId="{40DDEAAD-5EF1-4414-9564-ED7D529EC4F1}" srcId="{27BD0A47-D0EA-4E90-9BFE-9274FBA5D711}" destId="{79950E3C-2B1D-49FC-8C29-4978410738EE}" srcOrd="1" destOrd="0" parTransId="{5E69030C-BEBD-46BF-8595-A2126176B230}" sibTransId="{E9145AC9-ADFD-4B8E-8E63-BBBE634EF9D1}"/>
    <dgm:cxn modelId="{76A2B1D4-CFFB-488D-80B8-3A0479CB2CB2}" type="presOf" srcId="{26EDFB6F-586D-4121-B29E-65735859288B}" destId="{C0E05FD5-2EDF-460B-8FF7-FADE98F4458A}" srcOrd="1" destOrd="0" presId="urn:microsoft.com/office/officeart/2005/8/layout/cycle7"/>
    <dgm:cxn modelId="{E3629F3A-4E01-48A1-B950-7854B89F92AF}" srcId="{27BD0A47-D0EA-4E90-9BFE-9274FBA5D711}" destId="{7E4488FB-E225-493B-9C5B-966D973E2F4A}" srcOrd="0" destOrd="0" parTransId="{A847919F-30FE-4734-B6AE-52FDBDD37FDD}" sibTransId="{9F7C9426-2FAA-47C8-A345-A0BD50774C68}"/>
    <dgm:cxn modelId="{DA5FF351-5536-418F-BAF0-6D5E52C0A54F}" type="presOf" srcId="{7E4488FB-E225-493B-9C5B-966D973E2F4A}" destId="{05CEDBB9-8949-4ADC-9A2C-D0107F6EBA8E}" srcOrd="0" destOrd="0" presId="urn:microsoft.com/office/officeart/2005/8/layout/cycle7"/>
    <dgm:cxn modelId="{60E1D16D-CFF7-441D-B272-DD864642B67A}" type="presOf" srcId="{26EDFB6F-586D-4121-B29E-65735859288B}" destId="{4B798474-3319-421A-8C4B-F88F1B1C92D6}" srcOrd="0" destOrd="0" presId="urn:microsoft.com/office/officeart/2005/8/layout/cycle7"/>
    <dgm:cxn modelId="{6D1825A9-5CA8-4ED6-94C9-3B2704B3B40C}" type="presParOf" srcId="{36F67E23-799B-46D8-8B6B-C2910B9F1DE4}" destId="{05CEDBB9-8949-4ADC-9A2C-D0107F6EBA8E}" srcOrd="0" destOrd="0" presId="urn:microsoft.com/office/officeart/2005/8/layout/cycle7"/>
    <dgm:cxn modelId="{166AA32D-9CC8-4D43-8203-EAAC252F6F91}" type="presParOf" srcId="{36F67E23-799B-46D8-8B6B-C2910B9F1DE4}" destId="{0B90BCE7-FF83-4B96-872A-4D377539260B}" srcOrd="1" destOrd="0" presId="urn:microsoft.com/office/officeart/2005/8/layout/cycle7"/>
    <dgm:cxn modelId="{03B59F45-ABDD-497C-B8D2-229445B1C3CF}" type="presParOf" srcId="{0B90BCE7-FF83-4B96-872A-4D377539260B}" destId="{D494CE6D-A5E9-46D7-9060-D7C5B2591209}" srcOrd="0" destOrd="0" presId="urn:microsoft.com/office/officeart/2005/8/layout/cycle7"/>
    <dgm:cxn modelId="{FEBF6BB6-FE90-4BCF-8302-C28E6E05DCC7}" type="presParOf" srcId="{36F67E23-799B-46D8-8B6B-C2910B9F1DE4}" destId="{C3CB0952-9C44-42FF-ACF7-9153BFA88D7E}" srcOrd="2" destOrd="0" presId="urn:microsoft.com/office/officeart/2005/8/layout/cycle7"/>
    <dgm:cxn modelId="{3EC264C1-3BB3-49E2-BAB9-B0451D486DE3}" type="presParOf" srcId="{36F67E23-799B-46D8-8B6B-C2910B9F1DE4}" destId="{72DF279E-D4E5-407D-B2FC-2B414FB9ADBC}" srcOrd="3" destOrd="0" presId="urn:microsoft.com/office/officeart/2005/8/layout/cycle7"/>
    <dgm:cxn modelId="{26561DC5-B1DB-4E4B-A87C-3010269DAA2F}" type="presParOf" srcId="{72DF279E-D4E5-407D-B2FC-2B414FB9ADBC}" destId="{C98F3C33-E030-4A3D-9846-1FF2EA4F6C72}" srcOrd="0" destOrd="0" presId="urn:microsoft.com/office/officeart/2005/8/layout/cycle7"/>
    <dgm:cxn modelId="{723F60D3-31CC-494F-98C3-04C716837355}" type="presParOf" srcId="{36F67E23-799B-46D8-8B6B-C2910B9F1DE4}" destId="{3B8ABCE2-E1BD-4515-923A-9D3A3154A9B3}" srcOrd="4" destOrd="0" presId="urn:microsoft.com/office/officeart/2005/8/layout/cycle7"/>
    <dgm:cxn modelId="{B66BF6D9-BBB0-4BD3-BDD7-40E1682B1840}" type="presParOf" srcId="{36F67E23-799B-46D8-8B6B-C2910B9F1DE4}" destId="{4B798474-3319-421A-8C4B-F88F1B1C92D6}" srcOrd="5" destOrd="0" presId="urn:microsoft.com/office/officeart/2005/8/layout/cycle7"/>
    <dgm:cxn modelId="{55491355-D55B-4B6C-944E-6BC8DA3A89D0}" type="presParOf" srcId="{4B798474-3319-421A-8C4B-F88F1B1C92D6}" destId="{C0E05FD5-2EDF-460B-8FF7-FADE98F4458A}"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4694525-7BC1-486F-994B-71361212EA09}" type="doc">
      <dgm:prSet loTypeId="urn:microsoft.com/office/officeart/2005/8/layout/cycle2" loCatId="cycle" qsTypeId="urn:microsoft.com/office/officeart/2005/8/quickstyle/simple1" qsCatId="simple" csTypeId="urn:microsoft.com/office/officeart/2005/8/colors/colorful1" csCatId="colorful" phldr="1"/>
      <dgm:spPr/>
      <dgm:t>
        <a:bodyPr/>
        <a:lstStyle/>
        <a:p>
          <a:pPr rtl="1"/>
          <a:endParaRPr lang="ar-EG"/>
        </a:p>
      </dgm:t>
    </dgm:pt>
    <dgm:pt modelId="{658AA39C-8B3E-4CAD-B23E-A8099C6A98A6}">
      <dgm:prSet phldrT="[نص]" custT="1"/>
      <dgm:spPr/>
      <dgm:t>
        <a:bodyPr/>
        <a:lstStyle/>
        <a:p>
          <a:pPr rtl="1"/>
          <a:r>
            <a:rPr lang="ar-EG" sz="1800" dirty="0" smtClean="0"/>
            <a:t>انخفاض الدرجات الدراسية </a:t>
          </a:r>
          <a:endParaRPr lang="ar-EG" sz="1800" dirty="0"/>
        </a:p>
      </dgm:t>
    </dgm:pt>
    <dgm:pt modelId="{B6E35C47-8C0A-4A7C-AFC5-450279F88325}" type="parTrans" cxnId="{E7382340-7C08-4D62-8EC6-72DD114B3573}">
      <dgm:prSet/>
      <dgm:spPr/>
      <dgm:t>
        <a:bodyPr/>
        <a:lstStyle/>
        <a:p>
          <a:pPr rtl="1"/>
          <a:endParaRPr lang="ar-EG"/>
        </a:p>
      </dgm:t>
    </dgm:pt>
    <dgm:pt modelId="{EA51E824-AC3A-43DA-A0FA-CE0B160ACC9D}" type="sibTrans" cxnId="{E7382340-7C08-4D62-8EC6-72DD114B3573}">
      <dgm:prSet/>
      <dgm:spPr/>
      <dgm:t>
        <a:bodyPr/>
        <a:lstStyle/>
        <a:p>
          <a:pPr rtl="1"/>
          <a:endParaRPr lang="ar-EG"/>
        </a:p>
      </dgm:t>
    </dgm:pt>
    <dgm:pt modelId="{1173D1FF-956D-4B5B-ACCD-B5CFE745D53D}">
      <dgm:prSet phldrT="[نص]" custT="1"/>
      <dgm:spPr/>
      <dgm:t>
        <a:bodyPr/>
        <a:lstStyle/>
        <a:p>
          <a:pPr rtl="1"/>
          <a:r>
            <a:rPr lang="ar-EG" sz="1400" dirty="0" smtClean="0"/>
            <a:t>زيادة كبيرة في الوزن أو في فقدانه. </a:t>
          </a:r>
          <a:endParaRPr lang="ar-EG" sz="1400" dirty="0"/>
        </a:p>
      </dgm:t>
    </dgm:pt>
    <dgm:pt modelId="{5553D259-2FCB-4A8B-A6F9-E0097A76CB58}" type="parTrans" cxnId="{215353B8-E584-46A4-87AB-9AD1EE176FAD}">
      <dgm:prSet/>
      <dgm:spPr/>
      <dgm:t>
        <a:bodyPr/>
        <a:lstStyle/>
        <a:p>
          <a:pPr rtl="1"/>
          <a:endParaRPr lang="ar-EG"/>
        </a:p>
      </dgm:t>
    </dgm:pt>
    <dgm:pt modelId="{516C54D7-B409-4044-BE71-A1EC83DE2BB6}" type="sibTrans" cxnId="{215353B8-E584-46A4-87AB-9AD1EE176FAD}">
      <dgm:prSet/>
      <dgm:spPr/>
      <dgm:t>
        <a:bodyPr/>
        <a:lstStyle/>
        <a:p>
          <a:pPr rtl="1"/>
          <a:endParaRPr lang="ar-EG"/>
        </a:p>
      </dgm:t>
    </dgm:pt>
    <dgm:pt modelId="{35A94FD6-C1D7-40EE-8271-C56B78073375}">
      <dgm:prSet phldrT="[نص]" custT="1"/>
      <dgm:spPr/>
      <dgm:t>
        <a:bodyPr/>
        <a:lstStyle/>
        <a:p>
          <a:pPr rtl="1"/>
          <a:r>
            <a:rPr lang="ar-EG" sz="1400" dirty="0" smtClean="0"/>
            <a:t>ذكر الانتحار بأي طريقة كانت. </a:t>
          </a:r>
          <a:endParaRPr lang="ar-EG" sz="1400" dirty="0"/>
        </a:p>
      </dgm:t>
    </dgm:pt>
    <dgm:pt modelId="{0B2FA080-397A-47ED-A606-268BACD2647B}" type="parTrans" cxnId="{FFDD1715-48B6-43DC-8388-FF63EB7E483A}">
      <dgm:prSet/>
      <dgm:spPr/>
      <dgm:t>
        <a:bodyPr/>
        <a:lstStyle/>
        <a:p>
          <a:pPr rtl="1"/>
          <a:endParaRPr lang="ar-EG"/>
        </a:p>
      </dgm:t>
    </dgm:pt>
    <dgm:pt modelId="{D3EADF25-E758-4F58-8FAF-876D8A31DB1E}" type="sibTrans" cxnId="{FFDD1715-48B6-43DC-8388-FF63EB7E483A}">
      <dgm:prSet/>
      <dgm:spPr/>
      <dgm:t>
        <a:bodyPr/>
        <a:lstStyle/>
        <a:p>
          <a:pPr rtl="1"/>
          <a:endParaRPr lang="ar-EG"/>
        </a:p>
      </dgm:t>
    </dgm:pt>
    <dgm:pt modelId="{C8B3297C-C2E2-4F0E-9D7C-AF8CCCFC2D55}">
      <dgm:prSet phldrT="[نص]" custT="1"/>
      <dgm:spPr/>
      <dgm:t>
        <a:bodyPr/>
        <a:lstStyle/>
        <a:p>
          <a:pPr rtl="1"/>
          <a:r>
            <a:rPr lang="ar-EG" sz="1800" dirty="0" smtClean="0"/>
            <a:t>مشاكل في النوم. </a:t>
          </a:r>
          <a:endParaRPr lang="ar-EG" sz="1800" dirty="0"/>
        </a:p>
      </dgm:t>
    </dgm:pt>
    <dgm:pt modelId="{6F87CF80-5BD6-4D87-B314-D2A7DA566E15}" type="parTrans" cxnId="{B7EE80F4-BFD7-40FF-940D-F53EA957F4BB}">
      <dgm:prSet/>
      <dgm:spPr/>
      <dgm:t>
        <a:bodyPr/>
        <a:lstStyle/>
        <a:p>
          <a:pPr rtl="1"/>
          <a:endParaRPr lang="ar-EG"/>
        </a:p>
      </dgm:t>
    </dgm:pt>
    <dgm:pt modelId="{709503E5-F1E2-4833-A15F-5312C2F64A88}" type="sibTrans" cxnId="{B7EE80F4-BFD7-40FF-940D-F53EA957F4BB}">
      <dgm:prSet/>
      <dgm:spPr/>
      <dgm:t>
        <a:bodyPr/>
        <a:lstStyle/>
        <a:p>
          <a:pPr rtl="1"/>
          <a:endParaRPr lang="ar-EG"/>
        </a:p>
      </dgm:t>
    </dgm:pt>
    <dgm:pt modelId="{83E31CC7-B8A6-4AA9-9CE3-2F86CD912DE6}">
      <dgm:prSet phldrT="[نص]" custT="1"/>
      <dgm:spPr/>
      <dgm:t>
        <a:bodyPr/>
        <a:lstStyle/>
        <a:p>
          <a:pPr rtl="1"/>
          <a:r>
            <a:rPr lang="ar-EG" sz="1600" dirty="0" smtClean="0"/>
            <a:t>الهروب المتكرر من المدرسة.</a:t>
          </a:r>
          <a:endParaRPr lang="ar-EG" sz="1600" dirty="0"/>
        </a:p>
      </dgm:t>
    </dgm:pt>
    <dgm:pt modelId="{23D5038D-E4A7-4A17-9CB3-CB15D9EB1313}" type="parTrans" cxnId="{D53ACE01-C522-4C55-B525-D3CBC3964656}">
      <dgm:prSet/>
      <dgm:spPr/>
      <dgm:t>
        <a:bodyPr/>
        <a:lstStyle/>
        <a:p>
          <a:pPr rtl="1"/>
          <a:endParaRPr lang="ar-EG"/>
        </a:p>
      </dgm:t>
    </dgm:pt>
    <dgm:pt modelId="{670E0A83-8AE4-46D2-A84C-4D09B825A042}" type="sibTrans" cxnId="{D53ACE01-C522-4C55-B525-D3CBC3964656}">
      <dgm:prSet/>
      <dgm:spPr/>
      <dgm:t>
        <a:bodyPr/>
        <a:lstStyle/>
        <a:p>
          <a:pPr rtl="1"/>
          <a:endParaRPr lang="ar-EG"/>
        </a:p>
      </dgm:t>
    </dgm:pt>
    <dgm:pt modelId="{2D093463-BB60-4C43-BE08-FEE95C5B0CC5}">
      <dgm:prSet phldrT="[نص]" custT="1"/>
      <dgm:spPr/>
      <dgm:t>
        <a:bodyPr/>
        <a:lstStyle/>
        <a:p>
          <a:pPr rtl="1"/>
          <a:r>
            <a:rPr lang="ar-EG" sz="1600" dirty="0" smtClean="0"/>
            <a:t>تغير الأصدقاء بشكل مفاجئ. </a:t>
          </a:r>
          <a:endParaRPr lang="ar-EG" sz="1600" dirty="0"/>
        </a:p>
      </dgm:t>
    </dgm:pt>
    <dgm:pt modelId="{80906D14-7B74-409E-BC3B-B7A67C73C07E}" type="parTrans" cxnId="{C96B17C6-CED8-4805-8F87-ABA7A162BFEE}">
      <dgm:prSet/>
      <dgm:spPr/>
      <dgm:t>
        <a:bodyPr/>
        <a:lstStyle/>
        <a:p>
          <a:pPr rtl="1"/>
          <a:endParaRPr lang="ar-EG"/>
        </a:p>
      </dgm:t>
    </dgm:pt>
    <dgm:pt modelId="{3323013D-50B4-4E36-9E7A-56813E24B374}" type="sibTrans" cxnId="{C96B17C6-CED8-4805-8F87-ABA7A162BFEE}">
      <dgm:prSet/>
      <dgm:spPr/>
      <dgm:t>
        <a:bodyPr/>
        <a:lstStyle/>
        <a:p>
          <a:pPr rtl="1"/>
          <a:endParaRPr lang="ar-EG"/>
        </a:p>
      </dgm:t>
    </dgm:pt>
    <dgm:pt modelId="{C3DCBD6A-763B-4378-92D9-DB0168CA8716}">
      <dgm:prSet phldrT="[نص]" custT="1"/>
      <dgm:spPr/>
      <dgm:t>
        <a:bodyPr/>
        <a:lstStyle/>
        <a:p>
          <a:pPr rtl="1"/>
          <a:r>
            <a:rPr lang="ar-EG" sz="1400" dirty="0" smtClean="0"/>
            <a:t>علامات تدل على تناول التبغ أو المخدرات أو الكحول. </a:t>
          </a:r>
          <a:endParaRPr lang="ar-EG" sz="1400" dirty="0"/>
        </a:p>
      </dgm:t>
    </dgm:pt>
    <dgm:pt modelId="{0FD8BC7A-BE2E-40C4-A092-51C6503844A0}" type="parTrans" cxnId="{58DE0F06-0EDD-4ACC-9DF4-3E8E1D3D3796}">
      <dgm:prSet/>
      <dgm:spPr/>
      <dgm:t>
        <a:bodyPr/>
        <a:lstStyle/>
        <a:p>
          <a:pPr rtl="1"/>
          <a:endParaRPr lang="ar-EG"/>
        </a:p>
      </dgm:t>
    </dgm:pt>
    <dgm:pt modelId="{52F69256-C93C-4413-9995-672568E57BA5}" type="sibTrans" cxnId="{58DE0F06-0EDD-4ACC-9DF4-3E8E1D3D3796}">
      <dgm:prSet/>
      <dgm:spPr/>
      <dgm:t>
        <a:bodyPr/>
        <a:lstStyle/>
        <a:p>
          <a:pPr rtl="1"/>
          <a:endParaRPr lang="ar-EG"/>
        </a:p>
      </dgm:t>
    </dgm:pt>
    <dgm:pt modelId="{7539C817-EEC1-49B9-849E-7B1F3BCF0942}" type="pres">
      <dgm:prSet presAssocID="{34694525-7BC1-486F-994B-71361212EA09}" presName="cycle" presStyleCnt="0">
        <dgm:presLayoutVars>
          <dgm:dir/>
          <dgm:resizeHandles val="exact"/>
        </dgm:presLayoutVars>
      </dgm:prSet>
      <dgm:spPr/>
    </dgm:pt>
    <dgm:pt modelId="{465D5AFC-3D46-441A-A2E6-D453A6A72C66}" type="pres">
      <dgm:prSet presAssocID="{658AA39C-8B3E-4CAD-B23E-A8099C6A98A6}" presName="node" presStyleLbl="node1" presStyleIdx="0" presStyleCnt="7">
        <dgm:presLayoutVars>
          <dgm:bulletEnabled val="1"/>
        </dgm:presLayoutVars>
      </dgm:prSet>
      <dgm:spPr/>
      <dgm:t>
        <a:bodyPr/>
        <a:lstStyle/>
        <a:p>
          <a:pPr rtl="1"/>
          <a:endParaRPr lang="ar-EG"/>
        </a:p>
      </dgm:t>
    </dgm:pt>
    <dgm:pt modelId="{AB2B81CE-D568-4985-BBA6-71E874D1B7BC}" type="pres">
      <dgm:prSet presAssocID="{EA51E824-AC3A-43DA-A0FA-CE0B160ACC9D}" presName="sibTrans" presStyleLbl="sibTrans2D1" presStyleIdx="0" presStyleCnt="7"/>
      <dgm:spPr/>
    </dgm:pt>
    <dgm:pt modelId="{9954789D-1B26-46A3-8190-82148611B747}" type="pres">
      <dgm:prSet presAssocID="{EA51E824-AC3A-43DA-A0FA-CE0B160ACC9D}" presName="connectorText" presStyleLbl="sibTrans2D1" presStyleIdx="0" presStyleCnt="7"/>
      <dgm:spPr/>
    </dgm:pt>
    <dgm:pt modelId="{CF7699BA-3DE4-4C96-849E-CD62C7553CE8}" type="pres">
      <dgm:prSet presAssocID="{1173D1FF-956D-4B5B-ACCD-B5CFE745D53D}" presName="node" presStyleLbl="node1" presStyleIdx="1" presStyleCnt="7">
        <dgm:presLayoutVars>
          <dgm:bulletEnabled val="1"/>
        </dgm:presLayoutVars>
      </dgm:prSet>
      <dgm:spPr/>
      <dgm:t>
        <a:bodyPr/>
        <a:lstStyle/>
        <a:p>
          <a:pPr rtl="1"/>
          <a:endParaRPr lang="ar-EG"/>
        </a:p>
      </dgm:t>
    </dgm:pt>
    <dgm:pt modelId="{CFF183EC-70A8-41B9-B8B1-A418F49446BC}" type="pres">
      <dgm:prSet presAssocID="{516C54D7-B409-4044-BE71-A1EC83DE2BB6}" presName="sibTrans" presStyleLbl="sibTrans2D1" presStyleIdx="1" presStyleCnt="7"/>
      <dgm:spPr/>
    </dgm:pt>
    <dgm:pt modelId="{C26AA188-32D9-43FF-B0F0-CFDDE65784AD}" type="pres">
      <dgm:prSet presAssocID="{516C54D7-B409-4044-BE71-A1EC83DE2BB6}" presName="connectorText" presStyleLbl="sibTrans2D1" presStyleIdx="1" presStyleCnt="7"/>
      <dgm:spPr/>
    </dgm:pt>
    <dgm:pt modelId="{18DC7A5C-FE8C-44A3-BF1A-52AA8F91DA12}" type="pres">
      <dgm:prSet presAssocID="{35A94FD6-C1D7-40EE-8271-C56B78073375}" presName="node" presStyleLbl="node1" presStyleIdx="2" presStyleCnt="7">
        <dgm:presLayoutVars>
          <dgm:bulletEnabled val="1"/>
        </dgm:presLayoutVars>
      </dgm:prSet>
      <dgm:spPr/>
      <dgm:t>
        <a:bodyPr/>
        <a:lstStyle/>
        <a:p>
          <a:pPr rtl="1"/>
          <a:endParaRPr lang="ar-EG"/>
        </a:p>
      </dgm:t>
    </dgm:pt>
    <dgm:pt modelId="{B75446EE-08B7-4E8E-84EE-18FABC06C6D0}" type="pres">
      <dgm:prSet presAssocID="{D3EADF25-E758-4F58-8FAF-876D8A31DB1E}" presName="sibTrans" presStyleLbl="sibTrans2D1" presStyleIdx="2" presStyleCnt="7"/>
      <dgm:spPr/>
    </dgm:pt>
    <dgm:pt modelId="{D033C041-8E83-4121-8F72-9F173A69AFD9}" type="pres">
      <dgm:prSet presAssocID="{D3EADF25-E758-4F58-8FAF-876D8A31DB1E}" presName="connectorText" presStyleLbl="sibTrans2D1" presStyleIdx="2" presStyleCnt="7"/>
      <dgm:spPr/>
    </dgm:pt>
    <dgm:pt modelId="{36B85A44-44BD-44BF-B1EA-622AE43B62C2}" type="pres">
      <dgm:prSet presAssocID="{C8B3297C-C2E2-4F0E-9D7C-AF8CCCFC2D55}" presName="node" presStyleLbl="node1" presStyleIdx="3" presStyleCnt="7">
        <dgm:presLayoutVars>
          <dgm:bulletEnabled val="1"/>
        </dgm:presLayoutVars>
      </dgm:prSet>
      <dgm:spPr/>
      <dgm:t>
        <a:bodyPr/>
        <a:lstStyle/>
        <a:p>
          <a:pPr rtl="1"/>
          <a:endParaRPr lang="ar-EG"/>
        </a:p>
      </dgm:t>
    </dgm:pt>
    <dgm:pt modelId="{661B83D2-5F1D-45AE-8D6E-64CB5FC9B79F}" type="pres">
      <dgm:prSet presAssocID="{709503E5-F1E2-4833-A15F-5312C2F64A88}" presName="sibTrans" presStyleLbl="sibTrans2D1" presStyleIdx="3" presStyleCnt="7"/>
      <dgm:spPr/>
    </dgm:pt>
    <dgm:pt modelId="{27C90222-9DE2-4BB8-A7E4-1CA6B8C77E72}" type="pres">
      <dgm:prSet presAssocID="{709503E5-F1E2-4833-A15F-5312C2F64A88}" presName="connectorText" presStyleLbl="sibTrans2D1" presStyleIdx="3" presStyleCnt="7"/>
      <dgm:spPr/>
    </dgm:pt>
    <dgm:pt modelId="{486F5974-7DF6-4EFF-B176-87F0E7ACA49E}" type="pres">
      <dgm:prSet presAssocID="{83E31CC7-B8A6-4AA9-9CE3-2F86CD912DE6}" presName="node" presStyleLbl="node1" presStyleIdx="4" presStyleCnt="7">
        <dgm:presLayoutVars>
          <dgm:bulletEnabled val="1"/>
        </dgm:presLayoutVars>
      </dgm:prSet>
      <dgm:spPr/>
      <dgm:t>
        <a:bodyPr/>
        <a:lstStyle/>
        <a:p>
          <a:pPr rtl="1"/>
          <a:endParaRPr lang="ar-EG"/>
        </a:p>
      </dgm:t>
    </dgm:pt>
    <dgm:pt modelId="{49A5FE0D-B892-4C61-8AD2-357EFCEF1D7D}" type="pres">
      <dgm:prSet presAssocID="{670E0A83-8AE4-46D2-A84C-4D09B825A042}" presName="sibTrans" presStyleLbl="sibTrans2D1" presStyleIdx="4" presStyleCnt="7"/>
      <dgm:spPr/>
    </dgm:pt>
    <dgm:pt modelId="{F7E79D33-6F35-470F-98EB-3EC615D5F9D3}" type="pres">
      <dgm:prSet presAssocID="{670E0A83-8AE4-46D2-A84C-4D09B825A042}" presName="connectorText" presStyleLbl="sibTrans2D1" presStyleIdx="4" presStyleCnt="7"/>
      <dgm:spPr/>
    </dgm:pt>
    <dgm:pt modelId="{0654A2E7-7895-4C43-9925-87955DE3B2E4}" type="pres">
      <dgm:prSet presAssocID="{2D093463-BB60-4C43-BE08-FEE95C5B0CC5}" presName="node" presStyleLbl="node1" presStyleIdx="5" presStyleCnt="7">
        <dgm:presLayoutVars>
          <dgm:bulletEnabled val="1"/>
        </dgm:presLayoutVars>
      </dgm:prSet>
      <dgm:spPr/>
      <dgm:t>
        <a:bodyPr/>
        <a:lstStyle/>
        <a:p>
          <a:pPr rtl="1"/>
          <a:endParaRPr lang="ar-EG"/>
        </a:p>
      </dgm:t>
    </dgm:pt>
    <dgm:pt modelId="{9B3B0831-798B-4A48-9F07-82C40592E63D}" type="pres">
      <dgm:prSet presAssocID="{3323013D-50B4-4E36-9E7A-56813E24B374}" presName="sibTrans" presStyleLbl="sibTrans2D1" presStyleIdx="5" presStyleCnt="7"/>
      <dgm:spPr/>
    </dgm:pt>
    <dgm:pt modelId="{5EB4437F-CABD-45FC-84A8-08E270E75931}" type="pres">
      <dgm:prSet presAssocID="{3323013D-50B4-4E36-9E7A-56813E24B374}" presName="connectorText" presStyleLbl="sibTrans2D1" presStyleIdx="5" presStyleCnt="7"/>
      <dgm:spPr/>
    </dgm:pt>
    <dgm:pt modelId="{4B1C48A3-8491-49DF-9606-E2C38E550234}" type="pres">
      <dgm:prSet presAssocID="{C3DCBD6A-763B-4378-92D9-DB0168CA8716}" presName="node" presStyleLbl="node1" presStyleIdx="6" presStyleCnt="7">
        <dgm:presLayoutVars>
          <dgm:bulletEnabled val="1"/>
        </dgm:presLayoutVars>
      </dgm:prSet>
      <dgm:spPr/>
      <dgm:t>
        <a:bodyPr/>
        <a:lstStyle/>
        <a:p>
          <a:pPr rtl="1"/>
          <a:endParaRPr lang="ar-EG"/>
        </a:p>
      </dgm:t>
    </dgm:pt>
    <dgm:pt modelId="{F972067D-FC03-4742-94E2-D2CA153CF5EE}" type="pres">
      <dgm:prSet presAssocID="{52F69256-C93C-4413-9995-672568E57BA5}" presName="sibTrans" presStyleLbl="sibTrans2D1" presStyleIdx="6" presStyleCnt="7"/>
      <dgm:spPr/>
    </dgm:pt>
    <dgm:pt modelId="{6B1D34B3-7A56-4EC2-AF6C-73490A2634D8}" type="pres">
      <dgm:prSet presAssocID="{52F69256-C93C-4413-9995-672568E57BA5}" presName="connectorText" presStyleLbl="sibTrans2D1" presStyleIdx="6" presStyleCnt="7"/>
      <dgm:spPr/>
    </dgm:pt>
  </dgm:ptLst>
  <dgm:cxnLst>
    <dgm:cxn modelId="{5248C45A-BAFA-4DD3-81DE-59731B0BD9E2}" type="presOf" srcId="{3323013D-50B4-4E36-9E7A-56813E24B374}" destId="{5EB4437F-CABD-45FC-84A8-08E270E75931}" srcOrd="1" destOrd="0" presId="urn:microsoft.com/office/officeart/2005/8/layout/cycle2"/>
    <dgm:cxn modelId="{C13E5821-1DC7-462B-B9F1-01E7D30DE92F}" type="presOf" srcId="{EA51E824-AC3A-43DA-A0FA-CE0B160ACC9D}" destId="{9954789D-1B26-46A3-8190-82148611B747}" srcOrd="1" destOrd="0" presId="urn:microsoft.com/office/officeart/2005/8/layout/cycle2"/>
    <dgm:cxn modelId="{97474545-9090-44A9-AE66-74E8420557D7}" type="presOf" srcId="{516C54D7-B409-4044-BE71-A1EC83DE2BB6}" destId="{C26AA188-32D9-43FF-B0F0-CFDDE65784AD}" srcOrd="1" destOrd="0" presId="urn:microsoft.com/office/officeart/2005/8/layout/cycle2"/>
    <dgm:cxn modelId="{C6284E69-4D0B-4838-A559-B82DE9155516}" type="presOf" srcId="{658AA39C-8B3E-4CAD-B23E-A8099C6A98A6}" destId="{465D5AFC-3D46-441A-A2E6-D453A6A72C66}" srcOrd="0" destOrd="0" presId="urn:microsoft.com/office/officeart/2005/8/layout/cycle2"/>
    <dgm:cxn modelId="{E7382340-7C08-4D62-8EC6-72DD114B3573}" srcId="{34694525-7BC1-486F-994B-71361212EA09}" destId="{658AA39C-8B3E-4CAD-B23E-A8099C6A98A6}" srcOrd="0" destOrd="0" parTransId="{B6E35C47-8C0A-4A7C-AFC5-450279F88325}" sibTransId="{EA51E824-AC3A-43DA-A0FA-CE0B160ACC9D}"/>
    <dgm:cxn modelId="{D53ACE01-C522-4C55-B525-D3CBC3964656}" srcId="{34694525-7BC1-486F-994B-71361212EA09}" destId="{83E31CC7-B8A6-4AA9-9CE3-2F86CD912DE6}" srcOrd="4" destOrd="0" parTransId="{23D5038D-E4A7-4A17-9CB3-CB15D9EB1313}" sibTransId="{670E0A83-8AE4-46D2-A84C-4D09B825A042}"/>
    <dgm:cxn modelId="{E1CAD65F-CBE7-49DC-B75C-FB337A8F2ED7}" type="presOf" srcId="{D3EADF25-E758-4F58-8FAF-876D8A31DB1E}" destId="{D033C041-8E83-4121-8F72-9F173A69AFD9}" srcOrd="1" destOrd="0" presId="urn:microsoft.com/office/officeart/2005/8/layout/cycle2"/>
    <dgm:cxn modelId="{B5E7ECC2-801E-4C1A-A300-01A858A69450}" type="presOf" srcId="{516C54D7-B409-4044-BE71-A1EC83DE2BB6}" destId="{CFF183EC-70A8-41B9-B8B1-A418F49446BC}" srcOrd="0" destOrd="0" presId="urn:microsoft.com/office/officeart/2005/8/layout/cycle2"/>
    <dgm:cxn modelId="{0C0D870D-A94E-4014-872E-2EBE02026ABE}" type="presOf" srcId="{709503E5-F1E2-4833-A15F-5312C2F64A88}" destId="{27C90222-9DE2-4BB8-A7E4-1CA6B8C77E72}" srcOrd="1" destOrd="0" presId="urn:microsoft.com/office/officeart/2005/8/layout/cycle2"/>
    <dgm:cxn modelId="{A6DFA1C5-0F26-4F44-9122-7BE2E73BF996}" type="presOf" srcId="{34694525-7BC1-486F-994B-71361212EA09}" destId="{7539C817-EEC1-49B9-849E-7B1F3BCF0942}" srcOrd="0" destOrd="0" presId="urn:microsoft.com/office/officeart/2005/8/layout/cycle2"/>
    <dgm:cxn modelId="{215353B8-E584-46A4-87AB-9AD1EE176FAD}" srcId="{34694525-7BC1-486F-994B-71361212EA09}" destId="{1173D1FF-956D-4B5B-ACCD-B5CFE745D53D}" srcOrd="1" destOrd="0" parTransId="{5553D259-2FCB-4A8B-A6F9-E0097A76CB58}" sibTransId="{516C54D7-B409-4044-BE71-A1EC83DE2BB6}"/>
    <dgm:cxn modelId="{7E4A2086-D383-4902-B0C5-0549842F111F}" type="presOf" srcId="{3323013D-50B4-4E36-9E7A-56813E24B374}" destId="{9B3B0831-798B-4A48-9F07-82C40592E63D}" srcOrd="0" destOrd="0" presId="urn:microsoft.com/office/officeart/2005/8/layout/cycle2"/>
    <dgm:cxn modelId="{3BD9502A-8E12-41B3-83E0-F08396E4A811}" type="presOf" srcId="{52F69256-C93C-4413-9995-672568E57BA5}" destId="{F972067D-FC03-4742-94E2-D2CA153CF5EE}" srcOrd="0" destOrd="0" presId="urn:microsoft.com/office/officeart/2005/8/layout/cycle2"/>
    <dgm:cxn modelId="{C96B17C6-CED8-4805-8F87-ABA7A162BFEE}" srcId="{34694525-7BC1-486F-994B-71361212EA09}" destId="{2D093463-BB60-4C43-BE08-FEE95C5B0CC5}" srcOrd="5" destOrd="0" parTransId="{80906D14-7B74-409E-BC3B-B7A67C73C07E}" sibTransId="{3323013D-50B4-4E36-9E7A-56813E24B374}"/>
    <dgm:cxn modelId="{58DE0F06-0EDD-4ACC-9DF4-3E8E1D3D3796}" srcId="{34694525-7BC1-486F-994B-71361212EA09}" destId="{C3DCBD6A-763B-4378-92D9-DB0168CA8716}" srcOrd="6" destOrd="0" parTransId="{0FD8BC7A-BE2E-40C4-A092-51C6503844A0}" sibTransId="{52F69256-C93C-4413-9995-672568E57BA5}"/>
    <dgm:cxn modelId="{E54715BE-4E52-454E-8AB9-3BDFD697319B}" type="presOf" srcId="{709503E5-F1E2-4833-A15F-5312C2F64A88}" destId="{661B83D2-5F1D-45AE-8D6E-64CB5FC9B79F}" srcOrd="0" destOrd="0" presId="urn:microsoft.com/office/officeart/2005/8/layout/cycle2"/>
    <dgm:cxn modelId="{B7EE80F4-BFD7-40FF-940D-F53EA957F4BB}" srcId="{34694525-7BC1-486F-994B-71361212EA09}" destId="{C8B3297C-C2E2-4F0E-9D7C-AF8CCCFC2D55}" srcOrd="3" destOrd="0" parTransId="{6F87CF80-5BD6-4D87-B314-D2A7DA566E15}" sibTransId="{709503E5-F1E2-4833-A15F-5312C2F64A88}"/>
    <dgm:cxn modelId="{548DDACF-67ED-4996-BCAA-6CEB1A63BF98}" type="presOf" srcId="{C8B3297C-C2E2-4F0E-9D7C-AF8CCCFC2D55}" destId="{36B85A44-44BD-44BF-B1EA-622AE43B62C2}" srcOrd="0" destOrd="0" presId="urn:microsoft.com/office/officeart/2005/8/layout/cycle2"/>
    <dgm:cxn modelId="{EFADC768-F3C4-4851-AF43-3ED90B814FD8}" type="presOf" srcId="{2D093463-BB60-4C43-BE08-FEE95C5B0CC5}" destId="{0654A2E7-7895-4C43-9925-87955DE3B2E4}" srcOrd="0" destOrd="0" presId="urn:microsoft.com/office/officeart/2005/8/layout/cycle2"/>
    <dgm:cxn modelId="{11F1FADB-39C3-48AF-8207-89A8D2B14E18}" type="presOf" srcId="{35A94FD6-C1D7-40EE-8271-C56B78073375}" destId="{18DC7A5C-FE8C-44A3-BF1A-52AA8F91DA12}" srcOrd="0" destOrd="0" presId="urn:microsoft.com/office/officeart/2005/8/layout/cycle2"/>
    <dgm:cxn modelId="{F313E531-94FE-4944-BF40-AF70813CBA2B}" type="presOf" srcId="{670E0A83-8AE4-46D2-A84C-4D09B825A042}" destId="{F7E79D33-6F35-470F-98EB-3EC615D5F9D3}" srcOrd="1" destOrd="0" presId="urn:microsoft.com/office/officeart/2005/8/layout/cycle2"/>
    <dgm:cxn modelId="{2D460471-A728-40B5-AC83-AD22DB0C6687}" type="presOf" srcId="{52F69256-C93C-4413-9995-672568E57BA5}" destId="{6B1D34B3-7A56-4EC2-AF6C-73490A2634D8}" srcOrd="1" destOrd="0" presId="urn:microsoft.com/office/officeart/2005/8/layout/cycle2"/>
    <dgm:cxn modelId="{C4CBA50C-6C5E-4122-8992-5EFC621A7BD6}" type="presOf" srcId="{670E0A83-8AE4-46D2-A84C-4D09B825A042}" destId="{49A5FE0D-B892-4C61-8AD2-357EFCEF1D7D}" srcOrd="0" destOrd="0" presId="urn:microsoft.com/office/officeart/2005/8/layout/cycle2"/>
    <dgm:cxn modelId="{B546E7DD-5A59-4B37-8946-1C6EFB338BF6}" type="presOf" srcId="{1173D1FF-956D-4B5B-ACCD-B5CFE745D53D}" destId="{CF7699BA-3DE4-4C96-849E-CD62C7553CE8}" srcOrd="0" destOrd="0" presId="urn:microsoft.com/office/officeart/2005/8/layout/cycle2"/>
    <dgm:cxn modelId="{D7621ECE-C6F8-47EB-B33D-7188EC34B0FF}" type="presOf" srcId="{EA51E824-AC3A-43DA-A0FA-CE0B160ACC9D}" destId="{AB2B81CE-D568-4985-BBA6-71E874D1B7BC}" srcOrd="0" destOrd="0" presId="urn:microsoft.com/office/officeart/2005/8/layout/cycle2"/>
    <dgm:cxn modelId="{CB3CEF35-23F5-4E9F-83F4-1169228CF9D0}" type="presOf" srcId="{83E31CC7-B8A6-4AA9-9CE3-2F86CD912DE6}" destId="{486F5974-7DF6-4EFF-B176-87F0E7ACA49E}" srcOrd="0" destOrd="0" presId="urn:microsoft.com/office/officeart/2005/8/layout/cycle2"/>
    <dgm:cxn modelId="{FFDD1715-48B6-43DC-8388-FF63EB7E483A}" srcId="{34694525-7BC1-486F-994B-71361212EA09}" destId="{35A94FD6-C1D7-40EE-8271-C56B78073375}" srcOrd="2" destOrd="0" parTransId="{0B2FA080-397A-47ED-A606-268BACD2647B}" sibTransId="{D3EADF25-E758-4F58-8FAF-876D8A31DB1E}"/>
    <dgm:cxn modelId="{6D281682-DFAA-4C09-8D7A-512DCE9A198E}" type="presOf" srcId="{D3EADF25-E758-4F58-8FAF-876D8A31DB1E}" destId="{B75446EE-08B7-4E8E-84EE-18FABC06C6D0}" srcOrd="0" destOrd="0" presId="urn:microsoft.com/office/officeart/2005/8/layout/cycle2"/>
    <dgm:cxn modelId="{DF0F219C-6629-44B0-9B3D-DBDF70C190DE}" type="presOf" srcId="{C3DCBD6A-763B-4378-92D9-DB0168CA8716}" destId="{4B1C48A3-8491-49DF-9606-E2C38E550234}" srcOrd="0" destOrd="0" presId="urn:microsoft.com/office/officeart/2005/8/layout/cycle2"/>
    <dgm:cxn modelId="{369DB421-15B7-44D4-A3A5-59AC86216683}" type="presParOf" srcId="{7539C817-EEC1-49B9-849E-7B1F3BCF0942}" destId="{465D5AFC-3D46-441A-A2E6-D453A6A72C66}" srcOrd="0" destOrd="0" presId="urn:microsoft.com/office/officeart/2005/8/layout/cycle2"/>
    <dgm:cxn modelId="{E0B98D94-328B-4C5F-A50B-D8CBD85089B7}" type="presParOf" srcId="{7539C817-EEC1-49B9-849E-7B1F3BCF0942}" destId="{AB2B81CE-D568-4985-BBA6-71E874D1B7BC}" srcOrd="1" destOrd="0" presId="urn:microsoft.com/office/officeart/2005/8/layout/cycle2"/>
    <dgm:cxn modelId="{8864BEE1-13DB-43F7-9366-F90CF91C51E8}" type="presParOf" srcId="{AB2B81CE-D568-4985-BBA6-71E874D1B7BC}" destId="{9954789D-1B26-46A3-8190-82148611B747}" srcOrd="0" destOrd="0" presId="urn:microsoft.com/office/officeart/2005/8/layout/cycle2"/>
    <dgm:cxn modelId="{62D549B5-D9F4-4C48-A679-953DE33129C6}" type="presParOf" srcId="{7539C817-EEC1-49B9-849E-7B1F3BCF0942}" destId="{CF7699BA-3DE4-4C96-849E-CD62C7553CE8}" srcOrd="2" destOrd="0" presId="urn:microsoft.com/office/officeart/2005/8/layout/cycle2"/>
    <dgm:cxn modelId="{5A8E7B07-A847-4DED-A142-14032440CD04}" type="presParOf" srcId="{7539C817-EEC1-49B9-849E-7B1F3BCF0942}" destId="{CFF183EC-70A8-41B9-B8B1-A418F49446BC}" srcOrd="3" destOrd="0" presId="urn:microsoft.com/office/officeart/2005/8/layout/cycle2"/>
    <dgm:cxn modelId="{6C1F3F5E-FBF4-4B92-A986-C711224C5BB0}" type="presParOf" srcId="{CFF183EC-70A8-41B9-B8B1-A418F49446BC}" destId="{C26AA188-32D9-43FF-B0F0-CFDDE65784AD}" srcOrd="0" destOrd="0" presId="urn:microsoft.com/office/officeart/2005/8/layout/cycle2"/>
    <dgm:cxn modelId="{11291B4E-FFCC-4E0B-A065-6ADD3B183966}" type="presParOf" srcId="{7539C817-EEC1-49B9-849E-7B1F3BCF0942}" destId="{18DC7A5C-FE8C-44A3-BF1A-52AA8F91DA12}" srcOrd="4" destOrd="0" presId="urn:microsoft.com/office/officeart/2005/8/layout/cycle2"/>
    <dgm:cxn modelId="{F02308E9-A69C-4329-BD14-1B217C9CC92A}" type="presParOf" srcId="{7539C817-EEC1-49B9-849E-7B1F3BCF0942}" destId="{B75446EE-08B7-4E8E-84EE-18FABC06C6D0}" srcOrd="5" destOrd="0" presId="urn:microsoft.com/office/officeart/2005/8/layout/cycle2"/>
    <dgm:cxn modelId="{A0370CCC-02DC-4C30-9A53-4EE75F570138}" type="presParOf" srcId="{B75446EE-08B7-4E8E-84EE-18FABC06C6D0}" destId="{D033C041-8E83-4121-8F72-9F173A69AFD9}" srcOrd="0" destOrd="0" presId="urn:microsoft.com/office/officeart/2005/8/layout/cycle2"/>
    <dgm:cxn modelId="{895F8C4E-9AF2-4187-84CB-17375A03E79F}" type="presParOf" srcId="{7539C817-EEC1-49B9-849E-7B1F3BCF0942}" destId="{36B85A44-44BD-44BF-B1EA-622AE43B62C2}" srcOrd="6" destOrd="0" presId="urn:microsoft.com/office/officeart/2005/8/layout/cycle2"/>
    <dgm:cxn modelId="{59FB492D-FAF1-4BE9-9FBA-9020CF07DB15}" type="presParOf" srcId="{7539C817-EEC1-49B9-849E-7B1F3BCF0942}" destId="{661B83D2-5F1D-45AE-8D6E-64CB5FC9B79F}" srcOrd="7" destOrd="0" presId="urn:microsoft.com/office/officeart/2005/8/layout/cycle2"/>
    <dgm:cxn modelId="{0C142314-7D36-49E6-9E38-D5540963F2AF}" type="presParOf" srcId="{661B83D2-5F1D-45AE-8D6E-64CB5FC9B79F}" destId="{27C90222-9DE2-4BB8-A7E4-1CA6B8C77E72}" srcOrd="0" destOrd="0" presId="urn:microsoft.com/office/officeart/2005/8/layout/cycle2"/>
    <dgm:cxn modelId="{097BFE03-326D-42F3-85BA-5DBBE1CEBB5F}" type="presParOf" srcId="{7539C817-EEC1-49B9-849E-7B1F3BCF0942}" destId="{486F5974-7DF6-4EFF-B176-87F0E7ACA49E}" srcOrd="8" destOrd="0" presId="urn:microsoft.com/office/officeart/2005/8/layout/cycle2"/>
    <dgm:cxn modelId="{3393470E-86DC-4896-B41B-6D67520981AA}" type="presParOf" srcId="{7539C817-EEC1-49B9-849E-7B1F3BCF0942}" destId="{49A5FE0D-B892-4C61-8AD2-357EFCEF1D7D}" srcOrd="9" destOrd="0" presId="urn:microsoft.com/office/officeart/2005/8/layout/cycle2"/>
    <dgm:cxn modelId="{6F1D00D0-3673-4F18-ADA6-27EB8A7BCCFB}" type="presParOf" srcId="{49A5FE0D-B892-4C61-8AD2-357EFCEF1D7D}" destId="{F7E79D33-6F35-470F-98EB-3EC615D5F9D3}" srcOrd="0" destOrd="0" presId="urn:microsoft.com/office/officeart/2005/8/layout/cycle2"/>
    <dgm:cxn modelId="{61C1C93A-3630-437F-9640-59E7DDE11E4C}" type="presParOf" srcId="{7539C817-EEC1-49B9-849E-7B1F3BCF0942}" destId="{0654A2E7-7895-4C43-9925-87955DE3B2E4}" srcOrd="10" destOrd="0" presId="urn:microsoft.com/office/officeart/2005/8/layout/cycle2"/>
    <dgm:cxn modelId="{EA8F46C0-E710-4506-A770-699EF3A61B43}" type="presParOf" srcId="{7539C817-EEC1-49B9-849E-7B1F3BCF0942}" destId="{9B3B0831-798B-4A48-9F07-82C40592E63D}" srcOrd="11" destOrd="0" presId="urn:microsoft.com/office/officeart/2005/8/layout/cycle2"/>
    <dgm:cxn modelId="{9148E078-777E-43E1-A461-FDA6BCC8E06D}" type="presParOf" srcId="{9B3B0831-798B-4A48-9F07-82C40592E63D}" destId="{5EB4437F-CABD-45FC-84A8-08E270E75931}" srcOrd="0" destOrd="0" presId="urn:microsoft.com/office/officeart/2005/8/layout/cycle2"/>
    <dgm:cxn modelId="{51647CE8-FD42-42FC-AA99-EA09C247B095}" type="presParOf" srcId="{7539C817-EEC1-49B9-849E-7B1F3BCF0942}" destId="{4B1C48A3-8491-49DF-9606-E2C38E550234}" srcOrd="12" destOrd="0" presId="urn:microsoft.com/office/officeart/2005/8/layout/cycle2"/>
    <dgm:cxn modelId="{31B11002-FB05-4035-B09A-8A8C2363B342}" type="presParOf" srcId="{7539C817-EEC1-49B9-849E-7B1F3BCF0942}" destId="{F972067D-FC03-4742-94E2-D2CA153CF5EE}" srcOrd="13" destOrd="0" presId="urn:microsoft.com/office/officeart/2005/8/layout/cycle2"/>
    <dgm:cxn modelId="{459A405B-A036-40A1-8425-6F0CDA86003C}" type="presParOf" srcId="{F972067D-FC03-4742-94E2-D2CA153CF5EE}" destId="{6B1D34B3-7A56-4EC2-AF6C-73490A2634D8}" srcOrd="0" destOrd="0" presId="urn:microsoft.com/office/officeart/2005/8/layout/cycle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46209EF-CFE6-4CFE-B5B0-B01EFCDDA039}"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pPr rtl="1"/>
          <a:endParaRPr lang="ar-EG"/>
        </a:p>
      </dgm:t>
    </dgm:pt>
    <dgm:pt modelId="{1B32C01B-8135-46CC-957A-1B52B5F2799E}">
      <dgm:prSet phldrT="[نص]" custT="1"/>
      <dgm:spPr/>
      <dgm:t>
        <a:bodyPr/>
        <a:lstStyle/>
        <a:p>
          <a:pPr rtl="1"/>
          <a:r>
            <a:rPr lang="ar-EG" sz="1400" dirty="0" smtClean="0"/>
            <a:t>البلوغ الذي يظهر على الجسم من خلال نمو الشعر على الجسم، وزيادة إفراز الدهون في الجلد والشعر، وزيادة إفراز العرق</a:t>
          </a:r>
          <a:endParaRPr lang="ar-EG" sz="1400" dirty="0"/>
        </a:p>
      </dgm:t>
    </dgm:pt>
    <dgm:pt modelId="{D24E0968-8E16-4C55-A1A8-114E9CA0C6F6}" type="parTrans" cxnId="{560388C5-BFDF-4831-B861-8B2EC97F2843}">
      <dgm:prSet/>
      <dgm:spPr/>
      <dgm:t>
        <a:bodyPr/>
        <a:lstStyle/>
        <a:p>
          <a:pPr rtl="1"/>
          <a:endParaRPr lang="ar-EG"/>
        </a:p>
      </dgm:t>
    </dgm:pt>
    <dgm:pt modelId="{CB5D85F7-77EF-43A4-907B-E4A8A770B920}" type="sibTrans" cxnId="{560388C5-BFDF-4831-B861-8B2EC97F2843}">
      <dgm:prSet/>
      <dgm:spPr/>
      <dgm:t>
        <a:bodyPr/>
        <a:lstStyle/>
        <a:p>
          <a:pPr rtl="1"/>
          <a:endParaRPr lang="ar-EG"/>
        </a:p>
      </dgm:t>
    </dgm:pt>
    <dgm:pt modelId="{F7DC4817-EBB7-49B7-81F7-9F0FCAC977CA}">
      <dgm:prSet phldrT="[نص]"/>
      <dgm:spPr/>
      <dgm:t>
        <a:bodyPr/>
        <a:lstStyle/>
        <a:p>
          <a:pPr rtl="1"/>
          <a:r>
            <a:rPr lang="ar-EG" dirty="0" smtClean="0"/>
            <a:t>نمو المعالم الأنثوية والذكرية عند المراهقين</a:t>
          </a:r>
          <a:endParaRPr lang="ar-EG" dirty="0"/>
        </a:p>
      </dgm:t>
    </dgm:pt>
    <dgm:pt modelId="{8C284FB5-0915-43F1-BF82-A5AEC9E7EB60}" type="parTrans" cxnId="{5EB6345C-AA64-491F-AC30-1C366672AFF2}">
      <dgm:prSet/>
      <dgm:spPr/>
      <dgm:t>
        <a:bodyPr/>
        <a:lstStyle/>
        <a:p>
          <a:pPr rtl="1"/>
          <a:endParaRPr lang="ar-EG"/>
        </a:p>
      </dgm:t>
    </dgm:pt>
    <dgm:pt modelId="{F8E80679-D8EB-403B-A5E4-F0375B0E72B4}" type="sibTrans" cxnId="{5EB6345C-AA64-491F-AC30-1C366672AFF2}">
      <dgm:prSet/>
      <dgm:spPr/>
      <dgm:t>
        <a:bodyPr/>
        <a:lstStyle/>
        <a:p>
          <a:pPr rtl="1"/>
          <a:endParaRPr lang="ar-EG"/>
        </a:p>
      </dgm:t>
    </dgm:pt>
    <dgm:pt modelId="{60B2F620-E749-431B-AD91-5A728DBB865D}">
      <dgm:prSet phldrT="[نص]"/>
      <dgm:spPr/>
      <dgm:t>
        <a:bodyPr/>
        <a:lstStyle/>
        <a:p>
          <a:pPr rtl="1"/>
          <a:r>
            <a:rPr lang="ar-EG" dirty="0" smtClean="0"/>
            <a:t>بدء الدورة الشهرية عندَ الفتيات. </a:t>
          </a:r>
          <a:endParaRPr lang="ar-EG" dirty="0"/>
        </a:p>
      </dgm:t>
    </dgm:pt>
    <dgm:pt modelId="{6F849533-34DD-44CD-8969-0825DC770293}" type="parTrans" cxnId="{6AC9FA38-1D6F-4D41-9D78-F5CE4CF4AB11}">
      <dgm:prSet/>
      <dgm:spPr/>
      <dgm:t>
        <a:bodyPr/>
        <a:lstStyle/>
        <a:p>
          <a:pPr rtl="1"/>
          <a:endParaRPr lang="ar-EG"/>
        </a:p>
      </dgm:t>
    </dgm:pt>
    <dgm:pt modelId="{74B89491-5CDD-4D13-8407-DB6AF8F07EF0}" type="sibTrans" cxnId="{6AC9FA38-1D6F-4D41-9D78-F5CE4CF4AB11}">
      <dgm:prSet/>
      <dgm:spPr/>
      <dgm:t>
        <a:bodyPr/>
        <a:lstStyle/>
        <a:p>
          <a:pPr rtl="1"/>
          <a:endParaRPr lang="ar-EG"/>
        </a:p>
      </dgm:t>
    </dgm:pt>
    <dgm:pt modelId="{D5ACC282-E136-44B0-B0D5-212124DDDC8E}">
      <dgm:prSet phldrT="[نص]"/>
      <dgm:spPr/>
      <dgm:t>
        <a:bodyPr/>
        <a:lstStyle/>
        <a:p>
          <a:pPr rtl="1"/>
          <a:r>
            <a:rPr lang="ar-EG" dirty="0" smtClean="0"/>
            <a:t>اكتساب الطول والوزن بشكلٍ ملفت. </a:t>
          </a:r>
          <a:endParaRPr lang="ar-EG" dirty="0"/>
        </a:p>
      </dgm:t>
    </dgm:pt>
    <dgm:pt modelId="{C9E424C7-9245-41BA-A22F-1ACDDFA29967}" type="parTrans" cxnId="{1EC37986-34E0-4770-B55E-68D423D9C2EB}">
      <dgm:prSet/>
      <dgm:spPr/>
      <dgm:t>
        <a:bodyPr/>
        <a:lstStyle/>
        <a:p>
          <a:pPr rtl="1"/>
          <a:endParaRPr lang="ar-EG"/>
        </a:p>
      </dgm:t>
    </dgm:pt>
    <dgm:pt modelId="{CA0F41F1-4305-4DED-A8D6-8ADB74356CC4}" type="sibTrans" cxnId="{1EC37986-34E0-4770-B55E-68D423D9C2EB}">
      <dgm:prSet/>
      <dgm:spPr/>
      <dgm:t>
        <a:bodyPr/>
        <a:lstStyle/>
        <a:p>
          <a:pPr rtl="1"/>
          <a:endParaRPr lang="ar-EG"/>
        </a:p>
      </dgm:t>
    </dgm:pt>
    <dgm:pt modelId="{C65C263D-488A-4634-ACEE-13C12E26D0A4}">
      <dgm:prSet phldrT="[نص]"/>
      <dgm:spPr/>
      <dgm:t>
        <a:bodyPr/>
        <a:lstStyle/>
        <a:p>
          <a:pPr rtl="1"/>
          <a:r>
            <a:rPr lang="ar-EG" dirty="0" smtClean="0"/>
            <a:t>تغيّر صوت الأولاد ليصبحَ غليظاً. </a:t>
          </a:r>
          <a:endParaRPr lang="ar-EG" dirty="0"/>
        </a:p>
      </dgm:t>
    </dgm:pt>
    <dgm:pt modelId="{F6D4ACD9-A43F-4EC1-9883-7D6B3AEAD2E2}" type="parTrans" cxnId="{2C652D5A-4B89-4240-BA9D-1C12B495B987}">
      <dgm:prSet/>
      <dgm:spPr/>
      <dgm:t>
        <a:bodyPr/>
        <a:lstStyle/>
        <a:p>
          <a:pPr rtl="1"/>
          <a:endParaRPr lang="ar-EG"/>
        </a:p>
      </dgm:t>
    </dgm:pt>
    <dgm:pt modelId="{2D57A195-CFDF-4B58-8755-292769CC77DD}" type="sibTrans" cxnId="{2C652D5A-4B89-4240-BA9D-1C12B495B987}">
      <dgm:prSet/>
      <dgm:spPr/>
      <dgm:t>
        <a:bodyPr/>
        <a:lstStyle/>
        <a:p>
          <a:pPr rtl="1"/>
          <a:endParaRPr lang="ar-EG"/>
        </a:p>
      </dgm:t>
    </dgm:pt>
    <dgm:pt modelId="{94847DD8-C66A-441A-8725-F934FE7ED5E7}" type="pres">
      <dgm:prSet presAssocID="{846209EF-CFE6-4CFE-B5B0-B01EFCDDA039}" presName="Name0" presStyleCnt="0">
        <dgm:presLayoutVars>
          <dgm:chMax val="7"/>
          <dgm:chPref val="7"/>
          <dgm:dir/>
          <dgm:animLvl val="lvl"/>
        </dgm:presLayoutVars>
      </dgm:prSet>
      <dgm:spPr/>
    </dgm:pt>
    <dgm:pt modelId="{8A595E5F-962E-4060-B175-1815B265D4F4}" type="pres">
      <dgm:prSet presAssocID="{1B32C01B-8135-46CC-957A-1B52B5F2799E}" presName="Accent1" presStyleCnt="0"/>
      <dgm:spPr/>
    </dgm:pt>
    <dgm:pt modelId="{A31D31E0-361B-42C4-B401-530C1F6A32C9}" type="pres">
      <dgm:prSet presAssocID="{1B32C01B-8135-46CC-957A-1B52B5F2799E}" presName="Accent" presStyleLbl="node1" presStyleIdx="0" presStyleCnt="5" custScaleX="135300"/>
      <dgm:spPr/>
    </dgm:pt>
    <dgm:pt modelId="{CED3C0BC-0EDF-4A5A-AF23-2CAD3DE3CF82}" type="pres">
      <dgm:prSet presAssocID="{1B32C01B-8135-46CC-957A-1B52B5F2799E}" presName="Parent1" presStyleLbl="revTx" presStyleIdx="0" presStyleCnt="5" custScaleX="147454" custScaleY="95798" custLinFactNeighborY="-14292">
        <dgm:presLayoutVars>
          <dgm:chMax val="1"/>
          <dgm:chPref val="1"/>
          <dgm:bulletEnabled val="1"/>
        </dgm:presLayoutVars>
      </dgm:prSet>
      <dgm:spPr/>
      <dgm:t>
        <a:bodyPr/>
        <a:lstStyle/>
        <a:p>
          <a:pPr rtl="1"/>
          <a:endParaRPr lang="ar-EG"/>
        </a:p>
      </dgm:t>
    </dgm:pt>
    <dgm:pt modelId="{A02BF8DE-A6F0-4666-AA2F-0EC09CB315F1}" type="pres">
      <dgm:prSet presAssocID="{F7DC4817-EBB7-49B7-81F7-9F0FCAC977CA}" presName="Accent2" presStyleCnt="0"/>
      <dgm:spPr/>
    </dgm:pt>
    <dgm:pt modelId="{7CD6FC6A-3B25-4DAA-9099-A3795BFF715E}" type="pres">
      <dgm:prSet presAssocID="{F7DC4817-EBB7-49B7-81F7-9F0FCAC977CA}" presName="Accent" presStyleLbl="node1" presStyleIdx="1" presStyleCnt="5" custScaleX="135935"/>
      <dgm:spPr/>
    </dgm:pt>
    <dgm:pt modelId="{4410850C-F0D5-40F7-8DE8-D5167CF01296}" type="pres">
      <dgm:prSet presAssocID="{F7DC4817-EBB7-49B7-81F7-9F0FCAC977CA}" presName="Parent2" presStyleLbl="revTx" presStyleIdx="1" presStyleCnt="5">
        <dgm:presLayoutVars>
          <dgm:chMax val="1"/>
          <dgm:chPref val="1"/>
          <dgm:bulletEnabled val="1"/>
        </dgm:presLayoutVars>
      </dgm:prSet>
      <dgm:spPr/>
      <dgm:t>
        <a:bodyPr/>
        <a:lstStyle/>
        <a:p>
          <a:pPr rtl="1"/>
          <a:endParaRPr lang="ar-EG"/>
        </a:p>
      </dgm:t>
    </dgm:pt>
    <dgm:pt modelId="{C9401148-997C-4549-B74A-416F769D70BD}" type="pres">
      <dgm:prSet presAssocID="{60B2F620-E749-431B-AD91-5A728DBB865D}" presName="Accent3" presStyleCnt="0"/>
      <dgm:spPr/>
    </dgm:pt>
    <dgm:pt modelId="{A75DCB91-E7E0-4B9C-88CC-157F8435E6CF}" type="pres">
      <dgm:prSet presAssocID="{60B2F620-E749-431B-AD91-5A728DBB865D}" presName="Accent" presStyleLbl="node1" presStyleIdx="2" presStyleCnt="5" custScaleX="131697"/>
      <dgm:spPr/>
    </dgm:pt>
    <dgm:pt modelId="{1B903367-2EA1-445B-997D-B49A6AAA5DF6}" type="pres">
      <dgm:prSet presAssocID="{60B2F620-E749-431B-AD91-5A728DBB865D}" presName="Parent3" presStyleLbl="revTx" presStyleIdx="2" presStyleCnt="5">
        <dgm:presLayoutVars>
          <dgm:chMax val="1"/>
          <dgm:chPref val="1"/>
          <dgm:bulletEnabled val="1"/>
        </dgm:presLayoutVars>
      </dgm:prSet>
      <dgm:spPr/>
      <dgm:t>
        <a:bodyPr/>
        <a:lstStyle/>
        <a:p>
          <a:pPr rtl="1"/>
          <a:endParaRPr lang="ar-EG"/>
        </a:p>
      </dgm:t>
    </dgm:pt>
    <dgm:pt modelId="{3BD4D098-284A-49D7-929A-EA0250661FA0}" type="pres">
      <dgm:prSet presAssocID="{C65C263D-488A-4634-ACEE-13C12E26D0A4}" presName="Accent4" presStyleCnt="0"/>
      <dgm:spPr/>
    </dgm:pt>
    <dgm:pt modelId="{39DD4564-34AF-4C39-86A1-4328BCB1EEB5}" type="pres">
      <dgm:prSet presAssocID="{C65C263D-488A-4634-ACEE-13C12E26D0A4}" presName="Accent" presStyleLbl="node1" presStyleIdx="3" presStyleCnt="5" custScaleX="136413"/>
      <dgm:spPr/>
    </dgm:pt>
    <dgm:pt modelId="{D0EC452B-936C-4CEF-8CE3-9BAC4E713C34}" type="pres">
      <dgm:prSet presAssocID="{C65C263D-488A-4634-ACEE-13C12E26D0A4}" presName="Parent4" presStyleLbl="revTx" presStyleIdx="3" presStyleCnt="5">
        <dgm:presLayoutVars>
          <dgm:chMax val="1"/>
          <dgm:chPref val="1"/>
          <dgm:bulletEnabled val="1"/>
        </dgm:presLayoutVars>
      </dgm:prSet>
      <dgm:spPr/>
      <dgm:t>
        <a:bodyPr/>
        <a:lstStyle/>
        <a:p>
          <a:pPr rtl="1"/>
          <a:endParaRPr lang="ar-EG"/>
        </a:p>
      </dgm:t>
    </dgm:pt>
    <dgm:pt modelId="{BC611449-FADB-406A-B1FE-E8B1B92FF44C}" type="pres">
      <dgm:prSet presAssocID="{D5ACC282-E136-44B0-B0D5-212124DDDC8E}" presName="Accent5" presStyleCnt="0"/>
      <dgm:spPr/>
    </dgm:pt>
    <dgm:pt modelId="{B7C8A1E0-EDE9-4540-B958-F5D2C5049933}" type="pres">
      <dgm:prSet presAssocID="{D5ACC282-E136-44B0-B0D5-212124DDDC8E}" presName="Accent" presStyleLbl="node1" presStyleIdx="4" presStyleCnt="5" custScaleX="149391"/>
      <dgm:spPr/>
    </dgm:pt>
    <dgm:pt modelId="{81FB9D36-BD18-49E9-B41A-972B6877BF0F}" type="pres">
      <dgm:prSet presAssocID="{D5ACC282-E136-44B0-B0D5-212124DDDC8E}" presName="Parent5" presStyleLbl="revTx" presStyleIdx="4" presStyleCnt="5">
        <dgm:presLayoutVars>
          <dgm:chMax val="1"/>
          <dgm:chPref val="1"/>
          <dgm:bulletEnabled val="1"/>
        </dgm:presLayoutVars>
      </dgm:prSet>
      <dgm:spPr/>
      <dgm:t>
        <a:bodyPr/>
        <a:lstStyle/>
        <a:p>
          <a:pPr rtl="1"/>
          <a:endParaRPr lang="ar-EG"/>
        </a:p>
      </dgm:t>
    </dgm:pt>
  </dgm:ptLst>
  <dgm:cxnLst>
    <dgm:cxn modelId="{3FC4C297-F8D6-49FF-8BF4-0F0F382984E9}" type="presOf" srcId="{C65C263D-488A-4634-ACEE-13C12E26D0A4}" destId="{D0EC452B-936C-4CEF-8CE3-9BAC4E713C34}" srcOrd="0" destOrd="0" presId="urn:microsoft.com/office/officeart/2009/layout/CircleArrowProcess"/>
    <dgm:cxn modelId="{1EC37986-34E0-4770-B55E-68D423D9C2EB}" srcId="{846209EF-CFE6-4CFE-B5B0-B01EFCDDA039}" destId="{D5ACC282-E136-44B0-B0D5-212124DDDC8E}" srcOrd="4" destOrd="0" parTransId="{C9E424C7-9245-41BA-A22F-1ACDDFA29967}" sibTransId="{CA0F41F1-4305-4DED-A8D6-8ADB74356CC4}"/>
    <dgm:cxn modelId="{5EB6345C-AA64-491F-AC30-1C366672AFF2}" srcId="{846209EF-CFE6-4CFE-B5B0-B01EFCDDA039}" destId="{F7DC4817-EBB7-49B7-81F7-9F0FCAC977CA}" srcOrd="1" destOrd="0" parTransId="{8C284FB5-0915-43F1-BF82-A5AEC9E7EB60}" sibTransId="{F8E80679-D8EB-403B-A5E4-F0375B0E72B4}"/>
    <dgm:cxn modelId="{2C652D5A-4B89-4240-BA9D-1C12B495B987}" srcId="{846209EF-CFE6-4CFE-B5B0-B01EFCDDA039}" destId="{C65C263D-488A-4634-ACEE-13C12E26D0A4}" srcOrd="3" destOrd="0" parTransId="{F6D4ACD9-A43F-4EC1-9883-7D6B3AEAD2E2}" sibTransId="{2D57A195-CFDF-4B58-8755-292769CC77DD}"/>
    <dgm:cxn modelId="{6B0A8C78-96A3-4A8E-B852-6C0609372C8B}" type="presOf" srcId="{1B32C01B-8135-46CC-957A-1B52B5F2799E}" destId="{CED3C0BC-0EDF-4A5A-AF23-2CAD3DE3CF82}" srcOrd="0" destOrd="0" presId="urn:microsoft.com/office/officeart/2009/layout/CircleArrowProcess"/>
    <dgm:cxn modelId="{C0C1585E-C543-41E0-91BB-6F726B64FF0E}" type="presOf" srcId="{60B2F620-E749-431B-AD91-5A728DBB865D}" destId="{1B903367-2EA1-445B-997D-B49A6AAA5DF6}" srcOrd="0" destOrd="0" presId="urn:microsoft.com/office/officeart/2009/layout/CircleArrowProcess"/>
    <dgm:cxn modelId="{560388C5-BFDF-4831-B861-8B2EC97F2843}" srcId="{846209EF-CFE6-4CFE-B5B0-B01EFCDDA039}" destId="{1B32C01B-8135-46CC-957A-1B52B5F2799E}" srcOrd="0" destOrd="0" parTransId="{D24E0968-8E16-4C55-A1A8-114E9CA0C6F6}" sibTransId="{CB5D85F7-77EF-43A4-907B-E4A8A770B920}"/>
    <dgm:cxn modelId="{218FAF6C-70C5-4D17-BE3F-DACA08C10BF9}" type="presOf" srcId="{D5ACC282-E136-44B0-B0D5-212124DDDC8E}" destId="{81FB9D36-BD18-49E9-B41A-972B6877BF0F}" srcOrd="0" destOrd="0" presId="urn:microsoft.com/office/officeart/2009/layout/CircleArrowProcess"/>
    <dgm:cxn modelId="{3E70BDBF-5A2A-479C-8239-04E039164089}" type="presOf" srcId="{846209EF-CFE6-4CFE-B5B0-B01EFCDDA039}" destId="{94847DD8-C66A-441A-8725-F934FE7ED5E7}" srcOrd="0" destOrd="0" presId="urn:microsoft.com/office/officeart/2009/layout/CircleArrowProcess"/>
    <dgm:cxn modelId="{46699F61-C37B-4D3F-B375-BC24FEFFB966}" type="presOf" srcId="{F7DC4817-EBB7-49B7-81F7-9F0FCAC977CA}" destId="{4410850C-F0D5-40F7-8DE8-D5167CF01296}" srcOrd="0" destOrd="0" presId="urn:microsoft.com/office/officeart/2009/layout/CircleArrowProcess"/>
    <dgm:cxn modelId="{6AC9FA38-1D6F-4D41-9D78-F5CE4CF4AB11}" srcId="{846209EF-CFE6-4CFE-B5B0-B01EFCDDA039}" destId="{60B2F620-E749-431B-AD91-5A728DBB865D}" srcOrd="2" destOrd="0" parTransId="{6F849533-34DD-44CD-8969-0825DC770293}" sibTransId="{74B89491-5CDD-4D13-8407-DB6AF8F07EF0}"/>
    <dgm:cxn modelId="{DDD042A9-AB69-4DB4-BF3E-FD8A50999550}" type="presParOf" srcId="{94847DD8-C66A-441A-8725-F934FE7ED5E7}" destId="{8A595E5F-962E-4060-B175-1815B265D4F4}" srcOrd="0" destOrd="0" presId="urn:microsoft.com/office/officeart/2009/layout/CircleArrowProcess"/>
    <dgm:cxn modelId="{1CB71EFB-B6E8-4DBC-82B1-6C5E1FFBBD74}" type="presParOf" srcId="{8A595E5F-962E-4060-B175-1815B265D4F4}" destId="{A31D31E0-361B-42C4-B401-530C1F6A32C9}" srcOrd="0" destOrd="0" presId="urn:microsoft.com/office/officeart/2009/layout/CircleArrowProcess"/>
    <dgm:cxn modelId="{F3A8A2F9-5F4C-4E5D-8F06-1FE8827C15A7}" type="presParOf" srcId="{94847DD8-C66A-441A-8725-F934FE7ED5E7}" destId="{CED3C0BC-0EDF-4A5A-AF23-2CAD3DE3CF82}" srcOrd="1" destOrd="0" presId="urn:microsoft.com/office/officeart/2009/layout/CircleArrowProcess"/>
    <dgm:cxn modelId="{08469146-6B72-48B1-8D56-36C428464F54}" type="presParOf" srcId="{94847DD8-C66A-441A-8725-F934FE7ED5E7}" destId="{A02BF8DE-A6F0-4666-AA2F-0EC09CB315F1}" srcOrd="2" destOrd="0" presId="urn:microsoft.com/office/officeart/2009/layout/CircleArrowProcess"/>
    <dgm:cxn modelId="{60A4B8FE-FED1-47E7-BE85-225554989854}" type="presParOf" srcId="{A02BF8DE-A6F0-4666-AA2F-0EC09CB315F1}" destId="{7CD6FC6A-3B25-4DAA-9099-A3795BFF715E}" srcOrd="0" destOrd="0" presId="urn:microsoft.com/office/officeart/2009/layout/CircleArrowProcess"/>
    <dgm:cxn modelId="{8B33C518-0972-4C0C-9815-C453C0EF3B28}" type="presParOf" srcId="{94847DD8-C66A-441A-8725-F934FE7ED5E7}" destId="{4410850C-F0D5-40F7-8DE8-D5167CF01296}" srcOrd="3" destOrd="0" presId="urn:microsoft.com/office/officeart/2009/layout/CircleArrowProcess"/>
    <dgm:cxn modelId="{58B9E2C4-0BDF-4B68-88DF-9036E79A2B50}" type="presParOf" srcId="{94847DD8-C66A-441A-8725-F934FE7ED5E7}" destId="{C9401148-997C-4549-B74A-416F769D70BD}" srcOrd="4" destOrd="0" presId="urn:microsoft.com/office/officeart/2009/layout/CircleArrowProcess"/>
    <dgm:cxn modelId="{9828C557-DC11-43DF-B7B0-1BC3752821E1}" type="presParOf" srcId="{C9401148-997C-4549-B74A-416F769D70BD}" destId="{A75DCB91-E7E0-4B9C-88CC-157F8435E6CF}" srcOrd="0" destOrd="0" presId="urn:microsoft.com/office/officeart/2009/layout/CircleArrowProcess"/>
    <dgm:cxn modelId="{3E899413-68A8-4192-879F-BED87E3209CD}" type="presParOf" srcId="{94847DD8-C66A-441A-8725-F934FE7ED5E7}" destId="{1B903367-2EA1-445B-997D-B49A6AAA5DF6}" srcOrd="5" destOrd="0" presId="urn:microsoft.com/office/officeart/2009/layout/CircleArrowProcess"/>
    <dgm:cxn modelId="{DF0CB843-71E8-4AF2-896B-88F14D1F238F}" type="presParOf" srcId="{94847DD8-C66A-441A-8725-F934FE7ED5E7}" destId="{3BD4D098-284A-49D7-929A-EA0250661FA0}" srcOrd="6" destOrd="0" presId="urn:microsoft.com/office/officeart/2009/layout/CircleArrowProcess"/>
    <dgm:cxn modelId="{D1F4A6E6-78CA-45C6-99FE-DC330BE9D47E}" type="presParOf" srcId="{3BD4D098-284A-49D7-929A-EA0250661FA0}" destId="{39DD4564-34AF-4C39-86A1-4328BCB1EEB5}" srcOrd="0" destOrd="0" presId="urn:microsoft.com/office/officeart/2009/layout/CircleArrowProcess"/>
    <dgm:cxn modelId="{623641DE-50F7-4DD9-8DF4-6F6718600A84}" type="presParOf" srcId="{94847DD8-C66A-441A-8725-F934FE7ED5E7}" destId="{D0EC452B-936C-4CEF-8CE3-9BAC4E713C34}" srcOrd="7" destOrd="0" presId="urn:microsoft.com/office/officeart/2009/layout/CircleArrowProcess"/>
    <dgm:cxn modelId="{402CDDB5-1D13-434F-9563-B8F41CF3722E}" type="presParOf" srcId="{94847DD8-C66A-441A-8725-F934FE7ED5E7}" destId="{BC611449-FADB-406A-B1FE-E8B1B92FF44C}" srcOrd="8" destOrd="0" presId="urn:microsoft.com/office/officeart/2009/layout/CircleArrowProcess"/>
    <dgm:cxn modelId="{FC4A124B-57EB-431F-B7B8-DB088EDD8E85}" type="presParOf" srcId="{BC611449-FADB-406A-B1FE-E8B1B92FF44C}" destId="{B7C8A1E0-EDE9-4540-B958-F5D2C5049933}" srcOrd="0" destOrd="0" presId="urn:microsoft.com/office/officeart/2009/layout/CircleArrowProcess"/>
    <dgm:cxn modelId="{BC1B3586-25B9-4942-ABBF-4E44716BD648}" type="presParOf" srcId="{94847DD8-C66A-441A-8725-F934FE7ED5E7}" destId="{81FB9D36-BD18-49E9-B41A-972B6877BF0F}" srcOrd="9"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947ABA-C2A1-4EFF-8428-B0CB6108E8C5}">
      <dsp:nvSpPr>
        <dsp:cNvPr id="0" name=""/>
        <dsp:cNvSpPr/>
      </dsp:nvSpPr>
      <dsp:spPr>
        <a:xfrm>
          <a:off x="-6839757" y="-1045771"/>
          <a:ext cx="8140215" cy="8140215"/>
        </a:xfrm>
        <a:prstGeom prst="blockArc">
          <a:avLst>
            <a:gd name="adj1" fmla="val 18900000"/>
            <a:gd name="adj2" fmla="val 2700000"/>
            <a:gd name="adj3" fmla="val 265"/>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E1F986-70E7-4518-98CE-1827FA1205A7}">
      <dsp:nvSpPr>
        <dsp:cNvPr id="0" name=""/>
        <dsp:cNvSpPr/>
      </dsp:nvSpPr>
      <dsp:spPr>
        <a:xfrm>
          <a:off x="680439" y="465021"/>
          <a:ext cx="5905092" cy="93052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8606" tIns="50800" rIns="50800" bIns="50800" numCol="1" spcCol="1270" anchor="ctr" anchorCtr="0">
          <a:noAutofit/>
        </a:bodyPr>
        <a:lstStyle/>
        <a:p>
          <a:pPr lvl="0" algn="l" defTabSz="889000" rtl="1">
            <a:lnSpc>
              <a:spcPct val="90000"/>
            </a:lnSpc>
            <a:spcBef>
              <a:spcPct val="0"/>
            </a:spcBef>
            <a:spcAft>
              <a:spcPct val="35000"/>
            </a:spcAft>
          </a:pPr>
          <a:r>
            <a:rPr lang="ar-EG" sz="2000" kern="1200" smtClean="0"/>
            <a:t>العداوة والانفعال: يكون المراهق بشكل عام أكثر عداوة وانفعال وعنف، بالإضافة إلى اندفاعه الدائم والمتأهّب. </a:t>
          </a:r>
          <a:endParaRPr lang="ar-EG" sz="2000" kern="1200"/>
        </a:p>
      </dsp:txBody>
      <dsp:txXfrm>
        <a:off x="680439" y="465021"/>
        <a:ext cx="5905092" cy="930527"/>
      </dsp:txXfrm>
    </dsp:sp>
    <dsp:sp modelId="{8C4DDBA4-3A2C-4A5C-89C9-B8295D0A5A11}">
      <dsp:nvSpPr>
        <dsp:cNvPr id="0" name=""/>
        <dsp:cNvSpPr/>
      </dsp:nvSpPr>
      <dsp:spPr>
        <a:xfrm>
          <a:off x="98859" y="348705"/>
          <a:ext cx="1163159" cy="1163159"/>
        </a:xfrm>
        <a:prstGeom prst="ellipse">
          <a:avLst/>
        </a:prstGeom>
        <a:blipFill rotWithShape="0">
          <a:blip xmlns:r="http://schemas.openxmlformats.org/officeDocument/2006/relationships" r:embed="rId1"/>
          <a:stretch>
            <a:fillRect/>
          </a:stretch>
        </a:blip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4F7324-237B-4357-BB5A-30A13517B596}">
      <dsp:nvSpPr>
        <dsp:cNvPr id="0" name=""/>
        <dsp:cNvSpPr/>
      </dsp:nvSpPr>
      <dsp:spPr>
        <a:xfrm>
          <a:off x="1213932" y="1861055"/>
          <a:ext cx="5371599" cy="930527"/>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8606" tIns="50800" rIns="50800" bIns="50800" numCol="1" spcCol="1270" anchor="ctr" anchorCtr="0">
          <a:noAutofit/>
        </a:bodyPr>
        <a:lstStyle/>
        <a:p>
          <a:pPr lvl="0" algn="l" defTabSz="889000" rtl="1">
            <a:lnSpc>
              <a:spcPct val="90000"/>
            </a:lnSpc>
            <a:spcBef>
              <a:spcPct val="0"/>
            </a:spcBef>
            <a:spcAft>
              <a:spcPct val="35000"/>
            </a:spcAft>
          </a:pPr>
          <a:r>
            <a:rPr lang="ar-EG" sz="2000" kern="1200" dirty="0" smtClean="0"/>
            <a:t>التذبذب الانفعالي: إذ إنّ المراهق لا يثبت على استجابة محدّدة لنفس المثير، فقد تختلف استجابته لنفس الموقف في أوقات وفترات مختلفة.</a:t>
          </a:r>
          <a:endParaRPr lang="ar-EG" sz="2000" kern="1200" dirty="0"/>
        </a:p>
      </dsp:txBody>
      <dsp:txXfrm>
        <a:off x="1213932" y="1861055"/>
        <a:ext cx="5371599" cy="930527"/>
      </dsp:txXfrm>
    </dsp:sp>
    <dsp:sp modelId="{8F2A7E48-08B4-481D-A82F-A8084B8640BC}">
      <dsp:nvSpPr>
        <dsp:cNvPr id="0" name=""/>
        <dsp:cNvSpPr/>
      </dsp:nvSpPr>
      <dsp:spPr>
        <a:xfrm>
          <a:off x="632352" y="1744739"/>
          <a:ext cx="1163159" cy="1163159"/>
        </a:xfrm>
        <a:prstGeom prst="ellipse">
          <a:avLst/>
        </a:prstGeom>
        <a:blipFill rotWithShape="0">
          <a:blip xmlns:r="http://schemas.openxmlformats.org/officeDocument/2006/relationships" r:embed="rId2"/>
          <a:stretch>
            <a:fillRect/>
          </a:stretch>
        </a:blip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DAEF8EC9-BCBB-4899-9BA2-6A6359E3D3D5}">
      <dsp:nvSpPr>
        <dsp:cNvPr id="0" name=""/>
        <dsp:cNvSpPr/>
      </dsp:nvSpPr>
      <dsp:spPr>
        <a:xfrm>
          <a:off x="1213932" y="3257088"/>
          <a:ext cx="5371599" cy="930527"/>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8606" tIns="50800" rIns="50800" bIns="50800" numCol="1" spcCol="1270" anchor="ctr" anchorCtr="0">
          <a:noAutofit/>
        </a:bodyPr>
        <a:lstStyle/>
        <a:p>
          <a:pPr lvl="0" algn="l" defTabSz="889000" rtl="1">
            <a:lnSpc>
              <a:spcPct val="90000"/>
            </a:lnSpc>
            <a:spcBef>
              <a:spcPct val="0"/>
            </a:spcBef>
            <a:spcAft>
              <a:spcPct val="35000"/>
            </a:spcAft>
          </a:pPr>
          <a:r>
            <a:rPr lang="ar-EG" sz="2000" kern="1200" dirty="0" smtClean="0"/>
            <a:t>الحب: يحبّ المراهق نفسه ويميل إلى الاعتداد بها، كما يحب التمركز حول ذاته، وينشغل لفترات بمظهره الخارجي، فيقف أمام المرآة لمدة طويلة. </a:t>
          </a:r>
          <a:endParaRPr lang="ar-EG" sz="2000" kern="1200" dirty="0"/>
        </a:p>
      </dsp:txBody>
      <dsp:txXfrm>
        <a:off x="1213932" y="3257088"/>
        <a:ext cx="5371599" cy="930527"/>
      </dsp:txXfrm>
    </dsp:sp>
    <dsp:sp modelId="{90BDCCBD-F9DE-4B98-B006-8836D0F7DA59}">
      <dsp:nvSpPr>
        <dsp:cNvPr id="0" name=""/>
        <dsp:cNvSpPr/>
      </dsp:nvSpPr>
      <dsp:spPr>
        <a:xfrm>
          <a:off x="632352" y="3140772"/>
          <a:ext cx="1163159" cy="1163159"/>
        </a:xfrm>
        <a:prstGeom prst="ellipse">
          <a:avLst/>
        </a:prstGeom>
        <a:blipFill rotWithShape="0">
          <a:blip xmlns:r="http://schemas.openxmlformats.org/officeDocument/2006/relationships" r:embed="rId3"/>
          <a:stretch>
            <a:fillRect/>
          </a:stretch>
        </a:blip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F4561BBB-A160-4DCF-910C-6EBADB8465BC}">
      <dsp:nvSpPr>
        <dsp:cNvPr id="0" name=""/>
        <dsp:cNvSpPr/>
      </dsp:nvSpPr>
      <dsp:spPr>
        <a:xfrm>
          <a:off x="680439" y="4653122"/>
          <a:ext cx="5905092" cy="930527"/>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8606" tIns="50800" rIns="50800" bIns="50800" numCol="1" spcCol="1270" anchor="ctr" anchorCtr="0">
          <a:noAutofit/>
        </a:bodyPr>
        <a:lstStyle/>
        <a:p>
          <a:pPr lvl="0" algn="l" defTabSz="889000" rtl="1">
            <a:lnSpc>
              <a:spcPct val="90000"/>
            </a:lnSpc>
            <a:spcBef>
              <a:spcPct val="0"/>
            </a:spcBef>
            <a:spcAft>
              <a:spcPct val="35000"/>
            </a:spcAft>
          </a:pPr>
          <a:r>
            <a:rPr lang="ar-EG" sz="2000" kern="1200" dirty="0" smtClean="0"/>
            <a:t>الخوف: يخاف المراهق ويبتعد عن المواقف الاجتماعية التي لا يملك بها الخبرة الكافية التي تمكنه من التفاعل مع هذه الموقف بشكل جيد</a:t>
          </a:r>
          <a:endParaRPr lang="ar-EG" sz="2000" kern="1200" dirty="0"/>
        </a:p>
      </dsp:txBody>
      <dsp:txXfrm>
        <a:off x="680439" y="4653122"/>
        <a:ext cx="5905092" cy="930527"/>
      </dsp:txXfrm>
    </dsp:sp>
    <dsp:sp modelId="{9DD2FDAE-9894-4F45-8356-8AFC42E48E63}">
      <dsp:nvSpPr>
        <dsp:cNvPr id="0" name=""/>
        <dsp:cNvSpPr/>
      </dsp:nvSpPr>
      <dsp:spPr>
        <a:xfrm>
          <a:off x="98859" y="4536806"/>
          <a:ext cx="1163159" cy="1163159"/>
        </a:xfrm>
        <a:prstGeom prst="ellipse">
          <a:avLst/>
        </a:prstGeom>
        <a:blipFill rotWithShape="0">
          <a:blip xmlns:r="http://schemas.openxmlformats.org/officeDocument/2006/relationships" r:embed="rId4"/>
          <a:stretch>
            <a:fillRect/>
          </a:stretch>
        </a:blip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5017C-7EC2-4199-A9E9-4A5A76E890E6}">
      <dsp:nvSpPr>
        <dsp:cNvPr id="0" name=""/>
        <dsp:cNvSpPr/>
      </dsp:nvSpPr>
      <dsp:spPr>
        <a:xfrm>
          <a:off x="2067" y="1951177"/>
          <a:ext cx="2074308" cy="2074308"/>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4156" tIns="25400" rIns="114156" bIns="25400" numCol="1" spcCol="1270" anchor="ctr" anchorCtr="0">
          <a:noAutofit/>
        </a:bodyPr>
        <a:lstStyle/>
        <a:p>
          <a:pPr lvl="0" algn="ctr" defTabSz="889000" rtl="1">
            <a:lnSpc>
              <a:spcPct val="90000"/>
            </a:lnSpc>
            <a:spcBef>
              <a:spcPct val="0"/>
            </a:spcBef>
            <a:spcAft>
              <a:spcPct val="35000"/>
            </a:spcAft>
          </a:pPr>
          <a:r>
            <a:rPr lang="ar-EG" sz="2000" kern="1200" dirty="0" smtClean="0"/>
            <a:t>التفكير المحدود في المستقبل، والاهتمام بالحاضر أكثر. </a:t>
          </a:r>
          <a:endParaRPr lang="ar-EG" sz="2000" kern="1200" dirty="0"/>
        </a:p>
      </dsp:txBody>
      <dsp:txXfrm>
        <a:off x="305842" y="2254952"/>
        <a:ext cx="1466758" cy="1466758"/>
      </dsp:txXfrm>
    </dsp:sp>
    <dsp:sp modelId="{A6B11D11-D94C-4E14-A496-A9F8A8B12C8B}">
      <dsp:nvSpPr>
        <dsp:cNvPr id="0" name=""/>
        <dsp:cNvSpPr/>
      </dsp:nvSpPr>
      <dsp:spPr>
        <a:xfrm>
          <a:off x="1661514" y="1951177"/>
          <a:ext cx="2074308" cy="2074308"/>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4156" tIns="25400" rIns="114156" bIns="25400" numCol="1" spcCol="1270" anchor="ctr" anchorCtr="0">
          <a:noAutofit/>
        </a:bodyPr>
        <a:lstStyle/>
        <a:p>
          <a:pPr lvl="0" algn="ctr" defTabSz="889000" rtl="1">
            <a:lnSpc>
              <a:spcPct val="90000"/>
            </a:lnSpc>
            <a:spcBef>
              <a:spcPct val="0"/>
            </a:spcBef>
            <a:spcAft>
              <a:spcPct val="35000"/>
            </a:spcAft>
          </a:pPr>
          <a:r>
            <a:rPr lang="ar-EG" sz="2000" kern="1200" dirty="0" smtClean="0"/>
            <a:t>التفكير بشكلٍ أعمق أخلاقياً. </a:t>
          </a:r>
          <a:endParaRPr lang="ar-EG" sz="2000" kern="1200" dirty="0"/>
        </a:p>
      </dsp:txBody>
      <dsp:txXfrm>
        <a:off x="1965289" y="2254952"/>
        <a:ext cx="1466758" cy="1466758"/>
      </dsp:txXfrm>
    </dsp:sp>
    <dsp:sp modelId="{3159ABF1-246A-4351-B47C-68A4DE5FA7B9}">
      <dsp:nvSpPr>
        <dsp:cNvPr id="0" name=""/>
        <dsp:cNvSpPr/>
      </dsp:nvSpPr>
      <dsp:spPr>
        <a:xfrm>
          <a:off x="3320961" y="1951177"/>
          <a:ext cx="2074308" cy="2074308"/>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4156" tIns="25400" rIns="114156" bIns="25400" numCol="1" spcCol="1270" anchor="ctr" anchorCtr="0">
          <a:noAutofit/>
        </a:bodyPr>
        <a:lstStyle/>
        <a:p>
          <a:pPr lvl="0" algn="ctr" defTabSz="889000" rtl="1">
            <a:lnSpc>
              <a:spcPct val="90000"/>
            </a:lnSpc>
            <a:spcBef>
              <a:spcPct val="0"/>
            </a:spcBef>
            <a:spcAft>
              <a:spcPct val="35000"/>
            </a:spcAft>
          </a:pPr>
          <a:r>
            <a:rPr lang="ar-EG" sz="2000" kern="1200" dirty="0" smtClean="0"/>
            <a:t>التوسّع والاهتمام بالمصلحة الذاتية. </a:t>
          </a:r>
          <a:endParaRPr lang="ar-EG" sz="2000" kern="1200" dirty="0"/>
        </a:p>
      </dsp:txBody>
      <dsp:txXfrm>
        <a:off x="3624736" y="2254952"/>
        <a:ext cx="1466758" cy="1466758"/>
      </dsp:txXfrm>
    </dsp:sp>
    <dsp:sp modelId="{6094E002-2057-4EFA-9D55-78CE49D71D65}">
      <dsp:nvSpPr>
        <dsp:cNvPr id="0" name=""/>
        <dsp:cNvSpPr/>
      </dsp:nvSpPr>
      <dsp:spPr>
        <a:xfrm>
          <a:off x="4980408" y="1951177"/>
          <a:ext cx="2074308" cy="2074308"/>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14156" tIns="25400" rIns="114156" bIns="25400" numCol="1" spcCol="1270" anchor="ctr" anchorCtr="0">
          <a:noAutofit/>
        </a:bodyPr>
        <a:lstStyle/>
        <a:p>
          <a:pPr lvl="0" algn="ctr" defTabSz="889000" rtl="1">
            <a:lnSpc>
              <a:spcPct val="90000"/>
            </a:lnSpc>
            <a:spcBef>
              <a:spcPct val="0"/>
            </a:spcBef>
            <a:spcAft>
              <a:spcPct val="35000"/>
            </a:spcAft>
          </a:pPr>
          <a:r>
            <a:rPr lang="ar-EG" sz="2000" kern="1200" dirty="0" smtClean="0"/>
            <a:t>التوسع في التفكير التجريدي. </a:t>
          </a:r>
          <a:endParaRPr lang="ar-EG" sz="2000" kern="1200" dirty="0"/>
        </a:p>
      </dsp:txBody>
      <dsp:txXfrm>
        <a:off x="5284183" y="2254952"/>
        <a:ext cx="1466758" cy="146675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D14462-1057-45D8-869D-4F20B1C9D6D0}">
      <dsp:nvSpPr>
        <dsp:cNvPr id="0" name=""/>
        <dsp:cNvSpPr/>
      </dsp:nvSpPr>
      <dsp:spPr>
        <a:xfrm>
          <a:off x="2153531" y="-3805"/>
          <a:ext cx="4477913" cy="4477913"/>
        </a:xfrm>
        <a:prstGeom prst="circularArrow">
          <a:avLst>
            <a:gd name="adj1" fmla="val 5274"/>
            <a:gd name="adj2" fmla="val 312630"/>
            <a:gd name="adj3" fmla="val 14220962"/>
            <a:gd name="adj4" fmla="val 17131215"/>
            <a:gd name="adj5" fmla="val 547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2A0F07-F902-457F-BA9F-020DE4B38E70}">
      <dsp:nvSpPr>
        <dsp:cNvPr id="0" name=""/>
        <dsp:cNvSpPr/>
      </dsp:nvSpPr>
      <dsp:spPr>
        <a:xfrm>
          <a:off x="3537797" y="1556"/>
          <a:ext cx="1709381" cy="85469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الصراع الداخلي بخصوص الهوية الشخصية. </a:t>
          </a:r>
          <a:endParaRPr lang="ar-EG" sz="1600" kern="1200" dirty="0">
            <a:solidFill>
              <a:schemeClr val="tx1">
                <a:lumMod val="95000"/>
                <a:lumOff val="5000"/>
              </a:schemeClr>
            </a:solidFill>
          </a:endParaRPr>
        </a:p>
      </dsp:txBody>
      <dsp:txXfrm>
        <a:off x="3579520" y="43279"/>
        <a:ext cx="1625935" cy="771244"/>
      </dsp:txXfrm>
    </dsp:sp>
    <dsp:sp modelId="{B20A9BB8-C673-4FAC-BD0F-E973CE920B54}">
      <dsp:nvSpPr>
        <dsp:cNvPr id="0" name=""/>
        <dsp:cNvSpPr/>
      </dsp:nvSpPr>
      <dsp:spPr>
        <a:xfrm>
          <a:off x="5111017" y="909855"/>
          <a:ext cx="1709381" cy="854690"/>
        </a:xfrm>
        <a:prstGeom prst="roundRect">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زيادة المشاكل مع الوالدين.</a:t>
          </a:r>
          <a:endParaRPr lang="ar-EG" sz="1600" kern="1200" dirty="0">
            <a:solidFill>
              <a:schemeClr val="tx1">
                <a:lumMod val="95000"/>
                <a:lumOff val="5000"/>
              </a:schemeClr>
            </a:solidFill>
          </a:endParaRPr>
        </a:p>
      </dsp:txBody>
      <dsp:txXfrm>
        <a:off x="5152740" y="951578"/>
        <a:ext cx="1625935" cy="771244"/>
      </dsp:txXfrm>
    </dsp:sp>
    <dsp:sp modelId="{72BFD681-46D7-476B-AF29-89C65D3CEA14}">
      <dsp:nvSpPr>
        <dsp:cNvPr id="0" name=""/>
        <dsp:cNvSpPr/>
      </dsp:nvSpPr>
      <dsp:spPr>
        <a:xfrm>
          <a:off x="5111017" y="2726453"/>
          <a:ext cx="1709381" cy="854690"/>
        </a:xfrm>
        <a:prstGeom prst="roundRect">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زيادة تأثير الأصدقاء</a:t>
          </a:r>
          <a:r>
            <a:rPr lang="ar-EG" sz="1600" kern="1200" dirty="0" smtClean="0"/>
            <a:t>. </a:t>
          </a:r>
          <a:endParaRPr lang="ar-EG" sz="1600" kern="1200" dirty="0"/>
        </a:p>
      </dsp:txBody>
      <dsp:txXfrm>
        <a:off x="5152740" y="2768176"/>
        <a:ext cx="1625935" cy="771244"/>
      </dsp:txXfrm>
    </dsp:sp>
    <dsp:sp modelId="{B4387B32-765F-486B-8106-3D13BFA7AAE1}">
      <dsp:nvSpPr>
        <dsp:cNvPr id="0" name=""/>
        <dsp:cNvSpPr/>
      </dsp:nvSpPr>
      <dsp:spPr>
        <a:xfrm>
          <a:off x="3537797" y="3634752"/>
          <a:ext cx="1709381" cy="854690"/>
        </a:xfrm>
        <a:prstGeom prst="roundRect">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الرغبة في الاستقلالية والخصوصية. </a:t>
          </a:r>
          <a:endParaRPr lang="ar-EG" sz="1600" kern="1200" dirty="0">
            <a:solidFill>
              <a:schemeClr val="tx1">
                <a:lumMod val="95000"/>
                <a:lumOff val="5000"/>
              </a:schemeClr>
            </a:solidFill>
          </a:endParaRPr>
        </a:p>
      </dsp:txBody>
      <dsp:txXfrm>
        <a:off x="3579520" y="3676475"/>
        <a:ext cx="1625935" cy="771244"/>
      </dsp:txXfrm>
    </dsp:sp>
    <dsp:sp modelId="{C881A1DA-0AD3-4008-AE12-93EF7C411EC5}">
      <dsp:nvSpPr>
        <dsp:cNvPr id="0" name=""/>
        <dsp:cNvSpPr/>
      </dsp:nvSpPr>
      <dsp:spPr>
        <a:xfrm>
          <a:off x="1964577" y="2726453"/>
          <a:ext cx="1709381" cy="854690"/>
        </a:xfrm>
        <a:prstGeom prst="roundRect">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تقلبات المزاج. </a:t>
          </a:r>
          <a:endParaRPr lang="ar-EG" sz="1600" kern="1200" dirty="0">
            <a:solidFill>
              <a:schemeClr val="tx1">
                <a:lumMod val="95000"/>
                <a:lumOff val="5000"/>
              </a:schemeClr>
            </a:solidFill>
          </a:endParaRPr>
        </a:p>
      </dsp:txBody>
      <dsp:txXfrm>
        <a:off x="2006300" y="2768176"/>
        <a:ext cx="1625935" cy="771244"/>
      </dsp:txXfrm>
    </dsp:sp>
    <dsp:sp modelId="{B8832EFE-BF65-4CC1-92F9-6D6F7C7BD5F0}">
      <dsp:nvSpPr>
        <dsp:cNvPr id="0" name=""/>
        <dsp:cNvSpPr/>
      </dsp:nvSpPr>
      <dsp:spPr>
        <a:xfrm>
          <a:off x="1964577" y="909855"/>
          <a:ext cx="1709381" cy="85469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كسر القواعد واختبار النتائج الناجمة. </a:t>
          </a:r>
          <a:endParaRPr lang="ar-EG" sz="1600" kern="1200" dirty="0">
            <a:solidFill>
              <a:schemeClr val="tx1">
                <a:lumMod val="95000"/>
                <a:lumOff val="5000"/>
              </a:schemeClr>
            </a:solidFill>
          </a:endParaRPr>
        </a:p>
      </dsp:txBody>
      <dsp:txXfrm>
        <a:off x="2006300" y="951578"/>
        <a:ext cx="1625935" cy="77124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9382D6-93A9-4CF1-BF89-2E68C248E7F3}">
      <dsp:nvSpPr>
        <dsp:cNvPr id="0" name=""/>
        <dsp:cNvSpPr/>
      </dsp:nvSpPr>
      <dsp:spPr>
        <a:xfrm>
          <a:off x="-5128918" y="-785678"/>
          <a:ext cx="6107861" cy="6107861"/>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CD3CF9-A76C-4EFD-AC57-81A7F633ACE6}">
      <dsp:nvSpPr>
        <dsp:cNvPr id="0" name=""/>
        <dsp:cNvSpPr/>
      </dsp:nvSpPr>
      <dsp:spPr>
        <a:xfrm>
          <a:off x="512579" y="348766"/>
          <a:ext cx="6121515" cy="69789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3955" tIns="40640" rIns="40640" bIns="40640" numCol="1" spcCol="1270" anchor="ctr" anchorCtr="0">
          <a:noAutofit/>
        </a:bodyPr>
        <a:lstStyle/>
        <a:p>
          <a:pPr lvl="0" algn="l" defTabSz="711200" rtl="1">
            <a:lnSpc>
              <a:spcPct val="90000"/>
            </a:lnSpc>
            <a:spcBef>
              <a:spcPct val="0"/>
            </a:spcBef>
            <a:spcAft>
              <a:spcPct val="35000"/>
            </a:spcAft>
          </a:pPr>
          <a:r>
            <a:rPr lang="ar-EG" sz="1600" kern="1200" dirty="0" smtClean="0"/>
            <a:t>يجب مُساعدة المراهق في اهتمامه بمظهره وعدم السخرية منه، وترك مساحة كافية له في ظهوره بالمظهر الذي يريده وترك الخيار له</a:t>
          </a:r>
          <a:endParaRPr lang="ar-EG" sz="1600" kern="1200" dirty="0"/>
        </a:p>
      </dsp:txBody>
      <dsp:txXfrm>
        <a:off x="512579" y="348766"/>
        <a:ext cx="6121515" cy="697895"/>
      </dsp:txXfrm>
    </dsp:sp>
    <dsp:sp modelId="{C0CDD073-7358-482F-9C04-9153F2C4AFAE}">
      <dsp:nvSpPr>
        <dsp:cNvPr id="0" name=""/>
        <dsp:cNvSpPr/>
      </dsp:nvSpPr>
      <dsp:spPr>
        <a:xfrm>
          <a:off x="76394" y="261529"/>
          <a:ext cx="872369" cy="872369"/>
        </a:xfrm>
        <a:prstGeom prst="ellipse">
          <a:avLst/>
        </a:prstGeom>
        <a:blipFill rotWithShape="0">
          <a:blip xmlns:r="http://schemas.openxmlformats.org/officeDocument/2006/relationships" r:embed="rId1"/>
          <a:stretch>
            <a:fillRect/>
          </a:stretch>
        </a:blip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A94F99-0654-457F-A99A-059CB8322031}">
      <dsp:nvSpPr>
        <dsp:cNvPr id="0" name=""/>
        <dsp:cNvSpPr/>
      </dsp:nvSpPr>
      <dsp:spPr>
        <a:xfrm>
          <a:off x="912699" y="1395791"/>
          <a:ext cx="5721395" cy="69789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3955" tIns="40640" rIns="40640" bIns="40640" numCol="1" spcCol="1270" anchor="ctr" anchorCtr="0">
          <a:noAutofit/>
        </a:bodyPr>
        <a:lstStyle/>
        <a:p>
          <a:pPr lvl="0" algn="l" defTabSz="711200" rtl="1">
            <a:lnSpc>
              <a:spcPct val="90000"/>
            </a:lnSpc>
            <a:spcBef>
              <a:spcPct val="0"/>
            </a:spcBef>
            <a:spcAft>
              <a:spcPct val="35000"/>
            </a:spcAft>
          </a:pPr>
          <a:r>
            <a:rPr lang="ar-EG" sz="1600" kern="1200" dirty="0" smtClean="0"/>
            <a:t>التركيز على إيجابيّات المُراهق وإنجازاته، والثناء عليه إحاطة المراهق بجوّ من العاطفة والدفء، والتعبير المُباشر عن الحب، ومحبّة أصدقائه واحترامهم</a:t>
          </a:r>
          <a:endParaRPr lang="ar-EG" sz="1600" kern="1200" dirty="0"/>
        </a:p>
      </dsp:txBody>
      <dsp:txXfrm>
        <a:off x="912699" y="1395791"/>
        <a:ext cx="5721395" cy="697895"/>
      </dsp:txXfrm>
    </dsp:sp>
    <dsp:sp modelId="{35C9E065-CA5A-4696-8FA3-4E2C71AF14B2}">
      <dsp:nvSpPr>
        <dsp:cNvPr id="0" name=""/>
        <dsp:cNvSpPr/>
      </dsp:nvSpPr>
      <dsp:spPr>
        <a:xfrm>
          <a:off x="476514" y="1308554"/>
          <a:ext cx="872369" cy="872369"/>
        </a:xfrm>
        <a:prstGeom prst="ellipse">
          <a:avLst/>
        </a:prstGeom>
        <a:blipFill rotWithShape="0">
          <a:blip xmlns:r="http://schemas.openxmlformats.org/officeDocument/2006/relationships" r:embed="rId2"/>
          <a:stretch>
            <a:fillRect/>
          </a:stretch>
        </a:blip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ABE1C6-843A-4F38-B8E3-E139076079C2}">
      <dsp:nvSpPr>
        <dsp:cNvPr id="0" name=""/>
        <dsp:cNvSpPr/>
      </dsp:nvSpPr>
      <dsp:spPr>
        <a:xfrm>
          <a:off x="912699" y="2442816"/>
          <a:ext cx="5721395" cy="69789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3955" tIns="40640" rIns="40640" bIns="40640" numCol="1" spcCol="1270" anchor="ctr" anchorCtr="0">
          <a:noAutofit/>
        </a:bodyPr>
        <a:lstStyle/>
        <a:p>
          <a:pPr lvl="0" algn="l" defTabSz="711200" rtl="1">
            <a:lnSpc>
              <a:spcPct val="90000"/>
            </a:lnSpc>
            <a:spcBef>
              <a:spcPct val="0"/>
            </a:spcBef>
            <a:spcAft>
              <a:spcPct val="35000"/>
            </a:spcAft>
          </a:pPr>
          <a:r>
            <a:rPr lang="ar-EG" sz="1600" kern="1200" dirty="0" smtClean="0"/>
            <a:t>الابتعاد عن توجيه النصائح بشكل مُطوَّل ومباشر، فمن الأفضل أن يكون التوجيه مُختصراً يصل إلى هدف مُعيّن</a:t>
          </a:r>
          <a:endParaRPr lang="ar-EG" sz="1600" kern="1200" dirty="0"/>
        </a:p>
      </dsp:txBody>
      <dsp:txXfrm>
        <a:off x="912699" y="2442816"/>
        <a:ext cx="5721395" cy="697895"/>
      </dsp:txXfrm>
    </dsp:sp>
    <dsp:sp modelId="{4424CEE3-776D-4B28-AEBA-B0D5B470F026}">
      <dsp:nvSpPr>
        <dsp:cNvPr id="0" name=""/>
        <dsp:cNvSpPr/>
      </dsp:nvSpPr>
      <dsp:spPr>
        <a:xfrm>
          <a:off x="476514" y="2355579"/>
          <a:ext cx="872369" cy="872369"/>
        </a:xfrm>
        <a:prstGeom prst="ellipse">
          <a:avLst/>
        </a:prstGeom>
        <a:blipFill rotWithShape="0">
          <a:blip xmlns:r="http://schemas.openxmlformats.org/officeDocument/2006/relationships" r:embed="rId3"/>
          <a:stretch>
            <a:fillRect/>
          </a:stretch>
        </a:blip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3B393A-4E2C-4C06-BC6A-C0B20FBEBB34}">
      <dsp:nvSpPr>
        <dsp:cNvPr id="0" name=""/>
        <dsp:cNvSpPr/>
      </dsp:nvSpPr>
      <dsp:spPr>
        <a:xfrm>
          <a:off x="512579" y="3489841"/>
          <a:ext cx="6121515" cy="69789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3955" tIns="40640" rIns="40640" bIns="40640" numCol="1" spcCol="1270" anchor="ctr" anchorCtr="0">
          <a:noAutofit/>
        </a:bodyPr>
        <a:lstStyle/>
        <a:p>
          <a:pPr lvl="0" algn="l" defTabSz="711200" rtl="1">
            <a:lnSpc>
              <a:spcPct val="90000"/>
            </a:lnSpc>
            <a:spcBef>
              <a:spcPct val="0"/>
            </a:spcBef>
            <a:spcAft>
              <a:spcPct val="35000"/>
            </a:spcAft>
          </a:pPr>
          <a:r>
            <a:rPr lang="ar-EG" sz="1600" kern="1200" dirty="0" smtClean="0"/>
            <a:t>مشاركته اهتماماته والتحدث معه عنها، وفتح آفاق ذاته تجاه ما يُحب، فشعوره بأن الأب يُعامله كصديق له وليس في مركز سلطة يجعل للأب مكاناً مسموعاً في نفس المراهق</a:t>
          </a:r>
          <a:endParaRPr lang="ar-EG" sz="1600" kern="1200" dirty="0"/>
        </a:p>
      </dsp:txBody>
      <dsp:txXfrm>
        <a:off x="512579" y="3489841"/>
        <a:ext cx="6121515" cy="697895"/>
      </dsp:txXfrm>
    </dsp:sp>
    <dsp:sp modelId="{774AFA2D-0538-46FA-ABF3-54842694869D}">
      <dsp:nvSpPr>
        <dsp:cNvPr id="0" name=""/>
        <dsp:cNvSpPr/>
      </dsp:nvSpPr>
      <dsp:spPr>
        <a:xfrm>
          <a:off x="76394" y="3402604"/>
          <a:ext cx="872369" cy="872369"/>
        </a:xfrm>
        <a:prstGeom prst="ellipse">
          <a:avLst/>
        </a:prstGeom>
        <a:blipFill rotWithShape="0">
          <a:blip xmlns:r="http://schemas.openxmlformats.org/officeDocument/2006/relationships" r:embed="rId4"/>
          <a:stretch>
            <a:fillRect/>
          </a:stretch>
        </a:blip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44BE1-FE5E-4898-98C0-01F9EB976437}">
      <dsp:nvSpPr>
        <dsp:cNvPr id="0" name=""/>
        <dsp:cNvSpPr/>
      </dsp:nvSpPr>
      <dsp:spPr>
        <a:xfrm>
          <a:off x="1224124" y="0"/>
          <a:ext cx="6048672" cy="6048672"/>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D986E9-FDD4-408B-9410-BC3B9DCE5E8C}">
      <dsp:nvSpPr>
        <dsp:cNvPr id="0" name=""/>
        <dsp:cNvSpPr/>
      </dsp:nvSpPr>
      <dsp:spPr>
        <a:xfrm>
          <a:off x="1618739" y="574623"/>
          <a:ext cx="2358982" cy="235898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مصارحة المراهق وبناء الحديث الفعّال، فعند حديث الأب مثلاً عن همومه بطريقة حكيمة ومُناسبة ليكسب ثقة الابن سيبادله ابنه الشعور والمشاركة والتعبير عن مشاكله</a:t>
          </a:r>
          <a:endParaRPr lang="ar-EG" sz="1800" kern="1200" dirty="0">
            <a:solidFill>
              <a:schemeClr val="tx1">
                <a:lumMod val="95000"/>
                <a:lumOff val="5000"/>
              </a:schemeClr>
            </a:solidFill>
          </a:endParaRPr>
        </a:p>
      </dsp:txBody>
      <dsp:txXfrm>
        <a:off x="1733895" y="689779"/>
        <a:ext cx="2128670" cy="2128670"/>
      </dsp:txXfrm>
    </dsp:sp>
    <dsp:sp modelId="{11370822-5702-4F3A-BC24-03E398B637A9}">
      <dsp:nvSpPr>
        <dsp:cNvPr id="0" name=""/>
        <dsp:cNvSpPr/>
      </dsp:nvSpPr>
      <dsp:spPr>
        <a:xfrm>
          <a:off x="4159182" y="574623"/>
          <a:ext cx="2358982" cy="235898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عدم إلقاء التوجيهات والملاحظات أمام الآخرين، أو انتقاص قدراته في مهارة ما، أو ذكر أخطائه</a:t>
          </a:r>
          <a:endParaRPr lang="ar-EG" sz="1800" kern="1200" dirty="0">
            <a:solidFill>
              <a:schemeClr val="tx1">
                <a:lumMod val="95000"/>
                <a:lumOff val="5000"/>
              </a:schemeClr>
            </a:solidFill>
          </a:endParaRPr>
        </a:p>
      </dsp:txBody>
      <dsp:txXfrm>
        <a:off x="4274338" y="689779"/>
        <a:ext cx="2128670" cy="2128670"/>
      </dsp:txXfrm>
    </dsp:sp>
    <dsp:sp modelId="{9F2CC9CE-E089-4721-98C9-A192D592EB2D}">
      <dsp:nvSpPr>
        <dsp:cNvPr id="0" name=""/>
        <dsp:cNvSpPr/>
      </dsp:nvSpPr>
      <dsp:spPr>
        <a:xfrm>
          <a:off x="1618739" y="3115066"/>
          <a:ext cx="2358982" cy="235898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استعمال أسلوب الحوار والنّقاش الدافئ لتصحيح الأخطاء، حتى في المواقف الحازمة، والابتعاد عن فرض الأوامر؛ فذلك سيفتح للمراهق باباً لاستعمال عناده وتمرّده</a:t>
          </a:r>
          <a:endParaRPr lang="ar-EG" sz="1800" kern="1200" dirty="0">
            <a:solidFill>
              <a:schemeClr val="tx1">
                <a:lumMod val="95000"/>
                <a:lumOff val="5000"/>
              </a:schemeClr>
            </a:solidFill>
          </a:endParaRPr>
        </a:p>
      </dsp:txBody>
      <dsp:txXfrm>
        <a:off x="1733895" y="3230222"/>
        <a:ext cx="2128670" cy="2128670"/>
      </dsp:txXfrm>
    </dsp:sp>
    <dsp:sp modelId="{543FD19C-E4FE-4870-AEC6-B4741B67C104}">
      <dsp:nvSpPr>
        <dsp:cNvPr id="0" name=""/>
        <dsp:cNvSpPr/>
      </dsp:nvSpPr>
      <dsp:spPr>
        <a:xfrm>
          <a:off x="4159182" y="3115066"/>
          <a:ext cx="2358982" cy="235898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عدم التطفّل على حياته الشخصية، واحترام خصوصياّته، والاكتفاء بالمُراقبة عن بعد</a:t>
          </a:r>
          <a:endParaRPr lang="ar-EG" sz="1800" kern="1200" dirty="0">
            <a:solidFill>
              <a:schemeClr val="tx1">
                <a:lumMod val="95000"/>
                <a:lumOff val="5000"/>
              </a:schemeClr>
            </a:solidFill>
          </a:endParaRPr>
        </a:p>
      </dsp:txBody>
      <dsp:txXfrm>
        <a:off x="4274338" y="3230222"/>
        <a:ext cx="2128670" cy="212867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3697D6-6CF2-4E80-A80B-DA056B0B1DE7}">
      <dsp:nvSpPr>
        <dsp:cNvPr id="0" name=""/>
        <dsp:cNvSpPr/>
      </dsp:nvSpPr>
      <dsp:spPr>
        <a:xfrm>
          <a:off x="0" y="0"/>
          <a:ext cx="5299788" cy="120744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تحفيزه لرفع ثقته بنفسه من خلال توكيله ببعض المَاهم التي يقوم بها الراشدون وتحميله مسؤوليتها، وعدم تصحيح الأخطاء الناتجة إن وُجدت بشكل مباشر</a:t>
          </a:r>
          <a:endParaRPr lang="ar-EG" sz="1800" kern="1200" dirty="0">
            <a:solidFill>
              <a:schemeClr val="tx1">
                <a:lumMod val="95000"/>
                <a:lumOff val="5000"/>
              </a:schemeClr>
            </a:solidFill>
          </a:endParaRPr>
        </a:p>
      </dsp:txBody>
      <dsp:txXfrm>
        <a:off x="35365" y="35365"/>
        <a:ext cx="3894832" cy="1136714"/>
      </dsp:txXfrm>
    </dsp:sp>
    <dsp:sp modelId="{A5EAD6DB-D986-4D07-868F-604ACD70368D}">
      <dsp:nvSpPr>
        <dsp:cNvPr id="0" name=""/>
        <dsp:cNvSpPr/>
      </dsp:nvSpPr>
      <dsp:spPr>
        <a:xfrm>
          <a:off x="443857" y="1426979"/>
          <a:ext cx="5299788" cy="1207444"/>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تقبُّل آراء المراهق وفتح المجال أمامه للتحدّث عمّا في داخله، بالإضافة إلى تقدير هذه الآراء وإظهار مدى أهميّتها</a:t>
          </a:r>
          <a:endParaRPr lang="ar-EG" sz="1800" kern="1200" dirty="0">
            <a:solidFill>
              <a:schemeClr val="tx1">
                <a:lumMod val="95000"/>
                <a:lumOff val="5000"/>
              </a:schemeClr>
            </a:solidFill>
          </a:endParaRPr>
        </a:p>
      </dsp:txBody>
      <dsp:txXfrm>
        <a:off x="479222" y="1462344"/>
        <a:ext cx="4000362" cy="1136714"/>
      </dsp:txXfrm>
    </dsp:sp>
    <dsp:sp modelId="{6FA55EA6-8F1F-4D35-974F-4310972DEE46}">
      <dsp:nvSpPr>
        <dsp:cNvPr id="0" name=""/>
        <dsp:cNvSpPr/>
      </dsp:nvSpPr>
      <dsp:spPr>
        <a:xfrm>
          <a:off x="881089" y="2853959"/>
          <a:ext cx="5299788" cy="1207444"/>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مُشاركته طموحه وأهدافه ومساعدته على تحقيقها والسير إليها، وإعانته على التخطيط لما يصبو إليه</a:t>
          </a:r>
          <a:endParaRPr lang="ar-EG" sz="1800" kern="1200" dirty="0">
            <a:solidFill>
              <a:schemeClr val="tx1">
                <a:lumMod val="95000"/>
                <a:lumOff val="5000"/>
              </a:schemeClr>
            </a:solidFill>
          </a:endParaRPr>
        </a:p>
      </dsp:txBody>
      <dsp:txXfrm>
        <a:off x="916454" y="2889324"/>
        <a:ext cx="4006987" cy="1136714"/>
      </dsp:txXfrm>
    </dsp:sp>
    <dsp:sp modelId="{EEE2CDEF-4F40-46F9-92A9-F3A474D5FE3C}">
      <dsp:nvSpPr>
        <dsp:cNvPr id="0" name=""/>
        <dsp:cNvSpPr/>
      </dsp:nvSpPr>
      <dsp:spPr>
        <a:xfrm>
          <a:off x="1324947" y="4280939"/>
          <a:ext cx="5299788" cy="1207444"/>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توفير التغذية السليمة والجيّدة للمراهق؛ فهو في مرحلة نموّ سريع يحتاج فيها للغذاء الصحي والمناسب، بالإضافة إلى تهيئة الراحة له في حال إحساسه بالتعب</a:t>
          </a:r>
          <a:endParaRPr lang="ar-EG" sz="1800" kern="1200" dirty="0">
            <a:solidFill>
              <a:schemeClr val="tx1">
                <a:lumMod val="95000"/>
                <a:lumOff val="5000"/>
              </a:schemeClr>
            </a:solidFill>
          </a:endParaRPr>
        </a:p>
      </dsp:txBody>
      <dsp:txXfrm>
        <a:off x="1360312" y="4316304"/>
        <a:ext cx="4000362" cy="1136714"/>
      </dsp:txXfrm>
    </dsp:sp>
    <dsp:sp modelId="{7D59FC69-061E-4939-868D-6882DE9E5699}">
      <dsp:nvSpPr>
        <dsp:cNvPr id="0" name=""/>
        <dsp:cNvSpPr/>
      </dsp:nvSpPr>
      <dsp:spPr>
        <a:xfrm>
          <a:off x="4514949" y="924792"/>
          <a:ext cx="784838" cy="784838"/>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rtl="1">
            <a:lnSpc>
              <a:spcPct val="90000"/>
            </a:lnSpc>
            <a:spcBef>
              <a:spcPct val="0"/>
            </a:spcBef>
            <a:spcAft>
              <a:spcPct val="35000"/>
            </a:spcAft>
          </a:pPr>
          <a:endParaRPr lang="ar-EG" sz="3600" kern="1200"/>
        </a:p>
      </dsp:txBody>
      <dsp:txXfrm>
        <a:off x="4691538" y="924792"/>
        <a:ext cx="431660" cy="590591"/>
      </dsp:txXfrm>
    </dsp:sp>
    <dsp:sp modelId="{6DE3A6B7-5A5B-4813-874B-8C2B42502141}">
      <dsp:nvSpPr>
        <dsp:cNvPr id="0" name=""/>
        <dsp:cNvSpPr/>
      </dsp:nvSpPr>
      <dsp:spPr>
        <a:xfrm>
          <a:off x="4958807" y="2351772"/>
          <a:ext cx="784838" cy="784838"/>
        </a:xfrm>
        <a:prstGeom prst="downArrow">
          <a:avLst>
            <a:gd name="adj1" fmla="val 55000"/>
            <a:gd name="adj2" fmla="val 45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rtl="1">
            <a:lnSpc>
              <a:spcPct val="90000"/>
            </a:lnSpc>
            <a:spcBef>
              <a:spcPct val="0"/>
            </a:spcBef>
            <a:spcAft>
              <a:spcPct val="35000"/>
            </a:spcAft>
          </a:pPr>
          <a:endParaRPr lang="ar-EG" sz="3600" kern="1200"/>
        </a:p>
      </dsp:txBody>
      <dsp:txXfrm>
        <a:off x="5135396" y="2351772"/>
        <a:ext cx="431660" cy="590591"/>
      </dsp:txXfrm>
    </dsp:sp>
    <dsp:sp modelId="{74307295-3B3A-43AB-929A-841F9ADE5B78}">
      <dsp:nvSpPr>
        <dsp:cNvPr id="0" name=""/>
        <dsp:cNvSpPr/>
      </dsp:nvSpPr>
      <dsp:spPr>
        <a:xfrm>
          <a:off x="5396039" y="3778752"/>
          <a:ext cx="784838" cy="784838"/>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rtl="1">
            <a:lnSpc>
              <a:spcPct val="90000"/>
            </a:lnSpc>
            <a:spcBef>
              <a:spcPct val="0"/>
            </a:spcBef>
            <a:spcAft>
              <a:spcPct val="35000"/>
            </a:spcAft>
          </a:pPr>
          <a:endParaRPr lang="ar-EG" sz="3600" kern="1200"/>
        </a:p>
      </dsp:txBody>
      <dsp:txXfrm>
        <a:off x="5572628" y="3778752"/>
        <a:ext cx="431660" cy="59059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8F92CC-9B63-45E7-8259-4DC5AFF4B036}">
      <dsp:nvSpPr>
        <dsp:cNvPr id="0" name=""/>
        <dsp:cNvSpPr/>
      </dsp:nvSpPr>
      <dsp:spPr>
        <a:xfrm>
          <a:off x="144658" y="4717"/>
          <a:ext cx="1957186" cy="146099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49530" rIns="16510" bIns="16510" numCol="1" spcCol="1270" anchor="t" anchorCtr="0">
          <a:noAutofit/>
        </a:bodyPr>
        <a:lstStyle/>
        <a:p>
          <a:pPr marL="114300" lvl="1" indent="-114300" algn="r" defTabSz="577850" rtl="1">
            <a:lnSpc>
              <a:spcPct val="90000"/>
            </a:lnSpc>
            <a:spcBef>
              <a:spcPct val="0"/>
            </a:spcBef>
            <a:spcAft>
              <a:spcPct val="15000"/>
            </a:spcAft>
            <a:buChar char="••"/>
          </a:pPr>
          <a:r>
            <a:rPr lang="ar-EG" sz="1300" kern="1200" smtClean="0"/>
            <a:t>يحتاج المراهق أن يشعر بأنّه أصبحَ كبيراً، ويعتمد على قراراته؛ ولذا ينبغي على الوالدين مَنح أبنائهم المراهقين الثقة، وذلك عن طريق إظهار قناعتهم بأنّ طفلهم قادر على التعامُل مع المواقف بطريقة صحيحة</a:t>
          </a:r>
          <a:endParaRPr lang="ar-EG" sz="1300" kern="1200"/>
        </a:p>
      </dsp:txBody>
      <dsp:txXfrm>
        <a:off x="178891" y="38950"/>
        <a:ext cx="1888720" cy="1426765"/>
      </dsp:txXfrm>
    </dsp:sp>
    <dsp:sp modelId="{B2568A56-E46E-4CBB-993C-C240E34B784D}">
      <dsp:nvSpPr>
        <dsp:cNvPr id="0" name=""/>
        <dsp:cNvSpPr/>
      </dsp:nvSpPr>
      <dsp:spPr>
        <a:xfrm>
          <a:off x="144658" y="1465715"/>
          <a:ext cx="1957186" cy="628229"/>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0" rIns="29210" bIns="0" numCol="1" spcCol="1270" anchor="ctr" anchorCtr="0">
          <a:noAutofit/>
        </a:bodyPr>
        <a:lstStyle/>
        <a:p>
          <a:pPr lvl="0" algn="l" defTabSz="1022350" rtl="1">
            <a:lnSpc>
              <a:spcPct val="90000"/>
            </a:lnSpc>
            <a:spcBef>
              <a:spcPct val="0"/>
            </a:spcBef>
            <a:spcAft>
              <a:spcPct val="35000"/>
            </a:spcAft>
          </a:pPr>
          <a:r>
            <a:rPr lang="ar-EG" sz="2300" kern="1200" dirty="0" smtClean="0"/>
            <a:t>إعطاء الثقة: </a:t>
          </a:r>
          <a:endParaRPr lang="ar-EG" sz="2300" kern="1200" dirty="0"/>
        </a:p>
      </dsp:txBody>
      <dsp:txXfrm>
        <a:off x="144658" y="1465715"/>
        <a:ext cx="1378300" cy="628229"/>
      </dsp:txXfrm>
    </dsp:sp>
    <dsp:sp modelId="{BFB81416-4B39-412D-BE1B-1E1866296874}">
      <dsp:nvSpPr>
        <dsp:cNvPr id="0" name=""/>
        <dsp:cNvSpPr/>
      </dsp:nvSpPr>
      <dsp:spPr>
        <a:xfrm>
          <a:off x="1578324" y="1565503"/>
          <a:ext cx="685015" cy="6850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1000" r="-21000"/>
          </a:stretch>
        </a:blip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96F18C-3B1A-4CCC-8891-45B5849C37B7}">
      <dsp:nvSpPr>
        <dsp:cNvPr id="0" name=""/>
        <dsp:cNvSpPr/>
      </dsp:nvSpPr>
      <dsp:spPr>
        <a:xfrm>
          <a:off x="2433047" y="4717"/>
          <a:ext cx="1957186" cy="146099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5">
              <a:hueOff val="-2483469"/>
              <a:satOff val="9953"/>
              <a:lumOff val="215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49530" rIns="16510" bIns="16510" numCol="1" spcCol="1270" anchor="t" anchorCtr="0">
          <a:noAutofit/>
        </a:bodyPr>
        <a:lstStyle/>
        <a:p>
          <a:pPr marL="114300" lvl="1" indent="-114300" algn="r" defTabSz="577850" rtl="1">
            <a:lnSpc>
              <a:spcPct val="90000"/>
            </a:lnSpc>
            <a:spcBef>
              <a:spcPct val="0"/>
            </a:spcBef>
            <a:spcAft>
              <a:spcPct val="15000"/>
            </a:spcAft>
            <a:buChar char="••"/>
          </a:pPr>
          <a:r>
            <a:rPr lang="ar-EG" sz="1300" kern="1200" smtClean="0"/>
            <a:t>لا يفضّل المراهق محاولة والديه لحلّ مشكلته، أو محاولة التقليل من خيبة أمله، إلّا أنّه ينتظر تفهُّمهما لمشاعره، وإظهارهما للقليل من التعاطُف معها</a:t>
          </a:r>
          <a:endParaRPr lang="ar-EG" sz="1300" kern="1200"/>
        </a:p>
      </dsp:txBody>
      <dsp:txXfrm>
        <a:off x="2467280" y="38950"/>
        <a:ext cx="1888720" cy="1426765"/>
      </dsp:txXfrm>
    </dsp:sp>
    <dsp:sp modelId="{E9060FE3-1088-4739-91A9-CE48D8F85705}">
      <dsp:nvSpPr>
        <dsp:cNvPr id="0" name=""/>
        <dsp:cNvSpPr/>
      </dsp:nvSpPr>
      <dsp:spPr>
        <a:xfrm>
          <a:off x="2433047" y="1465715"/>
          <a:ext cx="1957186" cy="628229"/>
        </a:xfrm>
        <a:prstGeom prst="rect">
          <a:avLst/>
        </a:prstGeom>
        <a:solidFill>
          <a:schemeClr val="accent5">
            <a:hueOff val="-2483469"/>
            <a:satOff val="9953"/>
            <a:lumOff val="2157"/>
            <a:alphaOff val="0"/>
          </a:schemeClr>
        </a:solidFill>
        <a:ln w="25400" cap="flat" cmpd="sng" algn="ctr">
          <a:solidFill>
            <a:schemeClr val="accent5">
              <a:hueOff val="-2483469"/>
              <a:satOff val="9953"/>
              <a:lumOff val="215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0" rIns="29210" bIns="0" numCol="1" spcCol="1270" anchor="ctr" anchorCtr="0">
          <a:noAutofit/>
        </a:bodyPr>
        <a:lstStyle/>
        <a:p>
          <a:pPr lvl="0" algn="l" defTabSz="1022350" rtl="1">
            <a:lnSpc>
              <a:spcPct val="90000"/>
            </a:lnSpc>
            <a:spcBef>
              <a:spcPct val="0"/>
            </a:spcBef>
            <a:spcAft>
              <a:spcPct val="35000"/>
            </a:spcAft>
          </a:pPr>
          <a:r>
            <a:rPr lang="ar-EG" sz="2300" kern="1200" dirty="0" smtClean="0"/>
            <a:t>تفهُّم المشاعر: </a:t>
          </a:r>
          <a:endParaRPr lang="ar-EG" sz="2300" kern="1200" dirty="0"/>
        </a:p>
      </dsp:txBody>
      <dsp:txXfrm>
        <a:off x="2433047" y="1465715"/>
        <a:ext cx="1378300" cy="628229"/>
      </dsp:txXfrm>
    </dsp:sp>
    <dsp:sp modelId="{CF04E411-37A2-49AC-B2CD-46E7CF877779}">
      <dsp:nvSpPr>
        <dsp:cNvPr id="0" name=""/>
        <dsp:cNvSpPr/>
      </dsp:nvSpPr>
      <dsp:spPr>
        <a:xfrm>
          <a:off x="3866713" y="1565503"/>
          <a:ext cx="685015" cy="6850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AC4DD1-FFD2-4428-B38C-A194CB01E63E}">
      <dsp:nvSpPr>
        <dsp:cNvPr id="0" name=""/>
        <dsp:cNvSpPr/>
      </dsp:nvSpPr>
      <dsp:spPr>
        <a:xfrm>
          <a:off x="4721436" y="4717"/>
          <a:ext cx="1957186" cy="146099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10" tIns="49530" rIns="16510" bIns="16510" numCol="1" spcCol="1270" anchor="t" anchorCtr="0">
          <a:noAutofit/>
        </a:bodyPr>
        <a:lstStyle/>
        <a:p>
          <a:pPr marL="114300" lvl="1" indent="-114300" algn="r" defTabSz="577850" rtl="1">
            <a:lnSpc>
              <a:spcPct val="90000"/>
            </a:lnSpc>
            <a:spcBef>
              <a:spcPct val="0"/>
            </a:spcBef>
            <a:spcAft>
              <a:spcPct val="15000"/>
            </a:spcAft>
            <a:buChar char="••"/>
          </a:pPr>
          <a:r>
            <a:rPr lang="ar-EG" sz="1300" kern="1200" smtClean="0"/>
            <a:t>يبحث المراهق عن طُرق؛ لتعزيز احترامه تجاه ذاته، إلّا أنّه لا يُظهر هذه الرغبة لوالديه؛ فيعتقد الوالدان بأنّ طفلهما لم يَعُد بحاجة إلى الثناءِ عليه، ولكنّ هذا الأمر خاطئ؛ إذ إنّهم بحاجة إلى سَماع المديح</a:t>
          </a:r>
          <a:endParaRPr lang="ar-EG" sz="1300" kern="1200"/>
        </a:p>
      </dsp:txBody>
      <dsp:txXfrm>
        <a:off x="4755669" y="38950"/>
        <a:ext cx="1888720" cy="1426765"/>
      </dsp:txXfrm>
    </dsp:sp>
    <dsp:sp modelId="{413FA11E-F081-416E-8572-860031D676F8}">
      <dsp:nvSpPr>
        <dsp:cNvPr id="0" name=""/>
        <dsp:cNvSpPr/>
      </dsp:nvSpPr>
      <dsp:spPr>
        <a:xfrm>
          <a:off x="4721436" y="1465715"/>
          <a:ext cx="1957186" cy="628229"/>
        </a:xfrm>
        <a:prstGeom prst="rect">
          <a:avLst/>
        </a:prstGeom>
        <a:solidFill>
          <a:schemeClr val="accent5">
            <a:hueOff val="-4966938"/>
            <a:satOff val="19906"/>
            <a:lumOff val="4314"/>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0" rIns="29210" bIns="0" numCol="1" spcCol="1270" anchor="ctr" anchorCtr="0">
          <a:noAutofit/>
        </a:bodyPr>
        <a:lstStyle/>
        <a:p>
          <a:pPr lvl="0" algn="l" defTabSz="1022350" rtl="1">
            <a:lnSpc>
              <a:spcPct val="90000"/>
            </a:lnSpc>
            <a:spcBef>
              <a:spcPct val="0"/>
            </a:spcBef>
            <a:spcAft>
              <a:spcPct val="35000"/>
            </a:spcAft>
          </a:pPr>
          <a:r>
            <a:rPr lang="ar-EG" sz="2300" kern="1200" dirty="0" smtClean="0"/>
            <a:t>تقديم الثناء: </a:t>
          </a:r>
          <a:endParaRPr lang="ar-EG" sz="2300" kern="1200" dirty="0"/>
        </a:p>
      </dsp:txBody>
      <dsp:txXfrm>
        <a:off x="4721436" y="1465715"/>
        <a:ext cx="1378300" cy="628229"/>
      </dsp:txXfrm>
    </dsp:sp>
    <dsp:sp modelId="{AE1E6A8F-9EBE-4E35-9000-5AC6A8C5FB4D}">
      <dsp:nvSpPr>
        <dsp:cNvPr id="0" name=""/>
        <dsp:cNvSpPr/>
      </dsp:nvSpPr>
      <dsp:spPr>
        <a:xfrm>
          <a:off x="6155102" y="1565503"/>
          <a:ext cx="685015" cy="68501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8339A1-7CE7-4639-A3DD-A29A1F5F979B}">
      <dsp:nvSpPr>
        <dsp:cNvPr id="0" name=""/>
        <dsp:cNvSpPr/>
      </dsp:nvSpPr>
      <dsp:spPr>
        <a:xfrm>
          <a:off x="1288852" y="2589792"/>
          <a:ext cx="1957186" cy="146099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5">
              <a:hueOff val="-7450407"/>
              <a:satOff val="29858"/>
              <a:lumOff val="647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r" defTabSz="622300" rtl="1">
            <a:lnSpc>
              <a:spcPct val="90000"/>
            </a:lnSpc>
            <a:spcBef>
              <a:spcPct val="0"/>
            </a:spcBef>
            <a:spcAft>
              <a:spcPct val="15000"/>
            </a:spcAft>
            <a:buChar char="••"/>
          </a:pPr>
          <a:r>
            <a:rPr lang="ar-EG" sz="1400" kern="1200" dirty="0" smtClean="0"/>
            <a:t>إذ ينبغي إلزام المراهق بالقواعد التي يضعها الوالدين مع ضرورة توضيح سبب رفض شيء، أو فَرضه؛ ليكونَ منطقيّاً بالنسبة إلى المراهق</a:t>
          </a:r>
          <a:endParaRPr lang="ar-EG" sz="1400" kern="1200" dirty="0"/>
        </a:p>
      </dsp:txBody>
      <dsp:txXfrm>
        <a:off x="1323085" y="2624025"/>
        <a:ext cx="1888720" cy="1426765"/>
      </dsp:txXfrm>
    </dsp:sp>
    <dsp:sp modelId="{B9CD2AAD-3406-41AC-B6F2-56DE896096FE}">
      <dsp:nvSpPr>
        <dsp:cNvPr id="0" name=""/>
        <dsp:cNvSpPr/>
      </dsp:nvSpPr>
      <dsp:spPr>
        <a:xfrm>
          <a:off x="1288852" y="4050791"/>
          <a:ext cx="1957186" cy="628229"/>
        </a:xfrm>
        <a:prstGeom prst="rect">
          <a:avLst/>
        </a:prstGeom>
        <a:solidFill>
          <a:schemeClr val="accent5">
            <a:hueOff val="-7450407"/>
            <a:satOff val="29858"/>
            <a:lumOff val="6471"/>
            <a:alphaOff val="0"/>
          </a:schemeClr>
        </a:solidFill>
        <a:ln w="25400" cap="flat" cmpd="sng" algn="ctr">
          <a:solidFill>
            <a:schemeClr val="accent5">
              <a:hueOff val="-7450407"/>
              <a:satOff val="29858"/>
              <a:lumOff val="647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0" rIns="29210" bIns="0" numCol="1" spcCol="1270" anchor="ctr" anchorCtr="0">
          <a:noAutofit/>
        </a:bodyPr>
        <a:lstStyle/>
        <a:p>
          <a:pPr lvl="0" algn="l" defTabSz="1022350" rtl="1">
            <a:lnSpc>
              <a:spcPct val="90000"/>
            </a:lnSpc>
            <a:spcBef>
              <a:spcPct val="0"/>
            </a:spcBef>
            <a:spcAft>
              <a:spcPct val="35000"/>
            </a:spcAft>
          </a:pPr>
          <a:r>
            <a:rPr lang="ar-EG" sz="2300" kern="1200" dirty="0" smtClean="0">
              <a:solidFill>
                <a:schemeClr val="tx1">
                  <a:lumMod val="95000"/>
                  <a:lumOff val="5000"/>
                </a:schemeClr>
              </a:solidFill>
            </a:rPr>
            <a:t>الابتعاد عن الدكتاتوريّة: </a:t>
          </a:r>
          <a:endParaRPr lang="ar-EG" sz="2300" kern="1200" dirty="0">
            <a:solidFill>
              <a:schemeClr val="tx1">
                <a:lumMod val="95000"/>
                <a:lumOff val="5000"/>
              </a:schemeClr>
            </a:solidFill>
          </a:endParaRPr>
        </a:p>
      </dsp:txBody>
      <dsp:txXfrm>
        <a:off x="1288852" y="4050791"/>
        <a:ext cx="1378300" cy="628229"/>
      </dsp:txXfrm>
    </dsp:sp>
    <dsp:sp modelId="{9E851F4F-A7CC-48F1-B97B-903791F950F5}">
      <dsp:nvSpPr>
        <dsp:cNvPr id="0" name=""/>
        <dsp:cNvSpPr/>
      </dsp:nvSpPr>
      <dsp:spPr>
        <a:xfrm>
          <a:off x="2722518" y="4150579"/>
          <a:ext cx="685015" cy="685015"/>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37000" r="-37000"/>
          </a:stretch>
        </a:blip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97C93F-8A80-4BC3-9988-44C2D6A3883D}">
      <dsp:nvSpPr>
        <dsp:cNvPr id="0" name=""/>
        <dsp:cNvSpPr/>
      </dsp:nvSpPr>
      <dsp:spPr>
        <a:xfrm>
          <a:off x="3577242" y="2589792"/>
          <a:ext cx="1957186" cy="146099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r" defTabSz="622300" rtl="1">
            <a:lnSpc>
              <a:spcPct val="90000"/>
            </a:lnSpc>
            <a:spcBef>
              <a:spcPct val="0"/>
            </a:spcBef>
            <a:spcAft>
              <a:spcPct val="15000"/>
            </a:spcAft>
            <a:buChar char="••"/>
          </a:pPr>
          <a:r>
            <a:rPr lang="ar-EG" sz="1400" kern="1200" dirty="0" smtClean="0"/>
            <a:t>حيث قد يكون المراهق ذا أسلوب سيئ أحياناً مع والديه؛ ولذا ينبغي على الوالدين السيطرة على مشاعرهما، وتجنُّب الانفعال</a:t>
          </a:r>
          <a:endParaRPr lang="ar-EG" sz="1400" kern="1200" dirty="0"/>
        </a:p>
      </dsp:txBody>
      <dsp:txXfrm>
        <a:off x="3611475" y="2624025"/>
        <a:ext cx="1888720" cy="1426765"/>
      </dsp:txXfrm>
    </dsp:sp>
    <dsp:sp modelId="{897F962C-E6AB-4EEC-8C00-6E66CA10931F}">
      <dsp:nvSpPr>
        <dsp:cNvPr id="0" name=""/>
        <dsp:cNvSpPr/>
      </dsp:nvSpPr>
      <dsp:spPr>
        <a:xfrm>
          <a:off x="3577242" y="4050791"/>
          <a:ext cx="1957186" cy="628229"/>
        </a:xfrm>
        <a:prstGeom prst="rect">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0" rIns="29210" bIns="0" numCol="1" spcCol="1270" anchor="ctr" anchorCtr="0">
          <a:noAutofit/>
        </a:bodyPr>
        <a:lstStyle/>
        <a:p>
          <a:pPr lvl="0" algn="l" defTabSz="1022350" rtl="1">
            <a:lnSpc>
              <a:spcPct val="90000"/>
            </a:lnSpc>
            <a:spcBef>
              <a:spcPct val="0"/>
            </a:spcBef>
            <a:spcAft>
              <a:spcPct val="35000"/>
            </a:spcAft>
          </a:pPr>
          <a:r>
            <a:rPr lang="ar-EG" sz="2300" kern="1200" dirty="0" smtClean="0">
              <a:solidFill>
                <a:schemeClr val="tx1">
                  <a:lumMod val="95000"/>
                  <a:lumOff val="5000"/>
                </a:schemeClr>
              </a:solidFill>
            </a:rPr>
            <a:t>السيطرة على المشاعر: </a:t>
          </a:r>
          <a:endParaRPr lang="ar-EG" sz="2300" kern="1200" dirty="0">
            <a:solidFill>
              <a:schemeClr val="tx1">
                <a:lumMod val="95000"/>
                <a:lumOff val="5000"/>
              </a:schemeClr>
            </a:solidFill>
          </a:endParaRPr>
        </a:p>
      </dsp:txBody>
      <dsp:txXfrm>
        <a:off x="3577242" y="4050791"/>
        <a:ext cx="1378300" cy="628229"/>
      </dsp:txXfrm>
    </dsp:sp>
    <dsp:sp modelId="{FCDE8F76-3402-4364-BA0E-EED5C32947C6}">
      <dsp:nvSpPr>
        <dsp:cNvPr id="0" name=""/>
        <dsp:cNvSpPr/>
      </dsp:nvSpPr>
      <dsp:spPr>
        <a:xfrm>
          <a:off x="5010907" y="4150579"/>
          <a:ext cx="685015" cy="685015"/>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4000" r="-14000"/>
          </a:stretch>
        </a:blip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163D75-1D02-4C00-9F4A-B880A7FB85A9}">
      <dsp:nvSpPr>
        <dsp:cNvPr id="0" name=""/>
        <dsp:cNvSpPr/>
      </dsp:nvSpPr>
      <dsp:spPr>
        <a:xfrm>
          <a:off x="1888132" y="0"/>
          <a:ext cx="2319734" cy="1687736"/>
        </a:xfrm>
        <a:prstGeom prst="trapezoid">
          <a:avLst>
            <a:gd name="adj" fmla="val 66499"/>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ar-EG" sz="1800" kern="1200" dirty="0" smtClean="0"/>
            <a:t>التحدُّث</a:t>
          </a:r>
        </a:p>
        <a:p>
          <a:pPr lvl="0" algn="ctr" defTabSz="800100" rtl="1">
            <a:lnSpc>
              <a:spcPct val="90000"/>
            </a:lnSpc>
            <a:spcBef>
              <a:spcPct val="0"/>
            </a:spcBef>
            <a:spcAft>
              <a:spcPct val="35000"/>
            </a:spcAft>
          </a:pPr>
          <a:r>
            <a:rPr lang="ar-EG" sz="1800" kern="1200" dirty="0" smtClean="0"/>
            <a:t> معهم</a:t>
          </a:r>
        </a:p>
        <a:p>
          <a:pPr lvl="0" algn="ctr" defTabSz="800100" rtl="1">
            <a:lnSpc>
              <a:spcPct val="90000"/>
            </a:lnSpc>
            <a:spcBef>
              <a:spcPct val="0"/>
            </a:spcBef>
            <a:spcAft>
              <a:spcPct val="35000"/>
            </a:spcAft>
          </a:pPr>
          <a:r>
            <a:rPr lang="ar-EG" sz="1800" kern="1200" dirty="0" smtClean="0"/>
            <a:t> بطريقة</a:t>
          </a:r>
        </a:p>
        <a:p>
          <a:pPr lvl="0" algn="ctr" defTabSz="800100" rtl="1">
            <a:lnSpc>
              <a:spcPct val="90000"/>
            </a:lnSpc>
            <a:spcBef>
              <a:spcPct val="0"/>
            </a:spcBef>
            <a:spcAft>
              <a:spcPct val="35000"/>
            </a:spcAft>
          </a:pPr>
          <a:r>
            <a:rPr lang="ar-EG" sz="1800" kern="1200" dirty="0" smtClean="0"/>
            <a:t> تُظهر حالة مزاجيّة جيّدة</a:t>
          </a:r>
          <a:r>
            <a:rPr lang="ar-EG" sz="2200" kern="1200" dirty="0" smtClean="0"/>
            <a:t>. </a:t>
          </a:r>
          <a:endParaRPr lang="ar-EG" sz="2200" kern="1200" dirty="0"/>
        </a:p>
      </dsp:txBody>
      <dsp:txXfrm>
        <a:off x="1888132" y="0"/>
        <a:ext cx="2319734" cy="1687736"/>
      </dsp:txXfrm>
    </dsp:sp>
    <dsp:sp modelId="{E123A220-F2AA-48E9-B4A5-E87B6FD2F777}">
      <dsp:nvSpPr>
        <dsp:cNvPr id="0" name=""/>
        <dsp:cNvSpPr/>
      </dsp:nvSpPr>
      <dsp:spPr>
        <a:xfrm>
          <a:off x="1122325" y="1687736"/>
          <a:ext cx="3851349" cy="1208065"/>
        </a:xfrm>
        <a:prstGeom prst="trapezoid">
          <a:avLst>
            <a:gd name="adj" fmla="val 66499"/>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rtl="1">
            <a:lnSpc>
              <a:spcPct val="90000"/>
            </a:lnSpc>
            <a:spcBef>
              <a:spcPct val="0"/>
            </a:spcBef>
            <a:spcAft>
              <a:spcPct val="35000"/>
            </a:spcAft>
          </a:pPr>
          <a:r>
            <a:rPr lang="ar-EG" sz="1700" kern="1200" dirty="0" smtClean="0"/>
            <a:t>إظهار الفضول، والاهتمام بسماع الجواب، وتقبُّل ما سيقولونه، وذلك بإعطاء فترة من الصمت، والانتظار إذا كانَ الجواب (لا أعرف). </a:t>
          </a:r>
          <a:endParaRPr lang="ar-EG" sz="1700" kern="1200" dirty="0"/>
        </a:p>
      </dsp:txBody>
      <dsp:txXfrm>
        <a:off x="1796311" y="1687736"/>
        <a:ext cx="2503377" cy="1208065"/>
      </dsp:txXfrm>
    </dsp:sp>
    <dsp:sp modelId="{1277657A-6E77-48CC-B1E0-0BC946F04EDB}">
      <dsp:nvSpPr>
        <dsp:cNvPr id="0" name=""/>
        <dsp:cNvSpPr/>
      </dsp:nvSpPr>
      <dsp:spPr>
        <a:xfrm>
          <a:off x="0" y="2895802"/>
          <a:ext cx="6096000" cy="1687736"/>
        </a:xfrm>
        <a:prstGeom prst="trapezoid">
          <a:avLst>
            <a:gd name="adj" fmla="val 66499"/>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rtl="1">
            <a:lnSpc>
              <a:spcPct val="90000"/>
            </a:lnSpc>
            <a:spcBef>
              <a:spcPct val="0"/>
            </a:spcBef>
            <a:spcAft>
              <a:spcPct val="35000"/>
            </a:spcAft>
          </a:pPr>
          <a:r>
            <a:rPr lang="ar-EG" sz="1700" kern="1200" dirty="0" smtClean="0"/>
            <a:t>توضيح أهميّة المحادثة، والرغبة في فَهم ما يحدث من قِبل الوالدين إذا كانَ المراهق يرفض التحدُّث</a:t>
          </a:r>
          <a:endParaRPr lang="ar-EG" sz="1700" kern="1200" dirty="0"/>
        </a:p>
      </dsp:txBody>
      <dsp:txXfrm>
        <a:off x="1066799" y="2895802"/>
        <a:ext cx="3962400" cy="168773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1BD1A1-F47A-4939-9428-AEBBD438349C}">
      <dsp:nvSpPr>
        <dsp:cNvPr id="0" name=""/>
        <dsp:cNvSpPr/>
      </dsp:nvSpPr>
      <dsp:spPr>
        <a:xfrm rot="5400000">
          <a:off x="-281822" y="283351"/>
          <a:ext cx="1878818" cy="1315172"/>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تثقيف النفس</a:t>
          </a:r>
          <a:endParaRPr lang="ar-EG" sz="1600" kern="1200" dirty="0">
            <a:solidFill>
              <a:schemeClr val="tx1">
                <a:lumMod val="95000"/>
                <a:lumOff val="5000"/>
              </a:schemeClr>
            </a:solidFill>
          </a:endParaRPr>
        </a:p>
      </dsp:txBody>
      <dsp:txXfrm rot="-5400000">
        <a:off x="1" y="659114"/>
        <a:ext cx="1315172" cy="563646"/>
      </dsp:txXfrm>
    </dsp:sp>
    <dsp:sp modelId="{34BED8CF-BD9C-4368-BEE6-BFCAFBBA1A02}">
      <dsp:nvSpPr>
        <dsp:cNvPr id="0" name=""/>
        <dsp:cNvSpPr/>
      </dsp:nvSpPr>
      <dsp:spPr>
        <a:xfrm rot="5400000">
          <a:off x="3094970" y="-1778269"/>
          <a:ext cx="1221231" cy="4780827"/>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r" defTabSz="711200" rtl="1">
            <a:lnSpc>
              <a:spcPct val="90000"/>
            </a:lnSpc>
            <a:spcBef>
              <a:spcPct val="0"/>
            </a:spcBef>
            <a:spcAft>
              <a:spcPct val="15000"/>
            </a:spcAft>
            <a:buChar char="••"/>
          </a:pPr>
          <a:r>
            <a:rPr lang="ar-EG" sz="1600" kern="1200" dirty="0" smtClean="0"/>
            <a:t>عند توقع ما سيحدث خلال سنوات المراهقة يتمكن الأهل من التعامل معه بشكل أفضل، ولذا ينصح بقراءة كتب عن المراهقة وتذكر أيام المراهقة السابقة وحب الشباب والإحراج الذي كان يقع به الأهل بسبب النضوج مبكراً أو متأخراً، كما ويجب توقع حصول تغيرات في مزاج المراهق حتى لو كان طفلاً سعيداً في ما مضى.</a:t>
          </a:r>
          <a:endParaRPr lang="ar-EG" sz="1600" kern="1200" dirty="0"/>
        </a:p>
      </dsp:txBody>
      <dsp:txXfrm rot="-5400000">
        <a:off x="1315172" y="61145"/>
        <a:ext cx="4721211" cy="1101999"/>
      </dsp:txXfrm>
    </dsp:sp>
    <dsp:sp modelId="{93DCB1BB-09BF-4DA5-8629-3A87C6E73F94}">
      <dsp:nvSpPr>
        <dsp:cNvPr id="0" name=""/>
        <dsp:cNvSpPr/>
      </dsp:nvSpPr>
      <dsp:spPr>
        <a:xfrm rot="5400000">
          <a:off x="-281822" y="1970705"/>
          <a:ext cx="1878818" cy="1315172"/>
        </a:xfrm>
        <a:prstGeom prst="chevron">
          <a:avLst/>
        </a:prstGeom>
        <a:solidFill>
          <a:schemeClr val="accent5">
            <a:hueOff val="-4966938"/>
            <a:satOff val="19906"/>
            <a:lumOff val="4314"/>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التحدث مع المراهق بين الحين والآخر</a:t>
          </a:r>
          <a:endParaRPr lang="ar-EG" sz="1600" kern="1200" dirty="0">
            <a:solidFill>
              <a:schemeClr val="tx1">
                <a:lumMod val="95000"/>
                <a:lumOff val="5000"/>
              </a:schemeClr>
            </a:solidFill>
          </a:endParaRPr>
        </a:p>
      </dsp:txBody>
      <dsp:txXfrm rot="-5400000">
        <a:off x="1" y="2346468"/>
        <a:ext cx="1315172" cy="563646"/>
      </dsp:txXfrm>
    </dsp:sp>
    <dsp:sp modelId="{CDAA3FD3-9B25-41AB-B8AF-8CADAF9B7133}">
      <dsp:nvSpPr>
        <dsp:cNvPr id="0" name=""/>
        <dsp:cNvSpPr/>
      </dsp:nvSpPr>
      <dsp:spPr>
        <a:xfrm rot="5400000">
          <a:off x="3094970" y="-90914"/>
          <a:ext cx="1221231" cy="4780827"/>
        </a:xfrm>
        <a:prstGeom prst="round2Same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r" defTabSz="711200" rtl="1">
            <a:lnSpc>
              <a:spcPct val="90000"/>
            </a:lnSpc>
            <a:spcBef>
              <a:spcPct val="0"/>
            </a:spcBef>
            <a:spcAft>
              <a:spcPct val="15000"/>
            </a:spcAft>
            <a:buChar char="••"/>
          </a:pPr>
          <a:r>
            <a:rPr lang="ar-EG" sz="1600" kern="1200" dirty="0" smtClean="0"/>
            <a:t>ينصح بالتحدث مع المراهق بين الحين والآخر للإجابة عن الأسئلة المتعلقة حول التغيرات التي يمر بها وخاصةً الجسدية منها قبل حتى أن تبدأ، وفي حال عدم معرفة الإجابة يجب البحث عنها إما من صديق ذو ثقة أو من طبيب العائلة</a:t>
          </a:r>
          <a:endParaRPr lang="ar-EG" sz="1600" kern="1200" dirty="0"/>
        </a:p>
      </dsp:txBody>
      <dsp:txXfrm rot="-5400000">
        <a:off x="1315172" y="1748500"/>
        <a:ext cx="4721211" cy="1101999"/>
      </dsp:txXfrm>
    </dsp:sp>
    <dsp:sp modelId="{F215E5E4-0AED-45A0-B919-42B2B720A481}">
      <dsp:nvSpPr>
        <dsp:cNvPr id="0" name=""/>
        <dsp:cNvSpPr/>
      </dsp:nvSpPr>
      <dsp:spPr>
        <a:xfrm rot="5400000">
          <a:off x="-281822" y="3658060"/>
          <a:ext cx="1878818" cy="1315172"/>
        </a:xfrm>
        <a:prstGeom prst="chevron">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الاعتراض على أمور مهمة</a:t>
          </a:r>
          <a:endParaRPr lang="ar-EG" sz="1600" kern="1200" dirty="0">
            <a:solidFill>
              <a:schemeClr val="tx1">
                <a:lumMod val="95000"/>
                <a:lumOff val="5000"/>
              </a:schemeClr>
            </a:solidFill>
          </a:endParaRPr>
        </a:p>
      </dsp:txBody>
      <dsp:txXfrm rot="-5400000">
        <a:off x="1" y="4033823"/>
        <a:ext cx="1315172" cy="563646"/>
      </dsp:txXfrm>
    </dsp:sp>
    <dsp:sp modelId="{217CF20B-8CA3-48A2-9791-E34C2B69BFC3}">
      <dsp:nvSpPr>
        <dsp:cNvPr id="0" name=""/>
        <dsp:cNvSpPr/>
      </dsp:nvSpPr>
      <dsp:spPr>
        <a:xfrm rot="5400000">
          <a:off x="3094970" y="1596439"/>
          <a:ext cx="1221231" cy="4780827"/>
        </a:xfrm>
        <a:prstGeom prst="round2Same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r" defTabSz="711200" rtl="1">
            <a:lnSpc>
              <a:spcPct val="90000"/>
            </a:lnSpc>
            <a:spcBef>
              <a:spcPct val="0"/>
            </a:spcBef>
            <a:spcAft>
              <a:spcPct val="15000"/>
            </a:spcAft>
            <a:buChar char="••"/>
          </a:pPr>
          <a:r>
            <a:rPr lang="ar-EG" sz="1600" kern="1200" dirty="0" smtClean="0"/>
            <a:t>من الطبيعي أن يرغب المراهق بتجربة أمور جديدة يدهش بها أهله مثل صبغ الشعر أو طلاء الأظافر باللون الأسود أو ارتداء ملابس غريبة، وينصح الأهل في هذه الحالة بعدم الاعتراض في حال كان الأمر غير مؤذي وترك اعتراضهم لأمور أهم وذات آثار سلبية أكبر مثل تجربة الكحول أو المخدرات أو الدخان وغيرها</a:t>
          </a:r>
          <a:endParaRPr lang="ar-EG" sz="1600" kern="1200" dirty="0"/>
        </a:p>
      </dsp:txBody>
      <dsp:txXfrm rot="-5400000">
        <a:off x="1315172" y="3435853"/>
        <a:ext cx="4721211" cy="110199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1BD1A1-F47A-4939-9428-AEBBD438349C}">
      <dsp:nvSpPr>
        <dsp:cNvPr id="0" name=""/>
        <dsp:cNvSpPr/>
      </dsp:nvSpPr>
      <dsp:spPr>
        <a:xfrm rot="5400000">
          <a:off x="-281822" y="283351"/>
          <a:ext cx="1878818" cy="1315172"/>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ar-EG" sz="1800" kern="1200" smtClean="0"/>
            <a:t> وضع قوانين مناسبة </a:t>
          </a:r>
          <a:endParaRPr lang="ar-EG" sz="1800" kern="1200" dirty="0"/>
        </a:p>
      </dsp:txBody>
      <dsp:txXfrm rot="-5400000">
        <a:off x="1" y="659114"/>
        <a:ext cx="1315172" cy="563646"/>
      </dsp:txXfrm>
    </dsp:sp>
    <dsp:sp modelId="{34BED8CF-BD9C-4368-BEE6-BFCAFBBA1A02}">
      <dsp:nvSpPr>
        <dsp:cNvPr id="0" name=""/>
        <dsp:cNvSpPr/>
      </dsp:nvSpPr>
      <dsp:spPr>
        <a:xfrm rot="5400000">
          <a:off x="3094970" y="-1778269"/>
          <a:ext cx="1221231" cy="4780827"/>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r" defTabSz="711200" rtl="1">
            <a:lnSpc>
              <a:spcPct val="90000"/>
            </a:lnSpc>
            <a:spcBef>
              <a:spcPct val="0"/>
            </a:spcBef>
            <a:spcAft>
              <a:spcPct val="15000"/>
            </a:spcAft>
            <a:buChar char="••"/>
          </a:pPr>
          <a:r>
            <a:rPr lang="ar-EG" sz="1600" kern="1200" dirty="0" smtClean="0"/>
            <a:t>يجب تغيير القوانين التي وضعت للطفل قبل بلوغه لسن المراهقة وتغييره بحيث تكون مناسبة لعمره، فمثلاً موعد النوم يجب أن يتناسب مع عمره على أن يغطي مدة الثماني إلى تسع ساعات التي يحتاجها جسمه من الراحة، وينصح بمكافأة المراهق عند التزامه بالقوانين مثل موعد العودة إلى المنزل ليلاً</a:t>
          </a:r>
          <a:endParaRPr lang="ar-EG" sz="1600" kern="1200" dirty="0"/>
        </a:p>
      </dsp:txBody>
      <dsp:txXfrm rot="-5400000">
        <a:off x="1315172" y="61145"/>
        <a:ext cx="4721211" cy="1101999"/>
      </dsp:txXfrm>
    </dsp:sp>
    <dsp:sp modelId="{93DCB1BB-09BF-4DA5-8629-3A87C6E73F94}">
      <dsp:nvSpPr>
        <dsp:cNvPr id="0" name=""/>
        <dsp:cNvSpPr/>
      </dsp:nvSpPr>
      <dsp:spPr>
        <a:xfrm rot="5400000">
          <a:off x="-281822" y="1970705"/>
          <a:ext cx="1878818" cy="1315172"/>
        </a:xfrm>
        <a:prstGeom prst="chevron">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ar-EG" sz="1800" kern="1200" dirty="0" smtClean="0"/>
            <a:t> مراقبة ما يشاهده ويسمعه المراهق</a:t>
          </a:r>
          <a:endParaRPr lang="ar-EG" sz="1800" kern="1200" dirty="0"/>
        </a:p>
      </dsp:txBody>
      <dsp:txXfrm rot="-5400000">
        <a:off x="1" y="2346468"/>
        <a:ext cx="1315172" cy="563646"/>
      </dsp:txXfrm>
    </dsp:sp>
    <dsp:sp modelId="{CDAA3FD3-9B25-41AB-B8AF-8CADAF9B7133}">
      <dsp:nvSpPr>
        <dsp:cNvPr id="0" name=""/>
        <dsp:cNvSpPr/>
      </dsp:nvSpPr>
      <dsp:spPr>
        <a:xfrm rot="5400000">
          <a:off x="3094970" y="-90914"/>
          <a:ext cx="1221231" cy="4780827"/>
        </a:xfrm>
        <a:prstGeom prst="round2Same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r" defTabSz="711200" rtl="1">
            <a:lnSpc>
              <a:spcPct val="90000"/>
            </a:lnSpc>
            <a:spcBef>
              <a:spcPct val="0"/>
            </a:spcBef>
            <a:spcAft>
              <a:spcPct val="15000"/>
            </a:spcAft>
            <a:buChar char="••"/>
          </a:pPr>
          <a:r>
            <a:rPr lang="ar-EG" sz="1600" kern="1200" dirty="0" smtClean="0"/>
            <a:t>يتوفر أمام المراهقين في هذه الأيام كم هائل من مصادر المعلومات مثل شاشات التلفاز ومواقع الإنترنت وغيرها، ويأتي دور الأهل لمراقبة ما يقرؤه المراهق ويراه ويجب كذلك تحديد المدة التي يقضيها المراهق أمام وسائل الإعلام.</a:t>
          </a:r>
          <a:endParaRPr lang="ar-EG" sz="1600" kern="1200" dirty="0"/>
        </a:p>
      </dsp:txBody>
      <dsp:txXfrm rot="-5400000">
        <a:off x="1315172" y="1748500"/>
        <a:ext cx="4721211" cy="1101999"/>
      </dsp:txXfrm>
    </dsp:sp>
    <dsp:sp modelId="{F215E5E4-0AED-45A0-B919-42B2B720A481}">
      <dsp:nvSpPr>
        <dsp:cNvPr id="0" name=""/>
        <dsp:cNvSpPr/>
      </dsp:nvSpPr>
      <dsp:spPr>
        <a:xfrm rot="5400000">
          <a:off x="-281822" y="3658060"/>
          <a:ext cx="1878818" cy="1315172"/>
        </a:xfrm>
        <a:prstGeom prst="chevron">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ar-EG" sz="1800" kern="1200" smtClean="0"/>
            <a:t>التصرف كشخص يقتدى به</a:t>
          </a:r>
          <a:endParaRPr lang="ar-EG" sz="1800" kern="1200" dirty="0"/>
        </a:p>
      </dsp:txBody>
      <dsp:txXfrm rot="-5400000">
        <a:off x="1" y="4033823"/>
        <a:ext cx="1315172" cy="563646"/>
      </dsp:txXfrm>
    </dsp:sp>
    <dsp:sp modelId="{217CF20B-8CA3-48A2-9791-E34C2B69BFC3}">
      <dsp:nvSpPr>
        <dsp:cNvPr id="0" name=""/>
        <dsp:cNvSpPr/>
      </dsp:nvSpPr>
      <dsp:spPr>
        <a:xfrm rot="5400000">
          <a:off x="3094970" y="1596439"/>
          <a:ext cx="1221231" cy="4780827"/>
        </a:xfrm>
        <a:prstGeom prst="round2Same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r" defTabSz="711200" rtl="1">
            <a:lnSpc>
              <a:spcPct val="90000"/>
            </a:lnSpc>
            <a:spcBef>
              <a:spcPct val="0"/>
            </a:spcBef>
            <a:spcAft>
              <a:spcPct val="15000"/>
            </a:spcAft>
            <a:buChar char="••"/>
          </a:pPr>
          <a:r>
            <a:rPr lang="ar-EG" sz="1600" kern="1200" dirty="0" smtClean="0"/>
            <a:t>تصرفات الأهل تساعد المراهق وتوجهه للسلوكيات الصحيحة أكثر من كلامهم، ولذا يجب أن يلتزم الأهل بتصرفات سليمة وأخلاقية لأن ذلك يخفف من اتخاذ المراهق للقرارات الخاطئة مع مرور الوقت.</a:t>
          </a:r>
          <a:endParaRPr lang="ar-EG" sz="1600" kern="1200" dirty="0"/>
        </a:p>
      </dsp:txBody>
      <dsp:txXfrm rot="-5400000">
        <a:off x="1315172" y="3435853"/>
        <a:ext cx="4721211" cy="110199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23B34E-B5EE-48AD-BB27-98CCC0DE9CF0}">
      <dsp:nvSpPr>
        <dsp:cNvPr id="0" name=""/>
        <dsp:cNvSpPr/>
      </dsp:nvSpPr>
      <dsp:spPr>
        <a:xfrm>
          <a:off x="642671" y="0"/>
          <a:ext cx="7283609" cy="4064000"/>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FE24E7-DE4C-465C-B00F-AFA01B462DEC}">
      <dsp:nvSpPr>
        <dsp:cNvPr id="0" name=""/>
        <dsp:cNvSpPr/>
      </dsp:nvSpPr>
      <dsp:spPr>
        <a:xfrm>
          <a:off x="290373" y="1219199"/>
          <a:ext cx="2570685" cy="16256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توفير فرصٍ لتحقيق النجاح: من أفضل طرق غرس الثقة بالنفس عند المراهقين توفير خبرات ومواقف تُمكّنهم من اكتشاف نقاط قوتهم وتحقيق النجاح</a:t>
          </a:r>
          <a:endParaRPr lang="ar-EG" sz="1600" kern="1200" dirty="0">
            <a:solidFill>
              <a:schemeClr val="tx1">
                <a:lumMod val="95000"/>
                <a:lumOff val="5000"/>
              </a:schemeClr>
            </a:solidFill>
          </a:endParaRPr>
        </a:p>
      </dsp:txBody>
      <dsp:txXfrm>
        <a:off x="369728" y="1298554"/>
        <a:ext cx="2411975" cy="1466890"/>
      </dsp:txXfrm>
    </dsp:sp>
    <dsp:sp modelId="{8F6FC0E9-E86C-457A-8845-3F8A9683DAAA}">
      <dsp:nvSpPr>
        <dsp:cNvPr id="0" name=""/>
        <dsp:cNvSpPr/>
      </dsp:nvSpPr>
      <dsp:spPr>
        <a:xfrm>
          <a:off x="2999133" y="1219199"/>
          <a:ext cx="2570685" cy="162560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إشعارهم بالأمان والثقة: وذلك من خلال إظهار الحب غير المشروط للمراهقين والذي يُساعدهم على الشعور بالأمان ويزيد قدرتهم على حلّ ما يوجههم من مشاكل دون الاعتماد على غيرهم</a:t>
          </a:r>
          <a:endParaRPr lang="ar-EG" sz="1600" kern="1200" dirty="0">
            <a:solidFill>
              <a:schemeClr val="tx1">
                <a:lumMod val="95000"/>
                <a:lumOff val="5000"/>
              </a:schemeClr>
            </a:solidFill>
          </a:endParaRPr>
        </a:p>
      </dsp:txBody>
      <dsp:txXfrm>
        <a:off x="3078488" y="1298554"/>
        <a:ext cx="2411975" cy="1466890"/>
      </dsp:txXfrm>
    </dsp:sp>
    <dsp:sp modelId="{53E64C86-5B1C-4FCE-8B00-04AA4A7D443D}">
      <dsp:nvSpPr>
        <dsp:cNvPr id="0" name=""/>
        <dsp:cNvSpPr/>
      </dsp:nvSpPr>
      <dsp:spPr>
        <a:xfrm>
          <a:off x="5707892" y="1219199"/>
          <a:ext cx="2570685" cy="162560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الثناء والتشجيع: يُساهم مدح المراهقين والثناء عليهم في زيادة ثقتهم بأنفسهم، بشرط أن تكون تلك الإطراءات حقيقية. </a:t>
          </a:r>
          <a:endParaRPr lang="ar-EG" sz="1800" kern="1200" dirty="0">
            <a:solidFill>
              <a:schemeClr val="tx1">
                <a:lumMod val="95000"/>
                <a:lumOff val="5000"/>
              </a:schemeClr>
            </a:solidFill>
          </a:endParaRPr>
        </a:p>
      </dsp:txBody>
      <dsp:txXfrm>
        <a:off x="5787247" y="1298554"/>
        <a:ext cx="2411975" cy="14668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DEC50A-3FA8-4EB2-9443-8ADB68C24ED5}">
      <dsp:nvSpPr>
        <dsp:cNvPr id="0" name=""/>
        <dsp:cNvSpPr/>
      </dsp:nvSpPr>
      <dsp:spPr>
        <a:xfrm>
          <a:off x="3231664" y="664425"/>
          <a:ext cx="510911" cy="91440"/>
        </a:xfrm>
        <a:custGeom>
          <a:avLst/>
          <a:gdLst/>
          <a:ahLst/>
          <a:cxnLst/>
          <a:rect l="0" t="0" r="0" b="0"/>
          <a:pathLst>
            <a:path>
              <a:moveTo>
                <a:pt x="0" y="45720"/>
              </a:moveTo>
              <a:lnTo>
                <a:pt x="510911" y="45720"/>
              </a:lnTo>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3473582" y="707438"/>
        <a:ext cx="27075" cy="5415"/>
      </dsp:txXfrm>
    </dsp:sp>
    <dsp:sp modelId="{6458124E-7043-49C3-89F8-8D5340EC2977}">
      <dsp:nvSpPr>
        <dsp:cNvPr id="0" name=""/>
        <dsp:cNvSpPr/>
      </dsp:nvSpPr>
      <dsp:spPr>
        <a:xfrm>
          <a:off x="879066" y="3826"/>
          <a:ext cx="2354397" cy="141263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rtl="1">
            <a:lnSpc>
              <a:spcPct val="90000"/>
            </a:lnSpc>
            <a:spcBef>
              <a:spcPct val="0"/>
            </a:spcBef>
            <a:spcAft>
              <a:spcPct val="35000"/>
            </a:spcAft>
          </a:pPr>
          <a:r>
            <a:rPr lang="ar-EG" sz="1300" kern="1200" dirty="0" smtClean="0"/>
            <a:t>الصراعات: يُعاني المراهق من الصراعات الداخلية أو الخارجية والتي تظهر على هيئة تمرُّد وعصيان</a:t>
          </a:r>
          <a:endParaRPr lang="ar-EG" sz="1300" kern="1200" dirty="0"/>
        </a:p>
      </dsp:txBody>
      <dsp:txXfrm>
        <a:off x="879066" y="3826"/>
        <a:ext cx="2354397" cy="1412638"/>
      </dsp:txXfrm>
    </dsp:sp>
    <dsp:sp modelId="{4DB501B3-892E-451E-86CF-6ECA28194D92}">
      <dsp:nvSpPr>
        <dsp:cNvPr id="0" name=""/>
        <dsp:cNvSpPr/>
      </dsp:nvSpPr>
      <dsp:spPr>
        <a:xfrm>
          <a:off x="2056265" y="1414665"/>
          <a:ext cx="2895909" cy="510911"/>
        </a:xfrm>
        <a:custGeom>
          <a:avLst/>
          <a:gdLst/>
          <a:ahLst/>
          <a:cxnLst/>
          <a:rect l="0" t="0" r="0" b="0"/>
          <a:pathLst>
            <a:path>
              <a:moveTo>
                <a:pt x="2895909" y="0"/>
              </a:moveTo>
              <a:lnTo>
                <a:pt x="2895909" y="272555"/>
              </a:lnTo>
              <a:lnTo>
                <a:pt x="0" y="272555"/>
              </a:lnTo>
              <a:lnTo>
                <a:pt x="0" y="510911"/>
              </a:lnTo>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3430567" y="1667413"/>
        <a:ext cx="147305" cy="5415"/>
      </dsp:txXfrm>
    </dsp:sp>
    <dsp:sp modelId="{13DDB903-1F69-4308-BE34-C56ACE5CEF3F}">
      <dsp:nvSpPr>
        <dsp:cNvPr id="0" name=""/>
        <dsp:cNvSpPr/>
      </dsp:nvSpPr>
      <dsp:spPr>
        <a:xfrm>
          <a:off x="3774975" y="3826"/>
          <a:ext cx="2354397" cy="141263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rtl="1">
            <a:lnSpc>
              <a:spcPct val="90000"/>
            </a:lnSpc>
            <a:spcBef>
              <a:spcPct val="0"/>
            </a:spcBef>
            <a:spcAft>
              <a:spcPct val="35000"/>
            </a:spcAft>
          </a:pPr>
          <a:r>
            <a:rPr lang="ar-EG" sz="1300" kern="1200" dirty="0" smtClean="0"/>
            <a:t>عدم التوافق النفسي: يعاني المراهق في هذه المرحلة من مشكلة عدم التوافق النفسي التي تنعكس على تصرفاته وسلوكياته، فيكون ميّالاً للانطوائية واليأس والقلق والحزن والدخول في نوبات من الاكتئاب والبكاء. </a:t>
          </a:r>
          <a:endParaRPr lang="ar-EG" sz="1300" kern="1200" dirty="0"/>
        </a:p>
      </dsp:txBody>
      <dsp:txXfrm>
        <a:off x="3774975" y="3826"/>
        <a:ext cx="2354397" cy="1412638"/>
      </dsp:txXfrm>
    </dsp:sp>
    <dsp:sp modelId="{2DBB7316-4E03-4343-8C8F-B18BE4BC4DEE}">
      <dsp:nvSpPr>
        <dsp:cNvPr id="0" name=""/>
        <dsp:cNvSpPr/>
      </dsp:nvSpPr>
      <dsp:spPr>
        <a:xfrm>
          <a:off x="3231664" y="2618576"/>
          <a:ext cx="510911" cy="91440"/>
        </a:xfrm>
        <a:custGeom>
          <a:avLst/>
          <a:gdLst/>
          <a:ahLst/>
          <a:cxnLst/>
          <a:rect l="0" t="0" r="0" b="0"/>
          <a:pathLst>
            <a:path>
              <a:moveTo>
                <a:pt x="0" y="45720"/>
              </a:moveTo>
              <a:lnTo>
                <a:pt x="510911" y="45720"/>
              </a:lnTo>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3473582" y="2661588"/>
        <a:ext cx="27075" cy="5415"/>
      </dsp:txXfrm>
    </dsp:sp>
    <dsp:sp modelId="{4A53E3E6-0AD4-4AD0-AF33-D4C0E21AAC24}">
      <dsp:nvSpPr>
        <dsp:cNvPr id="0" name=""/>
        <dsp:cNvSpPr/>
      </dsp:nvSpPr>
      <dsp:spPr>
        <a:xfrm>
          <a:off x="879066" y="1957976"/>
          <a:ext cx="2354397" cy="141263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rtl="1">
            <a:lnSpc>
              <a:spcPct val="90000"/>
            </a:lnSpc>
            <a:spcBef>
              <a:spcPct val="0"/>
            </a:spcBef>
            <a:spcAft>
              <a:spcPct val="35000"/>
            </a:spcAft>
          </a:pPr>
          <a:r>
            <a:rPr lang="ar-EG" sz="1300" kern="1200" dirty="0" smtClean="0"/>
            <a:t>الغضب: يُظهِر المراهق الغضب ودرات الفعل العنيفة والتي قد تكون في غير موضعها. </a:t>
          </a:r>
          <a:endParaRPr lang="ar-EG" sz="1300" kern="1200" dirty="0"/>
        </a:p>
      </dsp:txBody>
      <dsp:txXfrm>
        <a:off x="879066" y="1957976"/>
        <a:ext cx="2354397" cy="1412638"/>
      </dsp:txXfrm>
    </dsp:sp>
    <dsp:sp modelId="{3F1DBF8B-DF51-4328-A324-3ED57F3BFE60}">
      <dsp:nvSpPr>
        <dsp:cNvPr id="0" name=""/>
        <dsp:cNvSpPr/>
      </dsp:nvSpPr>
      <dsp:spPr>
        <a:xfrm>
          <a:off x="2056265" y="3368815"/>
          <a:ext cx="2895909" cy="510911"/>
        </a:xfrm>
        <a:custGeom>
          <a:avLst/>
          <a:gdLst/>
          <a:ahLst/>
          <a:cxnLst/>
          <a:rect l="0" t="0" r="0" b="0"/>
          <a:pathLst>
            <a:path>
              <a:moveTo>
                <a:pt x="2895909" y="0"/>
              </a:moveTo>
              <a:lnTo>
                <a:pt x="2895909" y="272555"/>
              </a:lnTo>
              <a:lnTo>
                <a:pt x="0" y="272555"/>
              </a:lnTo>
              <a:lnTo>
                <a:pt x="0" y="510911"/>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rtl="1">
            <a:lnSpc>
              <a:spcPct val="90000"/>
            </a:lnSpc>
            <a:spcBef>
              <a:spcPct val="0"/>
            </a:spcBef>
            <a:spcAft>
              <a:spcPct val="35000"/>
            </a:spcAft>
          </a:pPr>
          <a:endParaRPr lang="ar-EG" sz="500" kern="1200"/>
        </a:p>
      </dsp:txBody>
      <dsp:txXfrm>
        <a:off x="3430567" y="3621563"/>
        <a:ext cx="147305" cy="5415"/>
      </dsp:txXfrm>
    </dsp:sp>
    <dsp:sp modelId="{BC735D25-B5EA-46A8-829A-1991E97757DA}">
      <dsp:nvSpPr>
        <dsp:cNvPr id="0" name=""/>
        <dsp:cNvSpPr/>
      </dsp:nvSpPr>
      <dsp:spPr>
        <a:xfrm>
          <a:off x="3774975" y="1957976"/>
          <a:ext cx="2354397" cy="1412638"/>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rtl="1">
            <a:lnSpc>
              <a:spcPct val="90000"/>
            </a:lnSpc>
            <a:spcBef>
              <a:spcPct val="0"/>
            </a:spcBef>
            <a:spcAft>
              <a:spcPct val="35000"/>
            </a:spcAft>
          </a:pPr>
          <a:r>
            <a:rPr lang="ar-EG" sz="1300" kern="1200" dirty="0" smtClean="0"/>
            <a:t>العِناد: يميل المراهق إلى العناد ومخالفة الأعراف والقوانين والاحتجاج الدائم على السلطة. </a:t>
          </a:r>
          <a:endParaRPr lang="ar-EG" sz="1300" kern="1200" dirty="0"/>
        </a:p>
      </dsp:txBody>
      <dsp:txXfrm>
        <a:off x="3774975" y="1957976"/>
        <a:ext cx="2354397" cy="1412638"/>
      </dsp:txXfrm>
    </dsp:sp>
    <dsp:sp modelId="{9F747BD7-5A57-42ED-9DA4-B7B7B3DC3031}">
      <dsp:nvSpPr>
        <dsp:cNvPr id="0" name=""/>
        <dsp:cNvSpPr/>
      </dsp:nvSpPr>
      <dsp:spPr>
        <a:xfrm>
          <a:off x="879066" y="3912126"/>
          <a:ext cx="2354397" cy="1412638"/>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lvl="0" algn="ctr" defTabSz="577850" rtl="1">
            <a:lnSpc>
              <a:spcPct val="90000"/>
            </a:lnSpc>
            <a:spcBef>
              <a:spcPct val="0"/>
            </a:spcBef>
            <a:spcAft>
              <a:spcPct val="35000"/>
            </a:spcAft>
          </a:pPr>
          <a:r>
            <a:rPr lang="ar-EG" sz="1300" kern="1200" dirty="0" smtClean="0"/>
            <a:t>المعاناة من مخاوف متعددة: كخوفه من والديه وخوفه من المجتمع وخوفه من الفشل، بالإضافة إلى المخاوف المتعلّقة بالتحصيل الدراسي والمستوى الأكاديمي</a:t>
          </a:r>
          <a:endParaRPr lang="ar-EG" sz="1300" kern="1200" dirty="0"/>
        </a:p>
      </dsp:txBody>
      <dsp:txXfrm>
        <a:off x="879066" y="3912126"/>
        <a:ext cx="2354397" cy="141263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23B34E-B5EE-48AD-BB27-98CCC0DE9CF0}">
      <dsp:nvSpPr>
        <dsp:cNvPr id="0" name=""/>
        <dsp:cNvSpPr/>
      </dsp:nvSpPr>
      <dsp:spPr>
        <a:xfrm>
          <a:off x="642671" y="0"/>
          <a:ext cx="7283609" cy="4064000"/>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FE24E7-DE4C-465C-B00F-AFA01B462DEC}">
      <dsp:nvSpPr>
        <dsp:cNvPr id="0" name=""/>
        <dsp:cNvSpPr/>
      </dsp:nvSpPr>
      <dsp:spPr>
        <a:xfrm>
          <a:off x="4184" y="1219199"/>
          <a:ext cx="2761478" cy="16256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t>الصبر: يحتاج تطوير الثقة لدى المراهقين إلى وقتٍ قد يصل إلى سنواتٍ من استكشاف نقاط القوة والضعف لديهم</a:t>
          </a:r>
          <a:endParaRPr lang="ar-EG" sz="1800" kern="1200" dirty="0"/>
        </a:p>
      </dsp:txBody>
      <dsp:txXfrm>
        <a:off x="83539" y="1298554"/>
        <a:ext cx="2602768" cy="1466890"/>
      </dsp:txXfrm>
    </dsp:sp>
    <dsp:sp modelId="{8F6FC0E9-E86C-457A-8845-3F8A9683DAAA}">
      <dsp:nvSpPr>
        <dsp:cNvPr id="0" name=""/>
        <dsp:cNvSpPr/>
      </dsp:nvSpPr>
      <dsp:spPr>
        <a:xfrm>
          <a:off x="2903736" y="1219199"/>
          <a:ext cx="2761478" cy="1625600"/>
        </a:xfrm>
        <a:prstGeom prst="round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t>الإيجابية: يجب تشجيع المراهقين على التغلّب على العقبات التي تواجههم، والتفكير بشكلٍ إيجابيٍّ لمواجهتها، والنظر إليها كطرّقٍ للتعلّم واكتساب الخبرات.</a:t>
          </a:r>
          <a:endParaRPr lang="ar-EG" sz="1800" kern="1200" dirty="0"/>
        </a:p>
      </dsp:txBody>
      <dsp:txXfrm>
        <a:off x="2983091" y="1298554"/>
        <a:ext cx="2602768" cy="1466890"/>
      </dsp:txXfrm>
    </dsp:sp>
    <dsp:sp modelId="{53E64C86-5B1C-4FCE-8B00-04AA4A7D443D}">
      <dsp:nvSpPr>
        <dsp:cNvPr id="0" name=""/>
        <dsp:cNvSpPr/>
      </dsp:nvSpPr>
      <dsp:spPr>
        <a:xfrm>
          <a:off x="5803289" y="1219199"/>
          <a:ext cx="2761478" cy="1625600"/>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t>التواجد المستمر مع المراهق: على الوالدين إشعار المراهق بتواجدهم معه ووقوفهم إلى جانبه في جميع الأوقات، ومساعدته عند تحديد اختياراته وأهدافه وتشجيعه على تحقيقها.</a:t>
          </a:r>
          <a:endParaRPr lang="ar-EG" sz="1800" kern="1200" dirty="0"/>
        </a:p>
      </dsp:txBody>
      <dsp:txXfrm>
        <a:off x="5882644" y="1298554"/>
        <a:ext cx="2602768" cy="146689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FD1C2-1A16-4C5E-82F0-AB2C721F0364}">
      <dsp:nvSpPr>
        <dsp:cNvPr id="0" name=""/>
        <dsp:cNvSpPr/>
      </dsp:nvSpPr>
      <dsp:spPr>
        <a:xfrm>
          <a:off x="186666" y="161923"/>
          <a:ext cx="1482185" cy="504827"/>
        </a:xfrm>
        <a:prstGeom prst="homePlate">
          <a:avLst/>
        </a:prstGeom>
        <a:solidFill>
          <a:srgbClr val="C0504D"/>
        </a:solidFill>
        <a:ln w="38100" cap="flat" cmpd="sng" algn="ctr">
          <a:solidFill>
            <a:sysClr val="window" lastClr="FFFFFF"/>
          </a:solidFill>
          <a:prstDash val="solid"/>
          <a:miter lim="800000"/>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8016" tIns="68580" rIns="329258" bIns="68580" numCol="1" spcCol="1270" anchor="ctr" anchorCtr="0">
          <a:noAutofit/>
        </a:bodyPr>
        <a:lstStyle/>
        <a:p>
          <a:pPr lvl="0" algn="ctr" defTabSz="800100">
            <a:lnSpc>
              <a:spcPct val="90000"/>
            </a:lnSpc>
            <a:spcBef>
              <a:spcPct val="0"/>
            </a:spcBef>
            <a:spcAft>
              <a:spcPct val="35000"/>
            </a:spcAft>
          </a:pPr>
          <a:r>
            <a:rPr lang="ar-EG" sz="1800" b="1" kern="1200" dirty="0">
              <a:solidFill>
                <a:sysClr val="window" lastClr="FFFFFF"/>
              </a:solidFill>
              <a:latin typeface="Calibri" panose="020F0502020204030204"/>
              <a:ea typeface="+mn-ea"/>
              <a:cs typeface="Arial"/>
            </a:rPr>
            <a:t>مجموعات</a:t>
          </a:r>
          <a:endParaRPr lang="en-US" sz="1800" b="1" kern="1200" dirty="0">
            <a:solidFill>
              <a:sysClr val="window" lastClr="FFFFFF"/>
            </a:solidFill>
            <a:latin typeface="Calibri" panose="020F0502020204030204"/>
            <a:ea typeface="+mn-ea"/>
            <a:cs typeface="+mn-cs"/>
          </a:endParaRPr>
        </a:p>
      </dsp:txBody>
      <dsp:txXfrm>
        <a:off x="186666" y="161923"/>
        <a:ext cx="1355978" cy="504827"/>
      </dsp:txXfrm>
    </dsp:sp>
    <dsp:sp modelId="{ADC16539-1EAD-46A0-9319-37BDB968970F}">
      <dsp:nvSpPr>
        <dsp:cNvPr id="0" name=""/>
        <dsp:cNvSpPr/>
      </dsp:nvSpPr>
      <dsp:spPr>
        <a:xfrm>
          <a:off x="1295519" y="41005"/>
          <a:ext cx="746664" cy="74666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FD1C2-1A16-4C5E-82F0-AB2C721F0364}">
      <dsp:nvSpPr>
        <dsp:cNvPr id="0" name=""/>
        <dsp:cNvSpPr/>
      </dsp:nvSpPr>
      <dsp:spPr>
        <a:xfrm rot="10800000">
          <a:off x="746664" y="295058"/>
          <a:ext cx="1482185" cy="438583"/>
        </a:xfrm>
        <a:prstGeom prst="homePlate">
          <a:avLst/>
        </a:prstGeom>
        <a:solidFill>
          <a:srgbClr val="4BACC6"/>
        </a:solidFill>
        <a:ln w="38100" cap="flat" cmpd="sng" algn="ctr">
          <a:solidFill>
            <a:sysClr val="window" lastClr="FFFFFF"/>
          </a:solidFill>
          <a:prstDash val="solid"/>
          <a:miter lim="800000"/>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329258" tIns="68580" rIns="128016" bIns="68580" numCol="1" spcCol="1270" anchor="ctr" anchorCtr="0">
          <a:noAutofit/>
        </a:bodyPr>
        <a:lstStyle/>
        <a:p>
          <a:pPr lvl="0" algn="ctr" defTabSz="800100">
            <a:lnSpc>
              <a:spcPct val="90000"/>
            </a:lnSpc>
            <a:spcBef>
              <a:spcPct val="0"/>
            </a:spcBef>
            <a:spcAft>
              <a:spcPct val="35000"/>
            </a:spcAft>
          </a:pPr>
          <a:r>
            <a:rPr lang="ar-SA" sz="1800" b="1" kern="1200">
              <a:solidFill>
                <a:sysClr val="window" lastClr="FFFFFF"/>
              </a:solidFill>
              <a:latin typeface="Calibri" panose="020F0502020204030204"/>
              <a:ea typeface="+mn-ea"/>
              <a:cs typeface="Arial"/>
            </a:rPr>
            <a:t>ورشة عمل</a:t>
          </a:r>
          <a:endParaRPr lang="en-US" sz="1800" b="1" kern="1200">
            <a:solidFill>
              <a:sysClr val="window" lastClr="FFFFFF"/>
            </a:solidFill>
            <a:latin typeface="Calibri" panose="020F0502020204030204"/>
            <a:ea typeface="+mn-ea"/>
            <a:cs typeface="+mn-cs"/>
          </a:endParaRPr>
        </a:p>
      </dsp:txBody>
      <dsp:txXfrm rot="10800000">
        <a:off x="856310" y="295058"/>
        <a:ext cx="1372539" cy="438583"/>
      </dsp:txXfrm>
    </dsp:sp>
    <dsp:sp modelId="{ADC16539-1EAD-46A0-9319-37BDB968970F}">
      <dsp:nvSpPr>
        <dsp:cNvPr id="0" name=""/>
        <dsp:cNvSpPr/>
      </dsp:nvSpPr>
      <dsp:spPr>
        <a:xfrm>
          <a:off x="186666" y="83867"/>
          <a:ext cx="746664" cy="746664"/>
        </a:xfrm>
        <a:prstGeom prst="ellipse">
          <a:avLst/>
        </a:prstGeom>
        <a:blipFill rotWithShape="1">
          <a:blip xmlns:r="http://schemas.openxmlformats.org/officeDocument/2006/relationships" r:embed="rId1"/>
          <a:stretch>
            <a:fillRect/>
          </a:stretch>
        </a:blip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103813-8887-4276-80CB-C75F2214A225}">
      <dsp:nvSpPr>
        <dsp:cNvPr id="0" name=""/>
        <dsp:cNvSpPr/>
      </dsp:nvSpPr>
      <dsp:spPr>
        <a:xfrm>
          <a:off x="1460" y="0"/>
          <a:ext cx="1530996" cy="432048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rtl="1">
            <a:lnSpc>
              <a:spcPct val="90000"/>
            </a:lnSpc>
            <a:spcBef>
              <a:spcPct val="0"/>
            </a:spcBef>
            <a:spcAft>
              <a:spcPct val="35000"/>
            </a:spcAft>
          </a:pPr>
          <a:r>
            <a:rPr lang="ar-EG" sz="1400" kern="1200" dirty="0" smtClean="0"/>
            <a:t>إفصاح الوالدين والمربيين عن محبتهم للفرد بشكل مباشر، أو من خلال احترامه وتقدير علاقاته الاجتماعية أو بمناداته بما يحبّ</a:t>
          </a:r>
          <a:endParaRPr lang="ar-EG" sz="1400" kern="1200" dirty="0"/>
        </a:p>
      </dsp:txBody>
      <dsp:txXfrm>
        <a:off x="1460" y="1728192"/>
        <a:ext cx="1530996" cy="1728192"/>
      </dsp:txXfrm>
    </dsp:sp>
    <dsp:sp modelId="{68CA245E-6FEF-47A7-B0D0-8DB6180AAF7C}">
      <dsp:nvSpPr>
        <dsp:cNvPr id="0" name=""/>
        <dsp:cNvSpPr/>
      </dsp:nvSpPr>
      <dsp:spPr>
        <a:xfrm>
          <a:off x="47598" y="259228"/>
          <a:ext cx="1438719" cy="1438719"/>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EFE08B-F3DE-4616-AE18-D565AA5D255A}">
      <dsp:nvSpPr>
        <dsp:cNvPr id="0" name=""/>
        <dsp:cNvSpPr/>
      </dsp:nvSpPr>
      <dsp:spPr>
        <a:xfrm>
          <a:off x="1578386" y="0"/>
          <a:ext cx="1530996" cy="4320480"/>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rtl="1">
            <a:lnSpc>
              <a:spcPct val="90000"/>
            </a:lnSpc>
            <a:spcBef>
              <a:spcPct val="0"/>
            </a:spcBef>
            <a:spcAft>
              <a:spcPct val="35000"/>
            </a:spcAft>
          </a:pPr>
          <a:r>
            <a:rPr lang="ar-EG" sz="1400" kern="1200" smtClean="0"/>
            <a:t>نظراً للحالة النفسية الحساسة والمتذبذبة التي يمرّ بها المراهق؛ فمن الواجب عدم توجيه أي ملاحظات له بشكل مباشر أمام الآخرين، أو ذكر عيوبه وأخطائه</a:t>
          </a:r>
          <a:endParaRPr lang="ar-EG" sz="1400" kern="1200" dirty="0"/>
        </a:p>
      </dsp:txBody>
      <dsp:txXfrm>
        <a:off x="1578386" y="1728192"/>
        <a:ext cx="1530996" cy="1728192"/>
      </dsp:txXfrm>
    </dsp:sp>
    <dsp:sp modelId="{3910B130-77B0-41A7-BCD4-3B18AA50BCC5}">
      <dsp:nvSpPr>
        <dsp:cNvPr id="0" name=""/>
        <dsp:cNvSpPr/>
      </dsp:nvSpPr>
      <dsp:spPr>
        <a:xfrm>
          <a:off x="1624525" y="259228"/>
          <a:ext cx="1438719" cy="143871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3000" r="-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93696D-489A-4AB9-9A49-BBA8A28275A1}">
      <dsp:nvSpPr>
        <dsp:cNvPr id="0" name=""/>
        <dsp:cNvSpPr/>
      </dsp:nvSpPr>
      <dsp:spPr>
        <a:xfrm>
          <a:off x="3154884" y="0"/>
          <a:ext cx="1530996" cy="4320480"/>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rtl="1">
            <a:lnSpc>
              <a:spcPct val="90000"/>
            </a:lnSpc>
            <a:spcBef>
              <a:spcPct val="0"/>
            </a:spcBef>
            <a:spcAft>
              <a:spcPct val="35000"/>
            </a:spcAft>
          </a:pPr>
          <a:r>
            <a:rPr lang="ar-EG" sz="1400" kern="1200" dirty="0" smtClean="0"/>
            <a:t>إتاحة الفرصة أمامه لإفصاحه عن رأيه في مجال معين، واتباع أسلوب الحوار الهادئ والهادف</a:t>
          </a:r>
          <a:endParaRPr lang="ar-EG" sz="1400" kern="1200" dirty="0"/>
        </a:p>
      </dsp:txBody>
      <dsp:txXfrm>
        <a:off x="3154884" y="1728192"/>
        <a:ext cx="1530996" cy="1728192"/>
      </dsp:txXfrm>
    </dsp:sp>
    <dsp:sp modelId="{E56C268D-A92C-414A-A251-77A414FD68F8}">
      <dsp:nvSpPr>
        <dsp:cNvPr id="0" name=""/>
        <dsp:cNvSpPr/>
      </dsp:nvSpPr>
      <dsp:spPr>
        <a:xfrm>
          <a:off x="3201451" y="259228"/>
          <a:ext cx="1438719" cy="1438719"/>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45000" r="-4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70D5D3-B5CA-4FE4-A255-11205F8F0712}">
      <dsp:nvSpPr>
        <dsp:cNvPr id="0" name=""/>
        <dsp:cNvSpPr/>
      </dsp:nvSpPr>
      <dsp:spPr>
        <a:xfrm>
          <a:off x="4732239" y="0"/>
          <a:ext cx="1530996" cy="4320480"/>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rtl="1">
            <a:lnSpc>
              <a:spcPct val="90000"/>
            </a:lnSpc>
            <a:spcBef>
              <a:spcPct val="0"/>
            </a:spcBef>
            <a:spcAft>
              <a:spcPct val="35000"/>
            </a:spcAft>
          </a:pPr>
          <a:r>
            <a:rPr lang="ar-EG" sz="1400" kern="1200" dirty="0" smtClean="0"/>
            <a:t>احترام استقلاليته وخصوصياته، ومراقبته من غير أن يشعر بذلك</a:t>
          </a:r>
          <a:endParaRPr lang="ar-EG" sz="1400" kern="1200" dirty="0"/>
        </a:p>
      </dsp:txBody>
      <dsp:txXfrm>
        <a:off x="4732239" y="1728192"/>
        <a:ext cx="1530996" cy="1728192"/>
      </dsp:txXfrm>
    </dsp:sp>
    <dsp:sp modelId="{476761C9-0A01-4412-98B6-958FDC055AE5}">
      <dsp:nvSpPr>
        <dsp:cNvPr id="0" name=""/>
        <dsp:cNvSpPr/>
      </dsp:nvSpPr>
      <dsp:spPr>
        <a:xfrm>
          <a:off x="4778377" y="259228"/>
          <a:ext cx="1438719" cy="1438719"/>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31000" r="-3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4A289C-4735-481E-8E95-F8EBD35D5818}">
      <dsp:nvSpPr>
        <dsp:cNvPr id="0" name=""/>
        <dsp:cNvSpPr/>
      </dsp:nvSpPr>
      <dsp:spPr>
        <a:xfrm>
          <a:off x="250587" y="3456384"/>
          <a:ext cx="5763520" cy="648072"/>
        </a:xfrm>
        <a:prstGeom prst="leftRightArrow">
          <a:avLst/>
        </a:prstGeom>
        <a:solidFill>
          <a:schemeClr val="accent3">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0E894C-0CF0-4661-9DEC-1C0FD000A1C9}">
      <dsp:nvSpPr>
        <dsp:cNvPr id="0" name=""/>
        <dsp:cNvSpPr/>
      </dsp:nvSpPr>
      <dsp:spPr>
        <a:xfrm rot="10800000">
          <a:off x="1409457" y="995"/>
          <a:ext cx="4501220" cy="1102764"/>
        </a:xfrm>
        <a:prstGeom prst="homePlat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6289" tIns="68580" rIns="128016"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إشعار المراهق بالحب والاهتمام، لكن يجب أن يتم ذلك باعتدال بعيداً عن المبالغة لمساعدته على تحمّل المسؤولية وزيادة صلابته، واحترام أصدقائه وإكرامهم، وتقديم الهدايا له بين الحين والآخر</a:t>
          </a:r>
          <a:endParaRPr lang="ar-EG" sz="1800" kern="1200" dirty="0">
            <a:solidFill>
              <a:schemeClr val="tx1">
                <a:lumMod val="95000"/>
                <a:lumOff val="5000"/>
              </a:schemeClr>
            </a:solidFill>
          </a:endParaRPr>
        </a:p>
      </dsp:txBody>
      <dsp:txXfrm rot="10800000">
        <a:off x="1685148" y="995"/>
        <a:ext cx="4225529" cy="1102764"/>
      </dsp:txXfrm>
    </dsp:sp>
    <dsp:sp modelId="{D85A56CC-589D-4DE8-9838-2E66EA3923D9}">
      <dsp:nvSpPr>
        <dsp:cNvPr id="0" name=""/>
        <dsp:cNvSpPr/>
      </dsp:nvSpPr>
      <dsp:spPr>
        <a:xfrm>
          <a:off x="858074" y="995"/>
          <a:ext cx="1102764" cy="1102764"/>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C3D0EA-B01A-425D-90B7-4819A02D7EE9}">
      <dsp:nvSpPr>
        <dsp:cNvPr id="0" name=""/>
        <dsp:cNvSpPr/>
      </dsp:nvSpPr>
      <dsp:spPr>
        <a:xfrm rot="10800000">
          <a:off x="1409457" y="1432943"/>
          <a:ext cx="4501220" cy="1102764"/>
        </a:xfrm>
        <a:prstGeom prst="homePlate">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6289" tIns="60960" rIns="113792" bIns="609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مشاركة المراهق اهتماماته، فوجود الفاصل العمري بين الآباء والمراهق يجعل كلاً منهم يهتم بأمور تختلف عن الآخر ولا تلتقي معه، لذلك لا بد من أن يشارك الوالدان المراهق اهتماماته للتمكّن من فهمه وتسهيل عملية التعامل معه</a:t>
          </a:r>
          <a:endParaRPr lang="ar-EG" sz="1600" kern="1200" dirty="0">
            <a:solidFill>
              <a:schemeClr val="tx1">
                <a:lumMod val="95000"/>
                <a:lumOff val="5000"/>
              </a:schemeClr>
            </a:solidFill>
          </a:endParaRPr>
        </a:p>
      </dsp:txBody>
      <dsp:txXfrm rot="10800000">
        <a:off x="1685148" y="1432943"/>
        <a:ext cx="4225529" cy="1102764"/>
      </dsp:txXfrm>
    </dsp:sp>
    <dsp:sp modelId="{D9594329-4649-4A99-B3F1-73B53A6C2959}">
      <dsp:nvSpPr>
        <dsp:cNvPr id="0" name=""/>
        <dsp:cNvSpPr/>
      </dsp:nvSpPr>
      <dsp:spPr>
        <a:xfrm>
          <a:off x="858074" y="1432943"/>
          <a:ext cx="1102764" cy="1102764"/>
        </a:xfrm>
        <a:prstGeom prst="ellipse">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1B4286-F7A5-46BF-9D5E-4F29E9AFC2C6}">
      <dsp:nvSpPr>
        <dsp:cNvPr id="0" name=""/>
        <dsp:cNvSpPr/>
      </dsp:nvSpPr>
      <dsp:spPr>
        <a:xfrm rot="10800000">
          <a:off x="1409457" y="2864891"/>
          <a:ext cx="4501220" cy="1102764"/>
        </a:xfrm>
        <a:prstGeom prst="homePlate">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6289" tIns="68580" rIns="128016"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تحديد الحدود الواضحة للمراهق في حياته ليستطيع التأقلم معها وتكييف نفسه ضمنها، فأغلب المشاكل تظهر بسبب غموض الحدود وبالتالي سهولة تجاوزها والتسبب بحدوث المشاكل</a:t>
          </a:r>
          <a:endParaRPr lang="ar-EG" sz="1800" kern="1200" dirty="0">
            <a:solidFill>
              <a:schemeClr val="tx1">
                <a:lumMod val="95000"/>
                <a:lumOff val="5000"/>
              </a:schemeClr>
            </a:solidFill>
          </a:endParaRPr>
        </a:p>
      </dsp:txBody>
      <dsp:txXfrm rot="10800000">
        <a:off x="1685148" y="2864891"/>
        <a:ext cx="4225529" cy="1102764"/>
      </dsp:txXfrm>
    </dsp:sp>
    <dsp:sp modelId="{21D982CA-4149-434F-8B7A-163D48DD4213}">
      <dsp:nvSpPr>
        <dsp:cNvPr id="0" name=""/>
        <dsp:cNvSpPr/>
      </dsp:nvSpPr>
      <dsp:spPr>
        <a:xfrm>
          <a:off x="858074" y="2864891"/>
          <a:ext cx="1102764" cy="1102764"/>
        </a:xfrm>
        <a:prstGeom prst="ellipse">
          <a:avLst/>
        </a:prstGeom>
        <a:blipFill rotWithShape="1">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D6A31E-CA6F-436D-9555-83ADDFA209BD}">
      <dsp:nvSpPr>
        <dsp:cNvPr id="0" name=""/>
        <dsp:cNvSpPr/>
      </dsp:nvSpPr>
      <dsp:spPr>
        <a:xfrm rot="10800000">
          <a:off x="1409457" y="4296839"/>
          <a:ext cx="4501220" cy="1102764"/>
        </a:xfrm>
        <a:prstGeom prst="homePlat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6289" tIns="68580" rIns="128016"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تقبّل فكرة تغير الطفل الصغير المدلل الذي يعتمد على والديه في كافة أمور حياته إلى المراهق الذي يحاول تحقيق الاستقلالية والاعتماد على الذات</a:t>
          </a:r>
          <a:endParaRPr lang="ar-EG" sz="1800" kern="1200" dirty="0">
            <a:solidFill>
              <a:schemeClr val="tx1">
                <a:lumMod val="95000"/>
                <a:lumOff val="5000"/>
              </a:schemeClr>
            </a:solidFill>
          </a:endParaRPr>
        </a:p>
      </dsp:txBody>
      <dsp:txXfrm rot="10800000">
        <a:off x="1685148" y="4296839"/>
        <a:ext cx="4225529" cy="1102764"/>
      </dsp:txXfrm>
    </dsp:sp>
    <dsp:sp modelId="{4917EE3F-1939-4A85-9180-8F1429DD1672}">
      <dsp:nvSpPr>
        <dsp:cNvPr id="0" name=""/>
        <dsp:cNvSpPr/>
      </dsp:nvSpPr>
      <dsp:spPr>
        <a:xfrm>
          <a:off x="858074" y="4296839"/>
          <a:ext cx="1102764" cy="1102764"/>
        </a:xfrm>
        <a:prstGeom prst="ellipse">
          <a:avLst/>
        </a:prstGeom>
        <a:blipFill rotWithShape="1">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448F9-5A74-4C4E-ADAF-3FBC9EF85859}">
      <dsp:nvSpPr>
        <dsp:cNvPr id="0" name=""/>
        <dsp:cNvSpPr/>
      </dsp:nvSpPr>
      <dsp:spPr>
        <a:xfrm>
          <a:off x="0" y="0"/>
          <a:ext cx="6264695" cy="1447360"/>
        </a:xfrm>
        <a:prstGeom prst="rect">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rtl="1">
            <a:lnSpc>
              <a:spcPct val="90000"/>
            </a:lnSpc>
            <a:spcBef>
              <a:spcPct val="0"/>
            </a:spcBef>
            <a:spcAft>
              <a:spcPct val="35000"/>
            </a:spcAft>
          </a:pPr>
          <a:r>
            <a:rPr lang="ar-EG" sz="3900" kern="1200" dirty="0" smtClean="0">
              <a:solidFill>
                <a:schemeClr val="bg1"/>
              </a:solidFill>
              <a:ea typeface="Times New Roman"/>
              <a:cs typeface="Simplified Arabic"/>
            </a:rPr>
            <a:t>أسباب ضعف الشخصية عند المراهقين</a:t>
          </a:r>
          <a:endParaRPr lang="ar-EG" sz="3900" kern="1200" dirty="0">
            <a:solidFill>
              <a:schemeClr val="bg1"/>
            </a:solidFill>
          </a:endParaRPr>
        </a:p>
      </dsp:txBody>
      <dsp:txXfrm>
        <a:off x="0" y="0"/>
        <a:ext cx="6264695" cy="1447360"/>
      </dsp:txXfrm>
    </dsp:sp>
    <dsp:sp modelId="{5BC29807-25C1-408C-88AC-D70E5AF39F69}">
      <dsp:nvSpPr>
        <dsp:cNvPr id="0" name=""/>
        <dsp:cNvSpPr/>
      </dsp:nvSpPr>
      <dsp:spPr>
        <a:xfrm>
          <a:off x="0" y="1447360"/>
          <a:ext cx="1566173" cy="303945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البيئة المحيطة به خصوصاً الأسرة حيث يتأثر المراهق بأهله وطريقة تعاملهم معه، بالإضافة إلى عدم الاستقرار الأسري وكثرة المشاكل والنزاعات في المنزل</a:t>
          </a:r>
          <a:endParaRPr lang="ar-EG" sz="1800" kern="1200" dirty="0">
            <a:solidFill>
              <a:schemeClr val="tx1">
                <a:lumMod val="95000"/>
                <a:lumOff val="5000"/>
              </a:schemeClr>
            </a:solidFill>
          </a:endParaRPr>
        </a:p>
      </dsp:txBody>
      <dsp:txXfrm>
        <a:off x="0" y="1447360"/>
        <a:ext cx="1566173" cy="3039457"/>
      </dsp:txXfrm>
    </dsp:sp>
    <dsp:sp modelId="{693FFD09-BDB4-44E5-BCD2-C6C9CD652E62}">
      <dsp:nvSpPr>
        <dsp:cNvPr id="0" name=""/>
        <dsp:cNvSpPr/>
      </dsp:nvSpPr>
      <dsp:spPr>
        <a:xfrm>
          <a:off x="1566173" y="1447360"/>
          <a:ext cx="1566173" cy="303945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الإهمال الذي يتعرض له المراهق من الأهل قد يكون أحد أهم الأسباب التي تؤدي الى فقدان المراهق ثقته بنفسه، وبالتالي فإنّ ذلك يولد لديه الإحساس بالذنب ونتيجة لذلك تضعف شخصية المراهق</a:t>
          </a:r>
          <a:endParaRPr lang="ar-EG" sz="1800" kern="1200" dirty="0">
            <a:solidFill>
              <a:schemeClr val="tx1">
                <a:lumMod val="95000"/>
                <a:lumOff val="5000"/>
              </a:schemeClr>
            </a:solidFill>
          </a:endParaRPr>
        </a:p>
      </dsp:txBody>
      <dsp:txXfrm>
        <a:off x="1566173" y="1447360"/>
        <a:ext cx="1566173" cy="3039457"/>
      </dsp:txXfrm>
    </dsp:sp>
    <dsp:sp modelId="{E6D65FA9-D84E-4B9F-A348-4A0056EDDA2B}">
      <dsp:nvSpPr>
        <dsp:cNvPr id="0" name=""/>
        <dsp:cNvSpPr/>
      </dsp:nvSpPr>
      <dsp:spPr>
        <a:xfrm>
          <a:off x="3132347" y="1447360"/>
          <a:ext cx="1566173" cy="303945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انتقاد الأبوين له انتقاداً شديداً وإحساسه بعدم قدرته على تلبية رغبتهما في شيء ما خصوصاً في الأمور المستقبلية، وبالتالي فإنّ ذلك يولد لديه الشعور بالضعف</a:t>
          </a:r>
          <a:endParaRPr lang="ar-EG" sz="1800" kern="1200" dirty="0">
            <a:solidFill>
              <a:schemeClr val="tx1">
                <a:lumMod val="95000"/>
                <a:lumOff val="5000"/>
              </a:schemeClr>
            </a:solidFill>
          </a:endParaRPr>
        </a:p>
      </dsp:txBody>
      <dsp:txXfrm>
        <a:off x="3132347" y="1447360"/>
        <a:ext cx="1566173" cy="3039457"/>
      </dsp:txXfrm>
    </dsp:sp>
    <dsp:sp modelId="{9DF6D9C9-B629-4D7D-9B41-9569512C3EA0}">
      <dsp:nvSpPr>
        <dsp:cNvPr id="0" name=""/>
        <dsp:cNvSpPr/>
      </dsp:nvSpPr>
      <dsp:spPr>
        <a:xfrm>
          <a:off x="4698522" y="1447360"/>
          <a:ext cx="1566173" cy="303945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EG" sz="1800" kern="1200" dirty="0" smtClean="0">
              <a:solidFill>
                <a:schemeClr val="tx1">
                  <a:lumMod val="95000"/>
                  <a:lumOff val="5000"/>
                </a:schemeClr>
              </a:solidFill>
            </a:rPr>
            <a:t>عدم قدرته على تحقيق طموحاته ولو حتى جزءاً بسيطاً منها مما يؤدي إلى انعدام ثقته بنفسه</a:t>
          </a:r>
          <a:endParaRPr lang="ar-EG" sz="1800" kern="1200" dirty="0">
            <a:solidFill>
              <a:schemeClr val="tx1">
                <a:lumMod val="95000"/>
                <a:lumOff val="5000"/>
              </a:schemeClr>
            </a:solidFill>
          </a:endParaRPr>
        </a:p>
      </dsp:txBody>
      <dsp:txXfrm>
        <a:off x="4698522" y="1447360"/>
        <a:ext cx="1566173" cy="3039457"/>
      </dsp:txXfrm>
    </dsp:sp>
    <dsp:sp modelId="{3AB07291-4675-4B54-BDC4-6FBD835623C9}">
      <dsp:nvSpPr>
        <dsp:cNvPr id="0" name=""/>
        <dsp:cNvSpPr/>
      </dsp:nvSpPr>
      <dsp:spPr>
        <a:xfrm>
          <a:off x="0" y="4486818"/>
          <a:ext cx="6264695" cy="337717"/>
        </a:xfrm>
        <a:prstGeom prst="rect">
          <a:avLst/>
        </a:prstGeom>
        <a:solidFill>
          <a:schemeClr val="accent2">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6821F3-DC3E-4918-BFE7-8B10FCB00892}">
      <dsp:nvSpPr>
        <dsp:cNvPr id="0" name=""/>
        <dsp:cNvSpPr/>
      </dsp:nvSpPr>
      <dsp:spPr>
        <a:xfrm>
          <a:off x="622696" y="880"/>
          <a:ext cx="2021085" cy="12126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1">
            <a:lnSpc>
              <a:spcPct val="90000"/>
            </a:lnSpc>
            <a:spcBef>
              <a:spcPct val="0"/>
            </a:spcBef>
            <a:spcAft>
              <a:spcPct val="35000"/>
            </a:spcAft>
          </a:pPr>
          <a:r>
            <a:rPr lang="ar-EG" sz="1400" kern="1200" dirty="0" smtClean="0"/>
            <a:t>عدم القدرة على المواجهة والرفض بالإضافة إلى عدم القدرة على إبداء الرأي والمشاركة في اتخاذ القرارات</a:t>
          </a:r>
          <a:endParaRPr lang="ar-EG" sz="1400" kern="1200" dirty="0"/>
        </a:p>
      </dsp:txBody>
      <dsp:txXfrm>
        <a:off x="658213" y="36397"/>
        <a:ext cx="1950051" cy="1141617"/>
      </dsp:txXfrm>
    </dsp:sp>
    <dsp:sp modelId="{168FE3B7-524F-45E0-A98C-2750AD544E7D}">
      <dsp:nvSpPr>
        <dsp:cNvPr id="0" name=""/>
        <dsp:cNvSpPr/>
      </dsp:nvSpPr>
      <dsp:spPr>
        <a:xfrm>
          <a:off x="2821638" y="356591"/>
          <a:ext cx="428470" cy="50122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rtl="1">
            <a:lnSpc>
              <a:spcPct val="90000"/>
            </a:lnSpc>
            <a:spcBef>
              <a:spcPct val="0"/>
            </a:spcBef>
            <a:spcAft>
              <a:spcPct val="35000"/>
            </a:spcAft>
          </a:pPr>
          <a:endParaRPr lang="ar-EG" sz="1100" kern="1200"/>
        </a:p>
      </dsp:txBody>
      <dsp:txXfrm>
        <a:off x="2821638" y="456837"/>
        <a:ext cx="299929" cy="300737"/>
      </dsp:txXfrm>
    </dsp:sp>
    <dsp:sp modelId="{D56A8F8D-8CEB-45A0-B61F-FB13390D860E}">
      <dsp:nvSpPr>
        <dsp:cNvPr id="0" name=""/>
        <dsp:cNvSpPr/>
      </dsp:nvSpPr>
      <dsp:spPr>
        <a:xfrm>
          <a:off x="3452217" y="880"/>
          <a:ext cx="2021085" cy="12126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1">
            <a:lnSpc>
              <a:spcPct val="90000"/>
            </a:lnSpc>
            <a:spcBef>
              <a:spcPct val="0"/>
            </a:spcBef>
            <a:spcAft>
              <a:spcPct val="35000"/>
            </a:spcAft>
          </a:pPr>
          <a:r>
            <a:rPr lang="ar-EG" sz="1400" kern="1200" dirty="0" smtClean="0"/>
            <a:t>عدم القدرة على الاعتذار من أي شخص يطلب منه شيئاً معيناً ولو كان به ضررٌ له</a:t>
          </a:r>
          <a:endParaRPr lang="ar-EG" sz="1400" kern="1200" dirty="0"/>
        </a:p>
      </dsp:txBody>
      <dsp:txXfrm>
        <a:off x="3487734" y="36397"/>
        <a:ext cx="1950051" cy="1141617"/>
      </dsp:txXfrm>
    </dsp:sp>
    <dsp:sp modelId="{4BB471CC-4968-48CB-A288-62563DB51AF1}">
      <dsp:nvSpPr>
        <dsp:cNvPr id="0" name=""/>
        <dsp:cNvSpPr/>
      </dsp:nvSpPr>
      <dsp:spPr>
        <a:xfrm rot="5400000">
          <a:off x="4248525" y="1355007"/>
          <a:ext cx="428470" cy="501229"/>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rtl="1">
            <a:lnSpc>
              <a:spcPct val="90000"/>
            </a:lnSpc>
            <a:spcBef>
              <a:spcPct val="0"/>
            </a:spcBef>
            <a:spcAft>
              <a:spcPct val="35000"/>
            </a:spcAft>
          </a:pPr>
          <a:endParaRPr lang="ar-EG" sz="1100" kern="1200"/>
        </a:p>
      </dsp:txBody>
      <dsp:txXfrm rot="-5400000">
        <a:off x="4312392" y="1391387"/>
        <a:ext cx="300737" cy="299929"/>
      </dsp:txXfrm>
    </dsp:sp>
    <dsp:sp modelId="{59A88927-7235-431B-8E8B-22F13BEC1C39}">
      <dsp:nvSpPr>
        <dsp:cNvPr id="0" name=""/>
        <dsp:cNvSpPr/>
      </dsp:nvSpPr>
      <dsp:spPr>
        <a:xfrm>
          <a:off x="3452217" y="2021966"/>
          <a:ext cx="2021085" cy="121265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1">
            <a:lnSpc>
              <a:spcPct val="90000"/>
            </a:lnSpc>
            <a:spcBef>
              <a:spcPct val="0"/>
            </a:spcBef>
            <a:spcAft>
              <a:spcPct val="35000"/>
            </a:spcAft>
          </a:pPr>
          <a:r>
            <a:rPr lang="ar-EG" sz="1400" kern="1200" dirty="0" smtClean="0"/>
            <a:t>عدم القدرة على إبداء رغبته في شيء معين ويعمل على مسايرة الآخرين في رغباتهم حتى إذا كانت ضد رغبته</a:t>
          </a:r>
          <a:endParaRPr lang="ar-EG" sz="1400" kern="1200" dirty="0"/>
        </a:p>
      </dsp:txBody>
      <dsp:txXfrm>
        <a:off x="3487734" y="2057483"/>
        <a:ext cx="1950051" cy="1141617"/>
      </dsp:txXfrm>
    </dsp:sp>
    <dsp:sp modelId="{2C19E65C-F9C5-45A0-89AE-88FAEBC23013}">
      <dsp:nvSpPr>
        <dsp:cNvPr id="0" name=""/>
        <dsp:cNvSpPr/>
      </dsp:nvSpPr>
      <dsp:spPr>
        <a:xfrm rot="10800000">
          <a:off x="2845891" y="2377677"/>
          <a:ext cx="428470" cy="501229"/>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rtl="1">
            <a:lnSpc>
              <a:spcPct val="90000"/>
            </a:lnSpc>
            <a:spcBef>
              <a:spcPct val="0"/>
            </a:spcBef>
            <a:spcAft>
              <a:spcPct val="35000"/>
            </a:spcAft>
          </a:pPr>
          <a:endParaRPr lang="ar-EG" sz="1100" kern="1200"/>
        </a:p>
      </dsp:txBody>
      <dsp:txXfrm rot="10800000">
        <a:off x="2974432" y="2477923"/>
        <a:ext cx="299929" cy="300737"/>
      </dsp:txXfrm>
    </dsp:sp>
    <dsp:sp modelId="{6BED137A-B205-47CF-A394-D4A0855B89CA}">
      <dsp:nvSpPr>
        <dsp:cNvPr id="0" name=""/>
        <dsp:cNvSpPr/>
      </dsp:nvSpPr>
      <dsp:spPr>
        <a:xfrm>
          <a:off x="622696" y="2021966"/>
          <a:ext cx="2021085" cy="121265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1">
            <a:lnSpc>
              <a:spcPct val="90000"/>
            </a:lnSpc>
            <a:spcBef>
              <a:spcPct val="0"/>
            </a:spcBef>
            <a:spcAft>
              <a:spcPct val="35000"/>
            </a:spcAft>
          </a:pPr>
          <a:r>
            <a:rPr lang="ar-EG" sz="1400" kern="1200" dirty="0" smtClean="0"/>
            <a:t>عدم تحمل مهمة، أو وظيفة كلف بها والتي يمكن أن يكون قد قبلها لعدم قدرته على رفضها على الرغم من كونها لا تثير اهتمامه ولا يفكر في القيام بها</a:t>
          </a:r>
          <a:endParaRPr lang="ar-EG" sz="1400" kern="1200" dirty="0"/>
        </a:p>
      </dsp:txBody>
      <dsp:txXfrm>
        <a:off x="658213" y="2057483"/>
        <a:ext cx="1950051" cy="1141617"/>
      </dsp:txXfrm>
    </dsp:sp>
    <dsp:sp modelId="{137E43D9-14FA-4C3B-BED7-E1A3DE466861}">
      <dsp:nvSpPr>
        <dsp:cNvPr id="0" name=""/>
        <dsp:cNvSpPr/>
      </dsp:nvSpPr>
      <dsp:spPr>
        <a:xfrm rot="5400000">
          <a:off x="1419004" y="3376093"/>
          <a:ext cx="428470" cy="50122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rtl="1">
            <a:lnSpc>
              <a:spcPct val="90000"/>
            </a:lnSpc>
            <a:spcBef>
              <a:spcPct val="0"/>
            </a:spcBef>
            <a:spcAft>
              <a:spcPct val="35000"/>
            </a:spcAft>
          </a:pPr>
          <a:endParaRPr lang="ar-EG" sz="1100" kern="1200"/>
        </a:p>
      </dsp:txBody>
      <dsp:txXfrm rot="-5400000">
        <a:off x="1482871" y="3412473"/>
        <a:ext cx="300737" cy="299929"/>
      </dsp:txXfrm>
    </dsp:sp>
    <dsp:sp modelId="{C9FB28A3-E295-4CE7-8D9D-C59DF8FBB85C}">
      <dsp:nvSpPr>
        <dsp:cNvPr id="0" name=""/>
        <dsp:cNvSpPr/>
      </dsp:nvSpPr>
      <dsp:spPr>
        <a:xfrm>
          <a:off x="622696" y="4043052"/>
          <a:ext cx="2021085" cy="1212651"/>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1">
            <a:lnSpc>
              <a:spcPct val="90000"/>
            </a:lnSpc>
            <a:spcBef>
              <a:spcPct val="0"/>
            </a:spcBef>
            <a:spcAft>
              <a:spcPct val="35000"/>
            </a:spcAft>
          </a:pPr>
          <a:r>
            <a:rPr lang="ar-EG" sz="1400" kern="1200" dirty="0" smtClean="0"/>
            <a:t>عدم القدرة على المحافظة على ممتلكاته والتفريط فيها لعدم قدرته على رفض إعطائها لمن يطلبها منه</a:t>
          </a:r>
          <a:endParaRPr lang="ar-EG" sz="1400" kern="1200" dirty="0"/>
        </a:p>
      </dsp:txBody>
      <dsp:txXfrm>
        <a:off x="658213" y="4078569"/>
        <a:ext cx="1950051" cy="1141617"/>
      </dsp:txXfrm>
    </dsp:sp>
    <dsp:sp modelId="{4872B117-A89D-4F72-B9E8-AA1374E11E24}">
      <dsp:nvSpPr>
        <dsp:cNvPr id="0" name=""/>
        <dsp:cNvSpPr/>
      </dsp:nvSpPr>
      <dsp:spPr>
        <a:xfrm>
          <a:off x="2821638" y="4398763"/>
          <a:ext cx="428470" cy="501229"/>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rtl="1">
            <a:lnSpc>
              <a:spcPct val="90000"/>
            </a:lnSpc>
            <a:spcBef>
              <a:spcPct val="0"/>
            </a:spcBef>
            <a:spcAft>
              <a:spcPct val="35000"/>
            </a:spcAft>
          </a:pPr>
          <a:endParaRPr lang="ar-EG" sz="1100" kern="1200"/>
        </a:p>
      </dsp:txBody>
      <dsp:txXfrm>
        <a:off x="2821638" y="4499009"/>
        <a:ext cx="299929" cy="300737"/>
      </dsp:txXfrm>
    </dsp:sp>
    <dsp:sp modelId="{39EB2B6B-4657-42B2-A1CD-5F00D2FCA186}">
      <dsp:nvSpPr>
        <dsp:cNvPr id="0" name=""/>
        <dsp:cNvSpPr/>
      </dsp:nvSpPr>
      <dsp:spPr>
        <a:xfrm>
          <a:off x="3452217" y="4043052"/>
          <a:ext cx="2021085" cy="12126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1">
            <a:lnSpc>
              <a:spcPct val="90000"/>
            </a:lnSpc>
            <a:spcBef>
              <a:spcPct val="0"/>
            </a:spcBef>
            <a:spcAft>
              <a:spcPct val="35000"/>
            </a:spcAft>
          </a:pPr>
          <a:r>
            <a:rPr lang="ar-EG" sz="1400" kern="1200" dirty="0" smtClean="0"/>
            <a:t>عدم وجود قيم ثابتة في الحياة أو ليس لديه القدرة على التمسك بقيمه وذلك من أجل عدم إغضاب أحد المقربين منه أو أحد أصدقائه</a:t>
          </a:r>
          <a:endParaRPr lang="ar-EG" sz="1400" kern="1200" dirty="0"/>
        </a:p>
      </dsp:txBody>
      <dsp:txXfrm>
        <a:off x="3487734" y="4078569"/>
        <a:ext cx="1950051" cy="11416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CEDBB9-8949-4ADC-9A2C-D0107F6EBA8E}">
      <dsp:nvSpPr>
        <dsp:cNvPr id="0" name=""/>
        <dsp:cNvSpPr/>
      </dsp:nvSpPr>
      <dsp:spPr>
        <a:xfrm>
          <a:off x="1995785" y="1179"/>
          <a:ext cx="2104429" cy="105221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منح المراهق الفرصة لاتخاذ القرارات بنفسه ليتحمل المسؤولية</a:t>
          </a:r>
          <a:endParaRPr lang="ar-EG" sz="1600" kern="1200" dirty="0">
            <a:solidFill>
              <a:schemeClr val="tx1">
                <a:lumMod val="95000"/>
                <a:lumOff val="5000"/>
              </a:schemeClr>
            </a:solidFill>
          </a:endParaRPr>
        </a:p>
      </dsp:txBody>
      <dsp:txXfrm>
        <a:off x="2026603" y="31997"/>
        <a:ext cx="2042793" cy="990578"/>
      </dsp:txXfrm>
    </dsp:sp>
    <dsp:sp modelId="{0B90BCE7-FF83-4B96-872A-4D377539260B}">
      <dsp:nvSpPr>
        <dsp:cNvPr id="0" name=""/>
        <dsp:cNvSpPr/>
      </dsp:nvSpPr>
      <dsp:spPr>
        <a:xfrm rot="3600000">
          <a:off x="3368523" y="1847862"/>
          <a:ext cx="1096445" cy="368275"/>
        </a:xfrm>
        <a:prstGeom prst="lef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rtl="1">
            <a:lnSpc>
              <a:spcPct val="90000"/>
            </a:lnSpc>
            <a:spcBef>
              <a:spcPct val="0"/>
            </a:spcBef>
            <a:spcAft>
              <a:spcPct val="35000"/>
            </a:spcAft>
          </a:pPr>
          <a:endParaRPr lang="ar-EG" sz="1200" kern="1200"/>
        </a:p>
      </dsp:txBody>
      <dsp:txXfrm>
        <a:off x="3479006" y="1921517"/>
        <a:ext cx="875480" cy="220965"/>
      </dsp:txXfrm>
    </dsp:sp>
    <dsp:sp modelId="{C3CB0952-9C44-42FF-ACF7-9153BFA88D7E}">
      <dsp:nvSpPr>
        <dsp:cNvPr id="0" name=""/>
        <dsp:cNvSpPr/>
      </dsp:nvSpPr>
      <dsp:spPr>
        <a:xfrm>
          <a:off x="3733278" y="3010605"/>
          <a:ext cx="2104429" cy="1052214"/>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عقاب المراهق بوسيلة غير الضرب، لما له من أثر سلبي في نفسيته</a:t>
          </a:r>
          <a:endParaRPr lang="ar-EG" sz="1600" kern="1200" dirty="0">
            <a:solidFill>
              <a:schemeClr val="tx1">
                <a:lumMod val="95000"/>
                <a:lumOff val="5000"/>
              </a:schemeClr>
            </a:solidFill>
          </a:endParaRPr>
        </a:p>
      </dsp:txBody>
      <dsp:txXfrm>
        <a:off x="3764096" y="3041423"/>
        <a:ext cx="2042793" cy="990578"/>
      </dsp:txXfrm>
    </dsp:sp>
    <dsp:sp modelId="{72DF279E-D4E5-407D-B2FC-2B414FB9ADBC}">
      <dsp:nvSpPr>
        <dsp:cNvPr id="0" name=""/>
        <dsp:cNvSpPr/>
      </dsp:nvSpPr>
      <dsp:spPr>
        <a:xfrm rot="10800000">
          <a:off x="2499777" y="3352575"/>
          <a:ext cx="1096445" cy="368275"/>
        </a:xfrm>
        <a:prstGeom prst="leftRightArrow">
          <a:avLst>
            <a:gd name="adj1" fmla="val 60000"/>
            <a:gd name="adj2" fmla="val 50000"/>
          </a:avLst>
        </a:prstGeom>
        <a:solidFill>
          <a:schemeClr val="accent3">
            <a:hueOff val="5625132"/>
            <a:satOff val="-8440"/>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rtl="1">
            <a:lnSpc>
              <a:spcPct val="90000"/>
            </a:lnSpc>
            <a:spcBef>
              <a:spcPct val="0"/>
            </a:spcBef>
            <a:spcAft>
              <a:spcPct val="35000"/>
            </a:spcAft>
          </a:pPr>
          <a:endParaRPr lang="ar-EG" sz="1200" kern="1200"/>
        </a:p>
      </dsp:txBody>
      <dsp:txXfrm rot="10800000">
        <a:off x="2610259" y="3426230"/>
        <a:ext cx="875480" cy="220965"/>
      </dsp:txXfrm>
    </dsp:sp>
    <dsp:sp modelId="{3B8ABCE2-E1BD-4515-923A-9D3A3154A9B3}">
      <dsp:nvSpPr>
        <dsp:cNvPr id="0" name=""/>
        <dsp:cNvSpPr/>
      </dsp:nvSpPr>
      <dsp:spPr>
        <a:xfrm>
          <a:off x="258291" y="3010605"/>
          <a:ext cx="2104429" cy="1052214"/>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EG" sz="1600" kern="1200" dirty="0" smtClean="0">
              <a:solidFill>
                <a:schemeClr val="tx1">
                  <a:lumMod val="95000"/>
                  <a:lumOff val="5000"/>
                </a:schemeClr>
              </a:solidFill>
            </a:rPr>
            <a:t>مساعدة المراهق على النجاح وتشجيعه بحب على النهوض بنفسه بعد الفشل لتحقيق أحلامه</a:t>
          </a:r>
          <a:endParaRPr lang="ar-EG" sz="1600" kern="1200" dirty="0">
            <a:solidFill>
              <a:schemeClr val="tx1">
                <a:lumMod val="95000"/>
                <a:lumOff val="5000"/>
              </a:schemeClr>
            </a:solidFill>
          </a:endParaRPr>
        </a:p>
      </dsp:txBody>
      <dsp:txXfrm>
        <a:off x="289109" y="3041423"/>
        <a:ext cx="2042793" cy="990578"/>
      </dsp:txXfrm>
    </dsp:sp>
    <dsp:sp modelId="{4B798474-3319-421A-8C4B-F88F1B1C92D6}">
      <dsp:nvSpPr>
        <dsp:cNvPr id="0" name=""/>
        <dsp:cNvSpPr/>
      </dsp:nvSpPr>
      <dsp:spPr>
        <a:xfrm rot="18000000">
          <a:off x="1631030" y="1847862"/>
          <a:ext cx="1096445" cy="368275"/>
        </a:xfrm>
        <a:prstGeom prst="leftRightArrow">
          <a:avLst>
            <a:gd name="adj1" fmla="val 60000"/>
            <a:gd name="adj2" fmla="val 50000"/>
          </a:avLst>
        </a:prstGeom>
        <a:solidFill>
          <a:schemeClr val="accent3">
            <a:hueOff val="11250264"/>
            <a:satOff val="-16880"/>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rtl="1">
            <a:lnSpc>
              <a:spcPct val="90000"/>
            </a:lnSpc>
            <a:spcBef>
              <a:spcPct val="0"/>
            </a:spcBef>
            <a:spcAft>
              <a:spcPct val="35000"/>
            </a:spcAft>
          </a:pPr>
          <a:endParaRPr lang="ar-EG" sz="1200" kern="1200"/>
        </a:p>
      </dsp:txBody>
      <dsp:txXfrm>
        <a:off x="1741513" y="1921517"/>
        <a:ext cx="875480" cy="22096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5D5AFC-3D46-441A-A2E6-D453A6A72C66}">
      <dsp:nvSpPr>
        <dsp:cNvPr id="0" name=""/>
        <dsp:cNvSpPr/>
      </dsp:nvSpPr>
      <dsp:spPr>
        <a:xfrm>
          <a:off x="3958813" y="2000"/>
          <a:ext cx="1083372" cy="108337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ar-EG" sz="1800" kern="1200" dirty="0" smtClean="0"/>
            <a:t>انخفاض الدرجات الدراسية </a:t>
          </a:r>
          <a:endParaRPr lang="ar-EG" sz="1800" kern="1200" dirty="0"/>
        </a:p>
      </dsp:txBody>
      <dsp:txXfrm>
        <a:off x="4117469" y="160656"/>
        <a:ext cx="766060" cy="766060"/>
      </dsp:txXfrm>
    </dsp:sp>
    <dsp:sp modelId="{AB2B81CE-D568-4985-BBA6-71E874D1B7BC}">
      <dsp:nvSpPr>
        <dsp:cNvPr id="0" name=""/>
        <dsp:cNvSpPr/>
      </dsp:nvSpPr>
      <dsp:spPr>
        <a:xfrm rot="1542857">
          <a:off x="5082154" y="710446"/>
          <a:ext cx="288506" cy="36563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ar-EG" sz="1600" kern="1200"/>
        </a:p>
      </dsp:txBody>
      <dsp:txXfrm>
        <a:off x="5086440" y="764797"/>
        <a:ext cx="201954" cy="219382"/>
      </dsp:txXfrm>
    </dsp:sp>
    <dsp:sp modelId="{CF7699BA-3DE4-4C96-849E-CD62C7553CE8}">
      <dsp:nvSpPr>
        <dsp:cNvPr id="0" name=""/>
        <dsp:cNvSpPr/>
      </dsp:nvSpPr>
      <dsp:spPr>
        <a:xfrm>
          <a:off x="5425342" y="708243"/>
          <a:ext cx="1083372" cy="108337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r>
            <a:rPr lang="ar-EG" sz="1400" kern="1200" dirty="0" smtClean="0"/>
            <a:t>زيادة كبيرة في الوزن أو في فقدانه. </a:t>
          </a:r>
          <a:endParaRPr lang="ar-EG" sz="1400" kern="1200" dirty="0"/>
        </a:p>
      </dsp:txBody>
      <dsp:txXfrm>
        <a:off x="5583998" y="866899"/>
        <a:ext cx="766060" cy="766060"/>
      </dsp:txXfrm>
    </dsp:sp>
    <dsp:sp modelId="{CFF183EC-70A8-41B9-B8B1-A418F49446BC}">
      <dsp:nvSpPr>
        <dsp:cNvPr id="0" name=""/>
        <dsp:cNvSpPr/>
      </dsp:nvSpPr>
      <dsp:spPr>
        <a:xfrm rot="4628571">
          <a:off x="6002060" y="1852606"/>
          <a:ext cx="288506" cy="36563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ar-EG" sz="1600" kern="1200"/>
        </a:p>
      </dsp:txBody>
      <dsp:txXfrm>
        <a:off x="6035706" y="1883543"/>
        <a:ext cx="201954" cy="219382"/>
      </dsp:txXfrm>
    </dsp:sp>
    <dsp:sp modelId="{18DC7A5C-FE8C-44A3-BF1A-52AA8F91DA12}">
      <dsp:nvSpPr>
        <dsp:cNvPr id="0" name=""/>
        <dsp:cNvSpPr/>
      </dsp:nvSpPr>
      <dsp:spPr>
        <a:xfrm>
          <a:off x="5787545" y="2295157"/>
          <a:ext cx="1083372" cy="1083372"/>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r>
            <a:rPr lang="ar-EG" sz="1400" kern="1200" dirty="0" smtClean="0"/>
            <a:t>ذكر الانتحار بأي طريقة كانت. </a:t>
          </a:r>
          <a:endParaRPr lang="ar-EG" sz="1400" kern="1200" dirty="0"/>
        </a:p>
      </dsp:txBody>
      <dsp:txXfrm>
        <a:off x="5946201" y="2453813"/>
        <a:ext cx="766060" cy="766060"/>
      </dsp:txXfrm>
    </dsp:sp>
    <dsp:sp modelId="{B75446EE-08B7-4E8E-84EE-18FABC06C6D0}">
      <dsp:nvSpPr>
        <dsp:cNvPr id="0" name=""/>
        <dsp:cNvSpPr/>
      </dsp:nvSpPr>
      <dsp:spPr>
        <a:xfrm rot="7714286">
          <a:off x="5682634" y="3283943"/>
          <a:ext cx="288506" cy="36563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ar-EG" sz="1600" kern="1200"/>
        </a:p>
      </dsp:txBody>
      <dsp:txXfrm rot="10800000">
        <a:off x="5752892" y="3323236"/>
        <a:ext cx="201954" cy="219382"/>
      </dsp:txXfrm>
    </dsp:sp>
    <dsp:sp modelId="{36B85A44-44BD-44BF-B1EA-622AE43B62C2}">
      <dsp:nvSpPr>
        <dsp:cNvPr id="0" name=""/>
        <dsp:cNvSpPr/>
      </dsp:nvSpPr>
      <dsp:spPr>
        <a:xfrm>
          <a:off x="4772675" y="3567763"/>
          <a:ext cx="1083372" cy="1083372"/>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rtl="1">
            <a:lnSpc>
              <a:spcPct val="90000"/>
            </a:lnSpc>
            <a:spcBef>
              <a:spcPct val="0"/>
            </a:spcBef>
            <a:spcAft>
              <a:spcPct val="35000"/>
            </a:spcAft>
          </a:pPr>
          <a:r>
            <a:rPr lang="ar-EG" sz="1800" kern="1200" dirty="0" smtClean="0"/>
            <a:t>مشاكل في النوم. </a:t>
          </a:r>
          <a:endParaRPr lang="ar-EG" sz="1800" kern="1200" dirty="0"/>
        </a:p>
      </dsp:txBody>
      <dsp:txXfrm>
        <a:off x="4931331" y="3726419"/>
        <a:ext cx="766060" cy="766060"/>
      </dsp:txXfrm>
    </dsp:sp>
    <dsp:sp modelId="{661B83D2-5F1D-45AE-8D6E-64CB5FC9B79F}">
      <dsp:nvSpPr>
        <dsp:cNvPr id="0" name=""/>
        <dsp:cNvSpPr/>
      </dsp:nvSpPr>
      <dsp:spPr>
        <a:xfrm rot="10800000">
          <a:off x="4364412" y="3926630"/>
          <a:ext cx="288506" cy="36563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ar-EG" sz="1600" kern="1200"/>
        </a:p>
      </dsp:txBody>
      <dsp:txXfrm rot="10800000">
        <a:off x="4450964" y="3999758"/>
        <a:ext cx="201954" cy="219382"/>
      </dsp:txXfrm>
    </dsp:sp>
    <dsp:sp modelId="{486F5974-7DF6-4EFF-B176-87F0E7ACA49E}">
      <dsp:nvSpPr>
        <dsp:cNvPr id="0" name=""/>
        <dsp:cNvSpPr/>
      </dsp:nvSpPr>
      <dsp:spPr>
        <a:xfrm>
          <a:off x="3144951" y="3567763"/>
          <a:ext cx="1083372" cy="1083372"/>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1">
            <a:lnSpc>
              <a:spcPct val="90000"/>
            </a:lnSpc>
            <a:spcBef>
              <a:spcPct val="0"/>
            </a:spcBef>
            <a:spcAft>
              <a:spcPct val="35000"/>
            </a:spcAft>
          </a:pPr>
          <a:r>
            <a:rPr lang="ar-EG" sz="1600" kern="1200" dirty="0" smtClean="0"/>
            <a:t>الهروب المتكرر من المدرسة.</a:t>
          </a:r>
          <a:endParaRPr lang="ar-EG" sz="1600" kern="1200" dirty="0"/>
        </a:p>
      </dsp:txBody>
      <dsp:txXfrm>
        <a:off x="3303607" y="3726419"/>
        <a:ext cx="766060" cy="766060"/>
      </dsp:txXfrm>
    </dsp:sp>
    <dsp:sp modelId="{49A5FE0D-B892-4C61-8AD2-357EFCEF1D7D}">
      <dsp:nvSpPr>
        <dsp:cNvPr id="0" name=""/>
        <dsp:cNvSpPr/>
      </dsp:nvSpPr>
      <dsp:spPr>
        <a:xfrm rot="13885714">
          <a:off x="3040040" y="3296711"/>
          <a:ext cx="288506" cy="365638"/>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ar-EG" sz="1600" kern="1200"/>
        </a:p>
      </dsp:txBody>
      <dsp:txXfrm rot="10800000">
        <a:off x="3110298" y="3403674"/>
        <a:ext cx="201954" cy="219382"/>
      </dsp:txXfrm>
    </dsp:sp>
    <dsp:sp modelId="{0654A2E7-7895-4C43-9925-87955DE3B2E4}">
      <dsp:nvSpPr>
        <dsp:cNvPr id="0" name=""/>
        <dsp:cNvSpPr/>
      </dsp:nvSpPr>
      <dsp:spPr>
        <a:xfrm>
          <a:off x="2130082" y="2295157"/>
          <a:ext cx="1083372" cy="108337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1">
            <a:lnSpc>
              <a:spcPct val="90000"/>
            </a:lnSpc>
            <a:spcBef>
              <a:spcPct val="0"/>
            </a:spcBef>
            <a:spcAft>
              <a:spcPct val="35000"/>
            </a:spcAft>
          </a:pPr>
          <a:r>
            <a:rPr lang="ar-EG" sz="1600" kern="1200" dirty="0" smtClean="0"/>
            <a:t>تغير الأصدقاء بشكل مفاجئ. </a:t>
          </a:r>
          <a:endParaRPr lang="ar-EG" sz="1600" kern="1200" dirty="0"/>
        </a:p>
      </dsp:txBody>
      <dsp:txXfrm>
        <a:off x="2288738" y="2453813"/>
        <a:ext cx="766060" cy="766060"/>
      </dsp:txXfrm>
    </dsp:sp>
    <dsp:sp modelId="{9B3B0831-798B-4A48-9F07-82C40592E63D}">
      <dsp:nvSpPr>
        <dsp:cNvPr id="0" name=""/>
        <dsp:cNvSpPr/>
      </dsp:nvSpPr>
      <dsp:spPr>
        <a:xfrm rot="16971429">
          <a:off x="2706799" y="1868527"/>
          <a:ext cx="288506" cy="36563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ar-EG" sz="1600" kern="1200"/>
        </a:p>
      </dsp:txBody>
      <dsp:txXfrm>
        <a:off x="2740445" y="1983846"/>
        <a:ext cx="201954" cy="219382"/>
      </dsp:txXfrm>
    </dsp:sp>
    <dsp:sp modelId="{4B1C48A3-8491-49DF-9606-E2C38E550234}">
      <dsp:nvSpPr>
        <dsp:cNvPr id="0" name=""/>
        <dsp:cNvSpPr/>
      </dsp:nvSpPr>
      <dsp:spPr>
        <a:xfrm>
          <a:off x="2492284" y="708243"/>
          <a:ext cx="1083372" cy="108337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1">
            <a:lnSpc>
              <a:spcPct val="90000"/>
            </a:lnSpc>
            <a:spcBef>
              <a:spcPct val="0"/>
            </a:spcBef>
            <a:spcAft>
              <a:spcPct val="35000"/>
            </a:spcAft>
          </a:pPr>
          <a:r>
            <a:rPr lang="ar-EG" sz="1400" kern="1200" dirty="0" smtClean="0"/>
            <a:t>علامات تدل على تناول التبغ أو المخدرات أو الكحول. </a:t>
          </a:r>
          <a:endParaRPr lang="ar-EG" sz="1400" kern="1200" dirty="0"/>
        </a:p>
      </dsp:txBody>
      <dsp:txXfrm>
        <a:off x="2650940" y="866899"/>
        <a:ext cx="766060" cy="766060"/>
      </dsp:txXfrm>
    </dsp:sp>
    <dsp:sp modelId="{F972067D-FC03-4742-94E2-D2CA153CF5EE}">
      <dsp:nvSpPr>
        <dsp:cNvPr id="0" name=""/>
        <dsp:cNvSpPr/>
      </dsp:nvSpPr>
      <dsp:spPr>
        <a:xfrm rot="20057143">
          <a:off x="3615625" y="717531"/>
          <a:ext cx="288506" cy="36563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ar-EG" sz="1600" kern="1200"/>
        </a:p>
      </dsp:txBody>
      <dsp:txXfrm>
        <a:off x="3619911" y="809436"/>
        <a:ext cx="201954" cy="21938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31E0-361B-42C4-B401-530C1F6A32C9}">
      <dsp:nvSpPr>
        <dsp:cNvPr id="0" name=""/>
        <dsp:cNvSpPr/>
      </dsp:nvSpPr>
      <dsp:spPr>
        <a:xfrm>
          <a:off x="3209410" y="0"/>
          <a:ext cx="2855746" cy="2110783"/>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D3C0BC-0EDF-4A5A-AF23-2CAD3DE3CF82}">
      <dsp:nvSpPr>
        <dsp:cNvPr id="0" name=""/>
        <dsp:cNvSpPr/>
      </dsp:nvSpPr>
      <dsp:spPr>
        <a:xfrm>
          <a:off x="3768473" y="692695"/>
          <a:ext cx="1736827" cy="563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rtl="1">
            <a:lnSpc>
              <a:spcPct val="90000"/>
            </a:lnSpc>
            <a:spcBef>
              <a:spcPct val="0"/>
            </a:spcBef>
            <a:spcAft>
              <a:spcPct val="35000"/>
            </a:spcAft>
          </a:pPr>
          <a:r>
            <a:rPr lang="ar-EG" sz="1400" kern="1200" dirty="0" smtClean="0"/>
            <a:t>البلوغ الذي يظهر على الجسم من خلال نمو الشعر على الجسم، وزيادة إفراز الدهون في الجلد والشعر، وزيادة إفراز العرق</a:t>
          </a:r>
          <a:endParaRPr lang="ar-EG" sz="1400" kern="1200" dirty="0"/>
        </a:p>
      </dsp:txBody>
      <dsp:txXfrm>
        <a:off x="3768473" y="692695"/>
        <a:ext cx="1736827" cy="563939"/>
      </dsp:txXfrm>
    </dsp:sp>
    <dsp:sp modelId="{7CD6FC6A-3B25-4DAA-9099-A3795BFF715E}">
      <dsp:nvSpPr>
        <dsp:cNvPr id="0" name=""/>
        <dsp:cNvSpPr/>
      </dsp:nvSpPr>
      <dsp:spPr>
        <a:xfrm>
          <a:off x="2616343" y="1212780"/>
          <a:ext cx="2869149" cy="2110783"/>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10850C-F0D5-40F7-8DE8-D5167CF01296}">
      <dsp:nvSpPr>
        <dsp:cNvPr id="0" name=""/>
        <dsp:cNvSpPr/>
      </dsp:nvSpPr>
      <dsp:spPr>
        <a:xfrm>
          <a:off x="3459207" y="1979967"/>
          <a:ext cx="1177877" cy="588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rtl="1">
            <a:lnSpc>
              <a:spcPct val="90000"/>
            </a:lnSpc>
            <a:spcBef>
              <a:spcPct val="0"/>
            </a:spcBef>
            <a:spcAft>
              <a:spcPct val="35000"/>
            </a:spcAft>
          </a:pPr>
          <a:r>
            <a:rPr lang="ar-EG" sz="1400" kern="1200" dirty="0" smtClean="0"/>
            <a:t>نمو المعالم الأنثوية والذكرية عند المراهقين</a:t>
          </a:r>
          <a:endParaRPr lang="ar-EG" sz="1400" kern="1200" dirty="0"/>
        </a:p>
      </dsp:txBody>
      <dsp:txXfrm>
        <a:off x="3459207" y="1979967"/>
        <a:ext cx="1177877" cy="588675"/>
      </dsp:txXfrm>
    </dsp:sp>
    <dsp:sp modelId="{A75DCB91-E7E0-4B9C-88CC-157F8435E6CF}">
      <dsp:nvSpPr>
        <dsp:cNvPr id="0" name=""/>
        <dsp:cNvSpPr/>
      </dsp:nvSpPr>
      <dsp:spPr>
        <a:xfrm>
          <a:off x="3247434" y="2431012"/>
          <a:ext cx="2779699" cy="2110783"/>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903367-2EA1-445B-997D-B49A6AAA5DF6}">
      <dsp:nvSpPr>
        <dsp:cNvPr id="0" name=""/>
        <dsp:cNvSpPr/>
      </dsp:nvSpPr>
      <dsp:spPr>
        <a:xfrm>
          <a:off x="4047948" y="3194792"/>
          <a:ext cx="1177877" cy="588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rtl="1">
            <a:lnSpc>
              <a:spcPct val="90000"/>
            </a:lnSpc>
            <a:spcBef>
              <a:spcPct val="0"/>
            </a:spcBef>
            <a:spcAft>
              <a:spcPct val="35000"/>
            </a:spcAft>
          </a:pPr>
          <a:r>
            <a:rPr lang="ar-EG" sz="1400" kern="1200" dirty="0" smtClean="0"/>
            <a:t>بدء الدورة الشهرية عندَ الفتيات. </a:t>
          </a:r>
          <a:endParaRPr lang="ar-EG" sz="1400" kern="1200" dirty="0"/>
        </a:p>
      </dsp:txBody>
      <dsp:txXfrm>
        <a:off x="4047948" y="3194792"/>
        <a:ext cx="1177877" cy="588675"/>
      </dsp:txXfrm>
    </dsp:sp>
    <dsp:sp modelId="{39DD4564-34AF-4C39-86A1-4328BCB1EEB5}">
      <dsp:nvSpPr>
        <dsp:cNvPr id="0" name=""/>
        <dsp:cNvSpPr/>
      </dsp:nvSpPr>
      <dsp:spPr>
        <a:xfrm>
          <a:off x="2611298" y="3645837"/>
          <a:ext cx="2879238" cy="2110783"/>
        </a:xfrm>
        <a:prstGeom prst="leftCircularArrow">
          <a:avLst>
            <a:gd name="adj1" fmla="val 10980"/>
            <a:gd name="adj2" fmla="val 1142322"/>
            <a:gd name="adj3" fmla="val 6300000"/>
            <a:gd name="adj4" fmla="val 18900000"/>
            <a:gd name="adj5" fmla="val 125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EC452B-936C-4CEF-8CE3-9BAC4E713C34}">
      <dsp:nvSpPr>
        <dsp:cNvPr id="0" name=""/>
        <dsp:cNvSpPr/>
      </dsp:nvSpPr>
      <dsp:spPr>
        <a:xfrm>
          <a:off x="3459207" y="4410298"/>
          <a:ext cx="1177877" cy="588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rtl="1">
            <a:lnSpc>
              <a:spcPct val="90000"/>
            </a:lnSpc>
            <a:spcBef>
              <a:spcPct val="0"/>
            </a:spcBef>
            <a:spcAft>
              <a:spcPct val="35000"/>
            </a:spcAft>
          </a:pPr>
          <a:r>
            <a:rPr lang="ar-EG" sz="1400" kern="1200" dirty="0" smtClean="0"/>
            <a:t>تغيّر صوت الأولاد ليصبحَ غليظاً. </a:t>
          </a:r>
          <a:endParaRPr lang="ar-EG" sz="1400" kern="1200" dirty="0"/>
        </a:p>
      </dsp:txBody>
      <dsp:txXfrm>
        <a:off x="3459207" y="4410298"/>
        <a:ext cx="1177877" cy="588675"/>
      </dsp:txXfrm>
    </dsp:sp>
    <dsp:sp modelId="{B7C8A1E0-EDE9-4540-B958-F5D2C5049933}">
      <dsp:nvSpPr>
        <dsp:cNvPr id="0" name=""/>
        <dsp:cNvSpPr/>
      </dsp:nvSpPr>
      <dsp:spPr>
        <a:xfrm>
          <a:off x="3284187" y="4998973"/>
          <a:ext cx="2708963" cy="1814402"/>
        </a:xfrm>
        <a:prstGeom prst="blockArc">
          <a:avLst>
            <a:gd name="adj1" fmla="val 13500000"/>
            <a:gd name="adj2" fmla="val 10800000"/>
            <a:gd name="adj3" fmla="val 1274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FB9D36-BD18-49E9-B41A-972B6877BF0F}">
      <dsp:nvSpPr>
        <dsp:cNvPr id="0" name=""/>
        <dsp:cNvSpPr/>
      </dsp:nvSpPr>
      <dsp:spPr>
        <a:xfrm>
          <a:off x="4047948" y="5625804"/>
          <a:ext cx="1177877" cy="588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lvl="0" algn="ctr" defTabSz="622300" rtl="1">
            <a:lnSpc>
              <a:spcPct val="90000"/>
            </a:lnSpc>
            <a:spcBef>
              <a:spcPct val="0"/>
            </a:spcBef>
            <a:spcAft>
              <a:spcPct val="35000"/>
            </a:spcAft>
          </a:pPr>
          <a:r>
            <a:rPr lang="ar-EG" sz="1400" kern="1200" dirty="0" smtClean="0"/>
            <a:t>اكتساب الطول والوزن بشكلٍ ملفت. </a:t>
          </a:r>
          <a:endParaRPr lang="ar-EG" sz="1400" kern="1200" dirty="0"/>
        </a:p>
      </dsp:txBody>
      <dsp:txXfrm>
        <a:off x="4047948" y="5625804"/>
        <a:ext cx="1177877" cy="58867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9.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pic>
        <p:nvPicPr>
          <p:cNvPr id="7" name="Picture 2" descr="نتيجة بحث الصور عن خلفيات بوربوينت"/>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07/07/1442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07/07/1442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a:prstGeom prst="rect">
            <a:avLst/>
          </a:prstGeo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07/07/1442</a:t>
            </a:fld>
            <a:endParaRPr lang="ar-SA">
              <a:solidFill>
                <a:prstClr val="black"/>
              </a:solidFill>
            </a:endParaRPr>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6677467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457200" y="1600200"/>
            <a:ext cx="8229600" cy="4525963"/>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07/07/1442</a:t>
            </a:fld>
            <a:endParaRPr lang="ar-SA">
              <a:solidFill>
                <a:prstClr val="black"/>
              </a:solidFill>
            </a:endParaRPr>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360776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07/07/1442</a:t>
            </a:fld>
            <a:endParaRPr lang="ar-SA">
              <a:solidFill>
                <a:prstClr val="black"/>
              </a:solidFill>
            </a:endParaRPr>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296944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07/07/1442</a:t>
            </a:fld>
            <a:endParaRPr lang="ar-SA">
              <a:solidFill>
                <a:prstClr val="black"/>
              </a:solidFill>
            </a:endParaRPr>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38670835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07/07/1442</a:t>
            </a:fld>
            <a:endParaRPr lang="ar-SA">
              <a:solidFill>
                <a:prstClr val="black"/>
              </a:solidFill>
            </a:endParaRPr>
          </a:p>
        </p:txBody>
      </p:sp>
      <p:sp>
        <p:nvSpPr>
          <p:cNvPr id="8" name="عنصر نائب للتذييل 7"/>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9" name="عنصر نائب لرقم الشريحة 8"/>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568669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07/07/1442</a:t>
            </a:fld>
            <a:endParaRPr lang="ar-SA">
              <a:solidFill>
                <a:prstClr val="black"/>
              </a:solidFill>
            </a:endParaRPr>
          </a:p>
        </p:txBody>
      </p:sp>
      <p:sp>
        <p:nvSpPr>
          <p:cNvPr id="4" name="عنصر نائب للتذييل 3"/>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5" name="عنصر نائب لرقم الشريحة 4"/>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35289782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07/07/1442</a:t>
            </a:fld>
            <a:endParaRPr lang="ar-SA">
              <a:solidFill>
                <a:prstClr val="black"/>
              </a:solidFill>
            </a:endParaRPr>
          </a:p>
        </p:txBody>
      </p:sp>
      <p:sp>
        <p:nvSpPr>
          <p:cNvPr id="3" name="عنصر نائب للتذييل 2"/>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4" name="عنصر نائب لرقم الشريحة 3"/>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38769710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07/07/1442</a:t>
            </a:fld>
            <a:endParaRPr lang="ar-SA">
              <a:solidFill>
                <a:prstClr val="black"/>
              </a:solidFill>
            </a:endParaRPr>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2158112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07/07/1442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07/07/1442</a:t>
            </a:fld>
            <a:endParaRPr lang="ar-SA">
              <a:solidFill>
                <a:prstClr val="black"/>
              </a:solidFill>
            </a:endParaRPr>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3242774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1600200"/>
            <a:ext cx="8229600" cy="4525963"/>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07/07/1442</a:t>
            </a:fld>
            <a:endParaRPr lang="ar-SA">
              <a:solidFill>
                <a:prstClr val="black"/>
              </a:solidFill>
            </a:endParaRPr>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2975217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a:prstGeom prst="rect">
            <a:avLst/>
          </a:prstGeo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solidFill>
                  <a:prstClr val="black"/>
                </a:solidFill>
              </a:rPr>
              <a:pPr/>
              <a:t>07/07/1442</a:t>
            </a:fld>
            <a:endParaRPr lang="ar-SA">
              <a:solidFill>
                <a:prstClr val="black"/>
              </a:solidFill>
            </a:endParaRPr>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solidFill>
                <a:prstClr val="black"/>
              </a:solidFill>
            </a:endParaRPr>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solidFill>
                  <a:prstClr val="black"/>
                </a:solidFill>
              </a:rPr>
              <a:pPr/>
              <a:t>‹#›</a:t>
            </a:fld>
            <a:endParaRPr lang="ar-SA">
              <a:solidFill>
                <a:prstClr val="black"/>
              </a:solidFill>
            </a:endParaRPr>
          </a:p>
        </p:txBody>
      </p:sp>
    </p:spTree>
    <p:extLst>
      <p:ext uri="{BB962C8B-B14F-4D97-AF65-F5344CB8AC3E}">
        <p14:creationId xmlns:p14="http://schemas.microsoft.com/office/powerpoint/2010/main" val="2179176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07/07/1442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07/07/1442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07/07/1442</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07/07/1442</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07/07/1442</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07/07/1442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07/07/1442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07/07/1442</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خلفيات بوربوينت مجانية 2020 • تطبيق رفيق"/>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2084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1.jfif"/><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2.jfi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4.jf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5.jfi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0.jpeg"/><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oleObject" Target="../embeddings/oleObject1.bin"/><Relationship Id="rId7" Type="http://schemas.openxmlformats.org/officeDocument/2006/relationships/image" Target="../media/image7.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6.wmf"/><Relationship Id="rId5" Type="http://schemas.openxmlformats.org/officeDocument/2006/relationships/image" Target="../media/image5.jpeg"/><Relationship Id="rId4" Type="http://schemas.openxmlformats.org/officeDocument/2006/relationships/image" Target="../media/image4.w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32.jfif"/><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diagramLayout" Target="../diagrams/layout9.xml"/><Relationship Id="rId7" Type="http://schemas.openxmlformats.org/officeDocument/2006/relationships/image" Target="../media/image34.jpeg"/><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64.xml.rels><?xml version="1.0" encoding="UTF-8" standalone="yes"?>
<Relationships xmlns="http://schemas.openxmlformats.org/package/2006/relationships"><Relationship Id="rId2" Type="http://schemas.openxmlformats.org/officeDocument/2006/relationships/image" Target="../media/image31.jfif"/><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8" Type="http://schemas.openxmlformats.org/officeDocument/2006/relationships/diagramData" Target="../diagrams/data22.xml"/><Relationship Id="rId3" Type="http://schemas.openxmlformats.org/officeDocument/2006/relationships/diagramLayout" Target="../diagrams/layout21.xml"/><Relationship Id="rId7" Type="http://schemas.openxmlformats.org/officeDocument/2006/relationships/image" Target="../media/image49.png"/><Relationship Id="rId12" Type="http://schemas.microsoft.com/office/2007/relationships/diagramDrawing" Target="../diagrams/drawing22.xml"/><Relationship Id="rId2" Type="http://schemas.openxmlformats.org/officeDocument/2006/relationships/diagramData" Target="../diagrams/data21.xml"/><Relationship Id="rId1" Type="http://schemas.openxmlformats.org/officeDocument/2006/relationships/slideLayout" Target="../slideLayouts/slideLayout1.xml"/><Relationship Id="rId6" Type="http://schemas.microsoft.com/office/2007/relationships/diagramDrawing" Target="../diagrams/drawing21.xml"/><Relationship Id="rId11" Type="http://schemas.openxmlformats.org/officeDocument/2006/relationships/diagramColors" Target="../diagrams/colors22.xml"/><Relationship Id="rId5" Type="http://schemas.openxmlformats.org/officeDocument/2006/relationships/diagramColors" Target="../diagrams/colors21.xml"/><Relationship Id="rId10" Type="http://schemas.openxmlformats.org/officeDocument/2006/relationships/diagramQuickStyle" Target="../diagrams/quickStyle22.xml"/><Relationship Id="rId4" Type="http://schemas.openxmlformats.org/officeDocument/2006/relationships/diagramQuickStyle" Target="../diagrams/quickStyle21.xml"/><Relationship Id="rId9" Type="http://schemas.openxmlformats.org/officeDocument/2006/relationships/diagramLayout" Target="../diagrams/layout22.xml"/></Relationships>
</file>

<file path=ppt/slides/_rels/slide67.xml.rels><?xml version="1.0" encoding="UTF-8" standalone="yes"?>
<Relationships xmlns="http://schemas.openxmlformats.org/package/2006/relationships"><Relationship Id="rId2" Type="http://schemas.openxmlformats.org/officeDocument/2006/relationships/image" Target="../media/image32.jf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483768" y="27383"/>
            <a:ext cx="4855816" cy="1754326"/>
          </a:xfrm>
          <a:prstGeom prst="rect">
            <a:avLst/>
          </a:prstGeom>
          <a:noFill/>
        </p:spPr>
        <p:txBody>
          <a:bodyPr wrap="none" lIns="91440" tIns="45720" rIns="91440" bIns="45720">
            <a:spAutoFit/>
          </a:bodyPr>
          <a:lstStyle/>
          <a:p>
            <a:pPr algn="ctr"/>
            <a:r>
              <a:rPr lang="ar-EG"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حقيبة </a:t>
            </a:r>
          </a:p>
          <a:p>
            <a:pPr algn="ctr"/>
            <a:r>
              <a:rPr lang="ar-EG"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التعامل مع المراهقين</a:t>
            </a:r>
            <a:endParaRPr lang="ar-SA"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6" name="صورة 5" descr="D:\آلاء\حقائب جديدة\التعامل مع المراهقين\الصور\images (8).jfif"/>
          <p:cNvPicPr/>
          <p:nvPr/>
        </p:nvPicPr>
        <p:blipFill>
          <a:blip r:embed="rId2">
            <a:extLst>
              <a:ext uri="{28A0092B-C50C-407E-A947-70E740481C1C}">
                <a14:useLocalDpi xmlns:a14="http://schemas.microsoft.com/office/drawing/2010/main" val="0"/>
              </a:ext>
            </a:extLst>
          </a:blip>
          <a:srcRect/>
          <a:stretch>
            <a:fillRect/>
          </a:stretch>
        </p:blipFill>
        <p:spPr bwMode="auto">
          <a:xfrm>
            <a:off x="2314667" y="1916832"/>
            <a:ext cx="5194017" cy="3478451"/>
          </a:xfrm>
          <a:prstGeom prst="rect">
            <a:avLst/>
          </a:prstGeom>
          <a:noFill/>
          <a:ln>
            <a:noFill/>
          </a:ln>
        </p:spPr>
      </p:pic>
      <p:sp>
        <p:nvSpPr>
          <p:cNvPr id="7" name="مخطط انسيابي: معالجة متعاقبة 6"/>
          <p:cNvSpPr/>
          <p:nvPr/>
        </p:nvSpPr>
        <p:spPr>
          <a:xfrm>
            <a:off x="3923928" y="5449836"/>
            <a:ext cx="3159125" cy="1377315"/>
          </a:xfrm>
          <a:prstGeom prst="flowChartAlternateProcess">
            <a:avLst/>
          </a:prstGeom>
          <a:solidFill>
            <a:sysClr val="window" lastClr="FFFFFF"/>
          </a:solidFill>
          <a:ln w="25400" cap="flat" cmpd="sng" algn="ctr">
            <a:solidFill>
              <a:srgbClr val="9BBB59"/>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r>
              <a:rPr lang="ar-EG" sz="1800" b="1" dirty="0">
                <a:solidFill>
                  <a:srgbClr val="76923C"/>
                </a:solidFill>
                <a:effectLst/>
                <a:latin typeface="Calibri"/>
                <a:ea typeface="Calibri"/>
                <a:cs typeface="Arial"/>
              </a:rPr>
              <a:t>المدرب :</a:t>
            </a:r>
            <a:endParaRPr lang="en-US" sz="1100" dirty="0">
              <a:effectLst/>
              <a:latin typeface="Calibri"/>
              <a:ea typeface="Calibri"/>
              <a:cs typeface="Arial"/>
            </a:endParaRPr>
          </a:p>
          <a:p>
            <a:pPr algn="r" rtl="1">
              <a:lnSpc>
                <a:spcPct val="115000"/>
              </a:lnSpc>
              <a:spcAft>
                <a:spcPts val="1000"/>
              </a:spcAft>
            </a:pPr>
            <a:r>
              <a:rPr lang="ar-EG" sz="1800" b="1" dirty="0">
                <a:solidFill>
                  <a:srgbClr val="76923C"/>
                </a:solidFill>
                <a:effectLst/>
                <a:latin typeface="Calibri"/>
                <a:ea typeface="Calibri"/>
                <a:cs typeface="Arial"/>
              </a:rPr>
              <a:t>مدة الدورة : 2 يوم تدريبي</a:t>
            </a:r>
            <a:endParaRPr lang="en-US" sz="1100" dirty="0">
              <a:effectLst/>
              <a:latin typeface="Calibri"/>
              <a:ea typeface="Calibri"/>
              <a:cs typeface="Arial"/>
            </a:endParaRPr>
          </a:p>
          <a:p>
            <a:pPr algn="r" rtl="1">
              <a:lnSpc>
                <a:spcPct val="115000"/>
              </a:lnSpc>
              <a:spcAft>
                <a:spcPts val="1000"/>
              </a:spcAft>
            </a:pPr>
            <a:r>
              <a:rPr lang="ar-EG" sz="1800" b="1" dirty="0">
                <a:solidFill>
                  <a:srgbClr val="76923C"/>
                </a:solidFill>
                <a:effectLst/>
                <a:latin typeface="Calibri"/>
                <a:ea typeface="Calibri"/>
                <a:cs typeface="Arial"/>
              </a:rPr>
              <a:t>عدد الساعات : 10 ساعات تدريبية</a:t>
            </a:r>
            <a:endParaRPr lang="en-US" sz="1100" dirty="0">
              <a:effectLst/>
              <a:latin typeface="Calibri"/>
              <a:ea typeface="Calibri"/>
              <a:cs typeface="Arial"/>
            </a:endParaRPr>
          </a:p>
        </p:txBody>
      </p:sp>
    </p:spTree>
    <p:extLst>
      <p:ext uri="{BB962C8B-B14F-4D97-AF65-F5344CB8AC3E}">
        <p14:creationId xmlns:p14="http://schemas.microsoft.com/office/powerpoint/2010/main" val="1938490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635896" y="195943"/>
            <a:ext cx="1905001" cy="519112"/>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(1/1)</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AutoShape 14"/>
          <p:cNvSpPr>
            <a:spLocks noChangeArrowheads="1"/>
          </p:cNvSpPr>
          <p:nvPr/>
        </p:nvSpPr>
        <p:spPr bwMode="auto">
          <a:xfrm>
            <a:off x="3378721" y="980728"/>
            <a:ext cx="2419350" cy="65084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smtClean="0">
                <a:ln>
                  <a:noFill/>
                </a:ln>
                <a:solidFill>
                  <a:schemeClr val="tx1"/>
                </a:solidFill>
                <a:effectLst/>
                <a:latin typeface="Calibri" pitchFamily="34" charset="0"/>
                <a:ea typeface="Arial" pitchFamily="34" charset="0"/>
                <a:cs typeface="AL-Mateen" pitchFamily="2" charset="-78"/>
              </a:rPr>
              <a:t>كسر الجليد</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pic>
        <p:nvPicPr>
          <p:cNvPr id="4"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1796" y="836712"/>
            <a:ext cx="875159" cy="875159"/>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9"/>
          <p:cNvSpPr>
            <a:spLocks noChangeArrowheads="1"/>
          </p:cNvSpPr>
          <p:nvPr/>
        </p:nvSpPr>
        <p:spPr bwMode="auto">
          <a:xfrm>
            <a:off x="1411646" y="1045691"/>
            <a:ext cx="1200150" cy="457200"/>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الزمن: 15 دقيقه</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8071" y="715055"/>
            <a:ext cx="1085850" cy="1028700"/>
          </a:xfrm>
          <a:prstGeom prst="rect">
            <a:avLst/>
          </a:prstGeom>
          <a:noFill/>
          <a:extLst>
            <a:ext uri="{909E8E84-426E-40DD-AFC4-6F175D3DCCD1}">
              <a14:hiddenFill xmlns:a14="http://schemas.microsoft.com/office/drawing/2010/main">
                <a:solidFill>
                  <a:srgbClr val="FFFFFF"/>
                </a:solidFill>
              </a14:hiddenFill>
            </a:ext>
          </a:extLst>
        </p:spPr>
      </p:pic>
      <p:sp>
        <p:nvSpPr>
          <p:cNvPr id="7" name="Oval 4"/>
          <p:cNvSpPr>
            <a:spLocks noChangeArrowheads="1"/>
          </p:cNvSpPr>
          <p:nvPr/>
        </p:nvSpPr>
        <p:spPr bwMode="auto">
          <a:xfrm>
            <a:off x="6883921" y="836712"/>
            <a:ext cx="870693" cy="1000125"/>
          </a:xfrm>
          <a:prstGeom prst="ellipse">
            <a:avLst/>
          </a:prstGeom>
          <a:noFill/>
          <a:ln w="31750">
            <a:solidFill>
              <a:srgbClr val="4472C4"/>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1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فردي</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AutoShape 18"/>
          <p:cNvSpPr>
            <a:spLocks noChangeArrowheads="1"/>
          </p:cNvSpPr>
          <p:nvPr/>
        </p:nvSpPr>
        <p:spPr bwMode="auto">
          <a:xfrm>
            <a:off x="2149202" y="2002446"/>
            <a:ext cx="4878388" cy="485775"/>
          </a:xfrm>
          <a:prstGeom prst="roundRect">
            <a:avLst>
              <a:gd name="adj" fmla="val 16667"/>
            </a:avLst>
          </a:prstGeom>
          <a:noFill/>
          <a:ln w="31750">
            <a:solidFill>
              <a:srgbClr val="70AD47"/>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000" b="1" i="0" u="none" strike="noStrike" cap="none" normalizeH="0" baseline="0" dirty="0" smtClean="0">
                <a:ln>
                  <a:noFill/>
                </a:ln>
                <a:solidFill>
                  <a:schemeClr val="tx1"/>
                </a:solidFill>
                <a:effectLst/>
                <a:latin typeface="Calibri" pitchFamily="34" charset="0"/>
                <a:ea typeface="Arial" pitchFamily="34" charset="0"/>
                <a:cs typeface="AL-Mohanad Bold" pitchFamily="2" charset="-78"/>
              </a:rPr>
              <a:t>قم عزيزي المشارك بالإجابة عن الأسئلة التالية:</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AutoShape 19"/>
          <p:cNvSpPr>
            <a:spLocks noChangeArrowheads="1"/>
          </p:cNvSpPr>
          <p:nvPr/>
        </p:nvSpPr>
        <p:spPr bwMode="auto">
          <a:xfrm>
            <a:off x="6235759" y="2852936"/>
            <a:ext cx="2167015" cy="60007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ar-EG" sz="1600" dirty="0">
                <a:solidFill>
                  <a:srgbClr val="FFFFFF"/>
                </a:solidFill>
                <a:latin typeface="Calibri" pitchFamily="34" charset="0"/>
                <a:ea typeface="Arial" pitchFamily="34" charset="0"/>
                <a:cs typeface="AL-Mohanad Bold" pitchFamily="2" charset="-78"/>
              </a:rPr>
              <a:t>ما هي مرحلة المراهقة</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20"/>
          <p:cNvSpPr>
            <a:spLocks noChangeArrowheads="1"/>
          </p:cNvSpPr>
          <p:nvPr/>
        </p:nvSpPr>
        <p:spPr bwMode="auto">
          <a:xfrm>
            <a:off x="1507058" y="2744057"/>
            <a:ext cx="4257675" cy="817832"/>
          </a:xfrm>
          <a:prstGeom prst="roundRect">
            <a:avLst>
              <a:gd name="adj" fmla="val 16667"/>
            </a:avLst>
          </a:prstGeom>
          <a:no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en-US" sz="12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11" name="AutoShape 21"/>
          <p:cNvSpPr>
            <a:spLocks noChangeArrowheads="1"/>
          </p:cNvSpPr>
          <p:nvPr/>
        </p:nvSpPr>
        <p:spPr bwMode="auto">
          <a:xfrm>
            <a:off x="6213809" y="4077072"/>
            <a:ext cx="2210915" cy="657200"/>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endParaRPr kumimoji="0" lang="en-US" sz="100" b="0" i="0" u="none" strike="noStrike" cap="none" normalizeH="0" baseline="0" dirty="0" smtClean="0">
              <a:ln>
                <a:noFill/>
              </a:ln>
              <a:solidFill>
                <a:srgbClr val="FFFFFF"/>
              </a:solidFill>
              <a:effectLst/>
              <a:latin typeface="Calibri" pitchFamily="34" charset="0"/>
              <a:ea typeface="Arial" pitchFamily="34" charset="0"/>
              <a:cs typeface="AL-Mohanad Bold" pitchFamily="2" charset="-78"/>
            </a:endParaRPr>
          </a:p>
          <a:p>
            <a:pPr lvl="0" algn="ctr" fontAlgn="base">
              <a:spcBef>
                <a:spcPct val="0"/>
              </a:spcBef>
              <a:spcAft>
                <a:spcPts val="1000"/>
              </a:spcAft>
            </a:pPr>
            <a:r>
              <a:rPr lang="ar-EG" sz="1600" dirty="0">
                <a:solidFill>
                  <a:srgbClr val="FFFFFF"/>
                </a:solidFill>
                <a:latin typeface="Calibri" pitchFamily="34" charset="0"/>
                <a:ea typeface="Arial" pitchFamily="34" charset="0"/>
                <a:cs typeface="AL-Mohanad Bold" pitchFamily="2" charset="-78"/>
              </a:rPr>
              <a:t>ما هي تصرفات المراهقين</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AutoShape 20"/>
          <p:cNvSpPr>
            <a:spLocks noChangeArrowheads="1"/>
          </p:cNvSpPr>
          <p:nvPr/>
        </p:nvSpPr>
        <p:spPr bwMode="auto">
          <a:xfrm>
            <a:off x="1660252" y="3996756"/>
            <a:ext cx="4137819" cy="817832"/>
          </a:xfrm>
          <a:prstGeom prst="roundRect">
            <a:avLst>
              <a:gd name="adj" fmla="val 16667"/>
            </a:avLst>
          </a:prstGeom>
          <a:no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en-US" sz="12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8487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anim calcmode="lin" valueType="num">
                                      <p:cBhvr>
                                        <p:cTn id="50" dur="1000" fill="hold"/>
                                        <p:tgtEl>
                                          <p:spTgt spid="10"/>
                                        </p:tgtEl>
                                        <p:attrNameLst>
                                          <p:attrName>ppt_x</p:attrName>
                                        </p:attrNameLst>
                                      </p:cBhvr>
                                      <p:tavLst>
                                        <p:tav tm="0">
                                          <p:val>
                                            <p:strVal val="#ppt_x"/>
                                          </p:val>
                                        </p:tav>
                                        <p:tav tm="100000">
                                          <p:val>
                                            <p:strVal val="#ppt_x"/>
                                          </p:val>
                                        </p:tav>
                                      </p:tavLst>
                                    </p:anim>
                                    <p:anim calcmode="lin" valueType="num">
                                      <p:cBhvr>
                                        <p:cTn id="5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1000"/>
                                        <p:tgtEl>
                                          <p:spTgt spid="11"/>
                                        </p:tgtEl>
                                      </p:cBhvr>
                                    </p:animEffect>
                                    <p:anim calcmode="lin" valueType="num">
                                      <p:cBhvr>
                                        <p:cTn id="57" dur="1000" fill="hold"/>
                                        <p:tgtEl>
                                          <p:spTgt spid="11"/>
                                        </p:tgtEl>
                                        <p:attrNameLst>
                                          <p:attrName>ppt_x</p:attrName>
                                        </p:attrNameLst>
                                      </p:cBhvr>
                                      <p:tavLst>
                                        <p:tav tm="0">
                                          <p:val>
                                            <p:strVal val="#ppt_x"/>
                                          </p:val>
                                        </p:tav>
                                        <p:tav tm="100000">
                                          <p:val>
                                            <p:strVal val="#ppt_x"/>
                                          </p:val>
                                        </p:tav>
                                      </p:tavLst>
                                    </p:anim>
                                    <p:anim calcmode="lin" valueType="num">
                                      <p:cBhvr>
                                        <p:cTn id="5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1000"/>
                                        <p:tgtEl>
                                          <p:spTgt spid="12"/>
                                        </p:tgtEl>
                                      </p:cBhvr>
                                    </p:animEffect>
                                    <p:anim calcmode="lin" valueType="num">
                                      <p:cBhvr>
                                        <p:cTn id="64" dur="1000" fill="hold"/>
                                        <p:tgtEl>
                                          <p:spTgt spid="12"/>
                                        </p:tgtEl>
                                        <p:attrNameLst>
                                          <p:attrName>ppt_x</p:attrName>
                                        </p:attrNameLst>
                                      </p:cBhvr>
                                      <p:tavLst>
                                        <p:tav tm="0">
                                          <p:val>
                                            <p:strVal val="#ppt_x"/>
                                          </p:val>
                                        </p:tav>
                                        <p:tav tm="100000">
                                          <p:val>
                                            <p:strVal val="#ppt_x"/>
                                          </p:val>
                                        </p:tav>
                                      </p:tavLst>
                                    </p:anim>
                                    <p:anim calcmode="lin" valueType="num">
                                      <p:cBhvr>
                                        <p:cTn id="6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7" grpId="0" animBg="1"/>
      <p:bldP spid="8" grpId="0" animBg="1"/>
      <p:bldP spid="9" grpId="0" animBg="1"/>
      <p:bldP spid="10" grpId="0"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741524" y="21095"/>
            <a:ext cx="3727051" cy="1247665"/>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تعريف المراهقة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6" name="مستطيل 5"/>
          <p:cNvSpPr/>
          <p:nvPr/>
        </p:nvSpPr>
        <p:spPr>
          <a:xfrm>
            <a:off x="1403648" y="1628800"/>
            <a:ext cx="6444208" cy="2617383"/>
          </a:xfrm>
          <a:prstGeom prst="rect">
            <a:avLst/>
          </a:prstGeom>
        </p:spPr>
        <p:txBody>
          <a:bodyPr wrap="square">
            <a:spAutoFit/>
          </a:bodyPr>
          <a:lstStyle/>
          <a:p>
            <a:pPr algn="justLow">
              <a:lnSpc>
                <a:spcPct val="115000"/>
              </a:lnSpc>
              <a:spcAft>
                <a:spcPts val="1000"/>
              </a:spcAft>
            </a:pPr>
            <a:r>
              <a:rPr lang="ar-EG" sz="2000" dirty="0">
                <a:solidFill>
                  <a:srgbClr val="E36C0A"/>
                </a:solidFill>
                <a:ea typeface="Calibri"/>
                <a:cs typeface="Simplified Arabic"/>
              </a:rPr>
              <a:t>تعريف المراهقة</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 هناك العديد من الآراء المختلفة حول تعريف المراهقة، ولكن بشكل عام هناك مفهومين للمراهقة واحد شائع بين الناس، والآخر قام بوضعه علماء النفس، كما أنّ علماء النفس قاموا بتقسيم مرحلة المراهقة إلى العديد من الأقسام، وذلك لأنّ هذه المرحلة لا تنتهي في ليلة وضحاها، كما أنّ على الأهل أيضاً الالتزام بمجموعة من القواعد والمعايير التي تساعدهم على دعم أبنائهم والحفاظ عليهم جيداً في هذه المرحلة. </a:t>
            </a:r>
            <a:endParaRPr lang="en-US" sz="1050" dirty="0">
              <a:ea typeface="Calibri"/>
              <a:cs typeface="Arial"/>
            </a:endParaRPr>
          </a:p>
        </p:txBody>
      </p:sp>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6283" y="4437112"/>
            <a:ext cx="4176464" cy="155981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487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91680" y="476672"/>
            <a:ext cx="5940152" cy="2201885"/>
          </a:xfrm>
          <a:prstGeom prst="rect">
            <a:avLst/>
          </a:prstGeom>
        </p:spPr>
        <p:txBody>
          <a:bodyPr wrap="square">
            <a:spAutoFit/>
          </a:bodyPr>
          <a:lstStyle/>
          <a:p>
            <a:pPr algn="justLow">
              <a:lnSpc>
                <a:spcPct val="115000"/>
              </a:lnSpc>
              <a:spcAft>
                <a:spcPts val="1000"/>
              </a:spcAft>
            </a:pPr>
            <a:r>
              <a:rPr lang="ar-EG" sz="2000" dirty="0">
                <a:solidFill>
                  <a:srgbClr val="E36C0A"/>
                </a:solidFill>
                <a:ea typeface="Calibri"/>
                <a:cs typeface="Simplified Arabic"/>
              </a:rPr>
              <a:t>تعريف المراهقة في علم النفس </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المراهقة هي المرحلة التي تنقل الفرد من مرحلة الطفولة إلى مرحلة الرشد والبلوغ، وتحدث في هذه المرحلة مجموعة من التغيرات الجسدية والنفسية، ويمكن جمل هذه التغيرات بتغيّرات جسمانية ونفسية وعقلية واجتماعية، كما أنّ هذه المرحلة تغيّر الطفلة إلى امرأة والطفل إلى رجل.</a:t>
            </a:r>
            <a:endParaRPr lang="en-US" sz="1050" dirty="0">
              <a:ea typeface="Calibri"/>
              <a:cs typeface="Arial"/>
            </a:endParaRPr>
          </a:p>
        </p:txBody>
      </p:sp>
      <p:sp>
        <p:nvSpPr>
          <p:cNvPr id="3" name="مستطيل 2"/>
          <p:cNvSpPr/>
          <p:nvPr/>
        </p:nvSpPr>
        <p:spPr>
          <a:xfrm>
            <a:off x="683568" y="2678557"/>
            <a:ext cx="7092280" cy="3032882"/>
          </a:xfrm>
          <a:prstGeom prst="rect">
            <a:avLst/>
          </a:prstGeom>
        </p:spPr>
        <p:txBody>
          <a:bodyPr wrap="square">
            <a:spAutoFit/>
          </a:bodyPr>
          <a:lstStyle/>
          <a:p>
            <a:pPr algn="justLow">
              <a:lnSpc>
                <a:spcPct val="115000"/>
              </a:lnSpc>
              <a:spcAft>
                <a:spcPts val="1000"/>
              </a:spcAft>
            </a:pPr>
            <a:r>
              <a:rPr lang="ar-EG" sz="2000" dirty="0">
                <a:solidFill>
                  <a:srgbClr val="E36C0A"/>
                </a:solidFill>
                <a:ea typeface="Calibri"/>
                <a:cs typeface="Simplified Arabic"/>
              </a:rPr>
              <a:t>تعريف المراهقة الشائع </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تعرف على أنها أصعب مرحلة في حياة الفرد حيث يسودها الإحباط والاكتئاب والصداع والتوتر النفسي الشديد، كما يسود هذه المرحلة الأزمات النفسية وصعوبة التوافق بين المراهقين والمحيطين بهم، وتعريف المراهقة هذا أوجدته ودعمته أيضاً بعض الدراسات والبحوث الأمريكية التي أجريت على أربعة وخمسين ألف مراهق، تمّ عرضهم على أخصائيين نفسيين، وكانت نتائج العرض تدلّ على أنّهم يعانون من اضطراب عقلي باستثناء قلّة قليلة منهم لا تتجاوز الثلاثة بالمئة، ومن ثمّ انتشر هذا المفهوم بشكل كبير بين الناس والمعلمين. </a:t>
            </a:r>
            <a:endParaRPr lang="en-US" sz="1050" dirty="0">
              <a:ea typeface="Calibri"/>
              <a:cs typeface="Aria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1640" y="5373216"/>
            <a:ext cx="2448272" cy="137824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84875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91680" y="620688"/>
            <a:ext cx="6192688" cy="5366854"/>
          </a:xfrm>
          <a:prstGeom prst="rect">
            <a:avLst/>
          </a:prstGeom>
        </p:spPr>
        <p:txBody>
          <a:bodyPr wrap="square">
            <a:spAutoFit/>
          </a:bodyPr>
          <a:lstStyle/>
          <a:p>
            <a:pPr algn="justLow">
              <a:lnSpc>
                <a:spcPct val="115000"/>
              </a:lnSpc>
              <a:spcAft>
                <a:spcPts val="1000"/>
              </a:spcAft>
            </a:pPr>
            <a:r>
              <a:rPr lang="ar-EG" sz="2000" dirty="0">
                <a:solidFill>
                  <a:srgbClr val="E36C0A"/>
                </a:solidFill>
                <a:ea typeface="Calibri"/>
                <a:cs typeface="Simplified Arabic"/>
              </a:rPr>
              <a:t>مراحل المراهقة </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سنوات مرحلة المراهقة تختلف من بلد إلى آخر، ولكن الأغلبية تتفق بأن مرحلة المراهقة تبدأ من العمر إحدى عشر سنة، وينتهي في العمر الواحد وعشرين، وعلى ذلك تم تقسم مرحلة المراهقة إلى ثلاثة أقسام وهي: </a:t>
            </a:r>
            <a:endParaRPr lang="en-US" sz="1050" dirty="0">
              <a:ea typeface="Calibri"/>
              <a:cs typeface="Arial"/>
            </a:endParaRPr>
          </a:p>
          <a:p>
            <a:pPr marL="342900" lvl="0" indent="-342900" algn="justLow">
              <a:lnSpc>
                <a:spcPct val="150000"/>
              </a:lnSpc>
              <a:buClr>
                <a:srgbClr val="C00000"/>
              </a:buClr>
              <a:buFont typeface="Wingdings"/>
              <a:buChar char=""/>
            </a:pPr>
            <a:r>
              <a:rPr lang="ar-EG" dirty="0">
                <a:solidFill>
                  <a:srgbClr val="0D0D0D"/>
                </a:solidFill>
                <a:ea typeface="Calibri"/>
                <a:cs typeface="Simplified Arabic"/>
              </a:rPr>
              <a:t>المرحلة الأولى وتبدأ هذه المرحلة من سن الحادية عشر من عمر المراهق وتنتهي في سنة الرابعة عشرة، وتمتاز هذه المرحلة بتغيرات بيولوجية واضحة وسريعة على جسم المراهق. </a:t>
            </a:r>
            <a:endParaRPr lang="en-US" sz="1050" dirty="0">
              <a:ea typeface="Calibri"/>
              <a:cs typeface="Arial"/>
            </a:endParaRPr>
          </a:p>
          <a:p>
            <a:pPr marL="342900" lvl="0" indent="-342900" algn="justLow">
              <a:lnSpc>
                <a:spcPct val="150000"/>
              </a:lnSpc>
              <a:spcAft>
                <a:spcPts val="1000"/>
              </a:spcAft>
              <a:buClr>
                <a:srgbClr val="C00000"/>
              </a:buClr>
              <a:buFont typeface="Wingdings"/>
              <a:buChar char=""/>
            </a:pPr>
            <a:r>
              <a:rPr lang="ar-EG" dirty="0">
                <a:solidFill>
                  <a:srgbClr val="0D0D0D"/>
                </a:solidFill>
                <a:ea typeface="Calibri"/>
                <a:cs typeface="Simplified Arabic"/>
              </a:rPr>
              <a:t>مرحلة المراهقة الوسطى، وهذه المرحلة تكتمل فيها التغيرات البيولوجية، وهذه المرحلة تبدأ من سنة الرابعة عشرة، وتنتهي في سن الثامنة عشرة من عمر المراهق. </a:t>
            </a:r>
            <a:endParaRPr lang="ar-EG" sz="1050" dirty="0" smtClean="0">
              <a:ea typeface="Calibri"/>
              <a:cs typeface="Arial"/>
            </a:endParaRPr>
          </a:p>
          <a:p>
            <a:pPr marL="342900" lvl="0" indent="-342900" algn="justLow">
              <a:lnSpc>
                <a:spcPct val="150000"/>
              </a:lnSpc>
              <a:spcAft>
                <a:spcPts val="1000"/>
              </a:spcAft>
              <a:buClr>
                <a:srgbClr val="C00000"/>
              </a:buClr>
              <a:buFont typeface="Wingdings"/>
              <a:buChar char=""/>
            </a:pPr>
            <a:r>
              <a:rPr lang="ar-EG" dirty="0" smtClean="0">
                <a:solidFill>
                  <a:srgbClr val="0D0D0D"/>
                </a:solidFill>
                <a:ea typeface="Calibri"/>
                <a:cs typeface="Simplified Arabic"/>
              </a:rPr>
              <a:t>مرحلة </a:t>
            </a:r>
            <a:r>
              <a:rPr lang="ar-EG" dirty="0">
                <a:solidFill>
                  <a:srgbClr val="0D0D0D"/>
                </a:solidFill>
                <a:ea typeface="Calibri"/>
                <a:cs typeface="Simplified Arabic"/>
              </a:rPr>
              <a:t>المراهقة المتأخرة وفي هذه المرحلة يصبح المراهق راشداً في كلّ من التصرفات والمظهر، وهذه المرحلة تبدأ بالسنة الثامنة </a:t>
            </a:r>
            <a:endParaRPr lang="ar-EG" dirty="0"/>
          </a:p>
        </p:txBody>
      </p:sp>
      <p:pic>
        <p:nvPicPr>
          <p:cNvPr id="4098" name="Picture 2" descr="D:\آلاء\حقائب جديدة\حقائب شهر 2\التعامل مع المراهقين\الصور\download (5).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5889239"/>
            <a:ext cx="3331071" cy="963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75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741524" y="21095"/>
            <a:ext cx="3727051" cy="1247665"/>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ما هي مرحلة المراهقة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1331640" y="1412776"/>
            <a:ext cx="6588224" cy="3971600"/>
          </a:xfrm>
          <a:prstGeom prst="rect">
            <a:avLst/>
          </a:prstGeom>
        </p:spPr>
        <p:txBody>
          <a:bodyPr wrap="square">
            <a:spAutoFit/>
          </a:bodyPr>
          <a:lstStyle/>
          <a:p>
            <a:pPr algn="justLow">
              <a:lnSpc>
                <a:spcPct val="150000"/>
              </a:lnSpc>
              <a:spcAft>
                <a:spcPts val="1000"/>
              </a:spcAft>
            </a:pPr>
            <a:r>
              <a:rPr lang="ar-EG" sz="2000" dirty="0">
                <a:solidFill>
                  <a:srgbClr val="E36C0A"/>
                </a:solidFill>
                <a:ea typeface="Calibri"/>
                <a:cs typeface="Simplified Arabic"/>
              </a:rPr>
              <a:t>تعريف المراهقة</a:t>
            </a:r>
            <a:endParaRPr lang="en-US" sz="1050" dirty="0">
              <a:ea typeface="Calibri"/>
              <a:cs typeface="Arial"/>
            </a:endParaRPr>
          </a:p>
          <a:p>
            <a:pPr algn="justLow">
              <a:lnSpc>
                <a:spcPct val="150000"/>
              </a:lnSpc>
              <a:spcAft>
                <a:spcPts val="1000"/>
              </a:spcAft>
            </a:pPr>
            <a:r>
              <a:rPr lang="ar-EG" dirty="0">
                <a:ea typeface="Calibri"/>
                <a:cs typeface="Simplified Arabic"/>
              </a:rPr>
              <a:t> تعتبر المراهقة من أهم الأمور التي تمر في حياة كل إنسان إذ أنَ فترتها ما بين 18 الى 23 سنة، وهي فترة يتقلّب فيها مزاج الإنسان ويتغيّر والتي تعتبر هذه الفترة من أهم الفترات لتحديد شخصية الإنسان في هذه المرحلة , فهي مرحلة مهمّة لدى الشباب والبنات بشكل عام وتعتبر الاختبار الأوّل التي تقدمه الحياة للإنسان بحيث مستقبل الإنسان وحضارة الأمم تعتمد على هذه الفترة بشكل كبير , وتعتبر المراهقة باللغة العربية بمعنى الاقتراب من الشيء , وأمّا في علم النفس فيعبرونها بأنّهُ اقتراب الإنسان من المرحلة من النضوج العقلي والفكري والجسدي والاجتماعي في حياة الإنسان , والأحداث التي تمر على الإنسان وما يأتي فيها من تقلبات في الحياة هي الوصول الى مرحلة النضوج المتكامل .</a:t>
            </a:r>
            <a:endParaRPr lang="en-US" sz="1050" dirty="0">
              <a:ea typeface="Calibri"/>
              <a:cs typeface="Arial"/>
            </a:endParaRPr>
          </a:p>
        </p:txBody>
      </p:sp>
    </p:spTree>
    <p:extLst>
      <p:ext uri="{BB962C8B-B14F-4D97-AF65-F5344CB8AC3E}">
        <p14:creationId xmlns:p14="http://schemas.microsoft.com/office/powerpoint/2010/main" val="8487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06488" y="188640"/>
            <a:ext cx="5976664" cy="5755102"/>
          </a:xfrm>
          <a:prstGeom prst="rect">
            <a:avLst/>
          </a:prstGeom>
        </p:spPr>
        <p:txBody>
          <a:bodyPr wrap="square">
            <a:spAutoFit/>
          </a:bodyPr>
          <a:lstStyle/>
          <a:p>
            <a:pPr algn="justLow">
              <a:lnSpc>
                <a:spcPct val="115000"/>
              </a:lnSpc>
              <a:spcAft>
                <a:spcPts val="1000"/>
              </a:spcAft>
            </a:pPr>
            <a:r>
              <a:rPr lang="ar-EG" sz="2800" dirty="0">
                <a:solidFill>
                  <a:srgbClr val="E36C0A"/>
                </a:solidFill>
                <a:ea typeface="Calibri"/>
                <a:cs typeface="Simplified Arabic"/>
              </a:rPr>
              <a:t>أهم مشاكل المراهقين</a:t>
            </a:r>
            <a:endParaRPr lang="en-US" sz="1200" dirty="0">
              <a:ea typeface="Calibri"/>
              <a:cs typeface="Arial"/>
            </a:endParaRPr>
          </a:p>
          <a:p>
            <a:pPr algn="justLow">
              <a:lnSpc>
                <a:spcPct val="150000"/>
              </a:lnSpc>
              <a:spcAft>
                <a:spcPts val="1000"/>
              </a:spcAft>
            </a:pPr>
            <a:r>
              <a:rPr lang="ar-EG" dirty="0">
                <a:ea typeface="Calibri"/>
                <a:cs typeface="Simplified Arabic"/>
              </a:rPr>
              <a:t> أهم مشاكل المراهقين :</a:t>
            </a:r>
            <a:endParaRPr lang="en-US" sz="1050" dirty="0">
              <a:ea typeface="Calibri"/>
              <a:cs typeface="Arial"/>
            </a:endParaRPr>
          </a:p>
          <a:p>
            <a:pPr algn="justLow">
              <a:lnSpc>
                <a:spcPct val="150000"/>
              </a:lnSpc>
              <a:spcAft>
                <a:spcPts val="1000"/>
              </a:spcAft>
            </a:pPr>
            <a:r>
              <a:rPr lang="ar-EG" dirty="0">
                <a:solidFill>
                  <a:srgbClr val="00B0F0"/>
                </a:solidFill>
                <a:ea typeface="Calibri"/>
                <a:cs typeface="Simplified Arabic"/>
              </a:rPr>
              <a:t> الصراع الداخلي الموجود عنده : </a:t>
            </a:r>
            <a:r>
              <a:rPr lang="ar-EG" dirty="0">
                <a:ea typeface="Calibri"/>
                <a:cs typeface="Simplified Arabic"/>
              </a:rPr>
              <a:t>بحيث يكون المراهق في تلك المرحلة في صراع مع نفسه مع حقيقة الأمر والخيال الموجود في داخلهِ </a:t>
            </a:r>
            <a:r>
              <a:rPr lang="ar-EG" dirty="0" smtClean="0">
                <a:ea typeface="Calibri"/>
                <a:cs typeface="Simplified Arabic"/>
              </a:rPr>
              <a:t>والذي. </a:t>
            </a:r>
            <a:endParaRPr lang="en-US" sz="1050" dirty="0">
              <a:ea typeface="Calibri"/>
              <a:cs typeface="Arial"/>
            </a:endParaRPr>
          </a:p>
          <a:p>
            <a:pPr algn="justLow">
              <a:lnSpc>
                <a:spcPct val="150000"/>
              </a:lnSpc>
              <a:spcAft>
                <a:spcPts val="1000"/>
              </a:spcAft>
            </a:pPr>
            <a:r>
              <a:rPr lang="ar-EG" dirty="0">
                <a:solidFill>
                  <a:srgbClr val="00B0F0"/>
                </a:solidFill>
                <a:ea typeface="Calibri"/>
                <a:cs typeface="Simplified Arabic"/>
              </a:rPr>
              <a:t>العادة السرية ومشاكلها : </a:t>
            </a:r>
            <a:r>
              <a:rPr lang="ar-EG" dirty="0">
                <a:ea typeface="Calibri"/>
                <a:cs typeface="Simplified Arabic"/>
              </a:rPr>
              <a:t>والتي تكون في بداية المراهقة في أوج ازدهارهم وأوج رغباتهم </a:t>
            </a:r>
            <a:r>
              <a:rPr lang="ar-EG" dirty="0" smtClean="0">
                <a:ea typeface="Calibri"/>
                <a:cs typeface="Simplified Arabic"/>
              </a:rPr>
              <a:t>الجنسية. </a:t>
            </a:r>
            <a:endParaRPr lang="en-US" sz="1050" dirty="0">
              <a:ea typeface="Calibri"/>
              <a:cs typeface="Arial"/>
            </a:endParaRPr>
          </a:p>
          <a:p>
            <a:pPr algn="justLow">
              <a:lnSpc>
                <a:spcPct val="150000"/>
              </a:lnSpc>
              <a:spcAft>
                <a:spcPts val="1000"/>
              </a:spcAft>
            </a:pPr>
            <a:r>
              <a:rPr lang="ar-EG" dirty="0">
                <a:solidFill>
                  <a:srgbClr val="00B0F0"/>
                </a:solidFill>
                <a:ea typeface="Calibri"/>
                <a:cs typeface="Times New Roman"/>
              </a:rPr>
              <a:t>العصبية وصعوبة التعامل : </a:t>
            </a:r>
            <a:r>
              <a:rPr lang="ar-EG" dirty="0">
                <a:ea typeface="Calibri"/>
                <a:cs typeface="Times New Roman"/>
              </a:rPr>
              <a:t>وهي من أهم المشاكل التي قد تمر على المراهقين والتي يكونون فيها متعصبين وزيادة العناد فيهم لتحقيق رغباتهم بفرضها أو لتحقيق مطالبهم . </a:t>
            </a:r>
            <a:endParaRPr lang="en-US" sz="1050" dirty="0">
              <a:ea typeface="Calibri"/>
              <a:cs typeface="Arial"/>
            </a:endParaRPr>
          </a:p>
          <a:p>
            <a:pPr algn="justLow">
              <a:lnSpc>
                <a:spcPct val="150000"/>
              </a:lnSpc>
              <a:spcAft>
                <a:spcPts val="1000"/>
              </a:spcAft>
            </a:pPr>
            <a:r>
              <a:rPr lang="ar-EG" dirty="0">
                <a:solidFill>
                  <a:srgbClr val="00B0F0"/>
                </a:solidFill>
                <a:ea typeface="Calibri"/>
                <a:cs typeface="Times New Roman"/>
              </a:rPr>
              <a:t>الانفراد بالآراء : </a:t>
            </a:r>
            <a:r>
              <a:rPr lang="ar-EG" dirty="0">
                <a:ea typeface="Calibri"/>
                <a:cs typeface="Times New Roman"/>
              </a:rPr>
              <a:t>إذ أنّ المراهق مقبل على الحياة فهو لا يحب أن يسمع كلام والديه لكي يفرض نفسه أمام الجميع , والكثير منهم يقعون في مشاكل عدم فهم الأهل لهم والتحرر من </a:t>
            </a:r>
            <a:r>
              <a:rPr lang="ar-EG" dirty="0" smtClean="0">
                <a:ea typeface="Calibri"/>
                <a:cs typeface="Times New Roman"/>
              </a:rPr>
              <a:t>الأهل.</a:t>
            </a:r>
            <a:endParaRPr lang="en-US" sz="1050" dirty="0">
              <a:ea typeface="Calibri"/>
              <a:cs typeface="Arial"/>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354" y="5474643"/>
            <a:ext cx="2899590" cy="1383357"/>
          </a:xfrm>
          <a:prstGeom prst="rect">
            <a:avLst/>
          </a:prstGeom>
        </p:spPr>
      </p:pic>
    </p:spTree>
    <p:extLst>
      <p:ext uri="{BB962C8B-B14F-4D97-AF65-F5344CB8AC3E}">
        <p14:creationId xmlns:p14="http://schemas.microsoft.com/office/powerpoint/2010/main" val="84875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741524" y="21095"/>
            <a:ext cx="3727051" cy="1247665"/>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ما هي تصرفات المراهقين</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1403648" y="1259719"/>
            <a:ext cx="6516216" cy="4930837"/>
          </a:xfrm>
          <a:prstGeom prst="rect">
            <a:avLst/>
          </a:prstGeom>
        </p:spPr>
        <p:txBody>
          <a:bodyPr wrap="square">
            <a:spAutoFit/>
          </a:bodyPr>
          <a:lstStyle/>
          <a:p>
            <a:pPr algn="justLow">
              <a:lnSpc>
                <a:spcPct val="150000"/>
              </a:lnSpc>
              <a:spcAft>
                <a:spcPts val="1000"/>
              </a:spcAft>
            </a:pPr>
            <a:r>
              <a:rPr lang="ar-EG" sz="2000" dirty="0">
                <a:solidFill>
                  <a:srgbClr val="E36C0A"/>
                </a:solidFill>
                <a:ea typeface="Calibri"/>
                <a:cs typeface="Simplified Arabic"/>
              </a:rPr>
              <a:t> مميزات مرحلة المراهقة</a:t>
            </a:r>
            <a:endParaRPr lang="en-US" sz="1050" dirty="0">
              <a:ea typeface="Calibri"/>
              <a:cs typeface="Arial"/>
            </a:endParaRPr>
          </a:p>
          <a:p>
            <a:pPr algn="justLow">
              <a:lnSpc>
                <a:spcPct val="150000"/>
              </a:lnSpc>
              <a:spcAft>
                <a:spcPts val="1000"/>
              </a:spcAft>
            </a:pPr>
            <a:r>
              <a:rPr lang="ar-EG" dirty="0">
                <a:ea typeface="Calibri"/>
                <a:cs typeface="Simplified Arabic"/>
              </a:rPr>
              <a:t> تعتبر مرحلة المراهقة مرحلة الاستعداد والتأهب لوصول الفرد إلى النضج والرشد المتكامل في جميع المظاهر النّمائية، وأكثر ما يميزها كالآتي:</a:t>
            </a:r>
            <a:endParaRPr lang="en-US" sz="1050" dirty="0">
              <a:ea typeface="Calibri"/>
              <a:cs typeface="Arial"/>
            </a:endParaRPr>
          </a:p>
          <a:p>
            <a:pPr marL="342900" lvl="0" indent="-342900" algn="justLow">
              <a:lnSpc>
                <a:spcPct val="150000"/>
              </a:lnSpc>
              <a:buClr>
                <a:srgbClr val="C00000"/>
              </a:buClr>
              <a:buFont typeface="Wingdings"/>
              <a:buChar char=""/>
            </a:pPr>
            <a:r>
              <a:rPr lang="ar-EG" dirty="0">
                <a:ea typeface="Calibri"/>
                <a:cs typeface="Simplified Arabic"/>
              </a:rPr>
              <a:t>وصول الفرد في نهاية هذه المرحلة إلى اكتمال مظاهر البلوغ والنمو الجسمي. </a:t>
            </a:r>
            <a:endParaRPr lang="en-US" sz="1050" dirty="0">
              <a:ea typeface="Calibri"/>
              <a:cs typeface="Arial"/>
            </a:endParaRPr>
          </a:p>
          <a:p>
            <a:pPr marL="342900" lvl="0" indent="-342900" algn="justLow">
              <a:lnSpc>
                <a:spcPct val="150000"/>
              </a:lnSpc>
              <a:buClr>
                <a:srgbClr val="C00000"/>
              </a:buClr>
              <a:buFont typeface="Wingdings"/>
              <a:buChar char=""/>
            </a:pPr>
            <a:r>
              <a:rPr lang="ar-EG" dirty="0">
                <a:ea typeface="Calibri"/>
                <a:cs typeface="Simplified Arabic"/>
              </a:rPr>
              <a:t>اتّضاح معالم البلوغ والنضج الجنسي. </a:t>
            </a:r>
            <a:endParaRPr lang="en-US" sz="1050" dirty="0">
              <a:ea typeface="Calibri"/>
              <a:cs typeface="Arial"/>
            </a:endParaRPr>
          </a:p>
          <a:p>
            <a:pPr marL="342900" lvl="0" indent="-342900" algn="justLow">
              <a:lnSpc>
                <a:spcPct val="150000"/>
              </a:lnSpc>
              <a:buClr>
                <a:srgbClr val="C00000"/>
              </a:buClr>
              <a:buFont typeface="Wingdings"/>
              <a:buChar char=""/>
            </a:pPr>
            <a:r>
              <a:rPr lang="ar-EG" dirty="0">
                <a:ea typeface="Calibri"/>
                <a:cs typeface="Simplified Arabic"/>
              </a:rPr>
              <a:t>تُظهِر مقدرة الفرد في تحمل المسؤوليات والتوجيه الذاتي؛ حيث تتوسع مداركه تجاه امكانياته وكفاءاته، بالإضافة إلى تطوّر قدرته ومهاراته في اتخاذ قراراته الفردية والمصيرية. </a:t>
            </a:r>
            <a:endParaRPr lang="en-US" sz="1050" dirty="0">
              <a:ea typeface="Calibri"/>
              <a:cs typeface="Arial"/>
            </a:endParaRPr>
          </a:p>
          <a:p>
            <a:pPr marL="342900" lvl="0" indent="-342900" algn="justLow">
              <a:lnSpc>
                <a:spcPct val="150000"/>
              </a:lnSpc>
              <a:spcAft>
                <a:spcPts val="1000"/>
              </a:spcAft>
              <a:buClr>
                <a:srgbClr val="C00000"/>
              </a:buClr>
              <a:buFont typeface="Wingdings"/>
              <a:buChar char=""/>
            </a:pPr>
            <a:r>
              <a:rPr lang="ar-EG" dirty="0">
                <a:ea typeface="Calibri"/>
                <a:cs typeface="Simplified Arabic"/>
              </a:rPr>
              <a:t>ارتقاء الفرد في مهاراته الإدراكية والنضج العقلي؛ بسبب تعرضه للكثير من التجارب الناجحة أو الفاشلة التي تُمكّنه من صقل ذاته ومعرفة مواطن القوة والضعف التي يتمتّع بها، والسعي المستمر إلى تطبيقها واقعياً.</a:t>
            </a:r>
            <a:endParaRPr lang="en-US" sz="1050" dirty="0">
              <a:ea typeface="Calibri"/>
              <a:cs typeface="Arial"/>
            </a:endParaRPr>
          </a:p>
        </p:txBody>
      </p:sp>
    </p:spTree>
    <p:extLst>
      <p:ext uri="{BB962C8B-B14F-4D97-AF65-F5344CB8AC3E}">
        <p14:creationId xmlns:p14="http://schemas.microsoft.com/office/powerpoint/2010/main" val="8487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19672" y="692696"/>
            <a:ext cx="6228184" cy="4098558"/>
          </a:xfrm>
          <a:prstGeom prst="rect">
            <a:avLst/>
          </a:prstGeom>
        </p:spPr>
        <p:txBody>
          <a:bodyPr wrap="square">
            <a:spAutoFit/>
          </a:bodyPr>
          <a:lstStyle/>
          <a:p>
            <a:pPr algn="justLow">
              <a:lnSpc>
                <a:spcPct val="150000"/>
              </a:lnSpc>
              <a:spcAft>
                <a:spcPts val="1000"/>
              </a:spcAft>
            </a:pPr>
            <a:r>
              <a:rPr lang="en-US" dirty="0">
                <a:latin typeface="Simplified Arabic"/>
                <a:ea typeface="Calibri"/>
                <a:cs typeface="Arial"/>
              </a:rPr>
              <a:t> </a:t>
            </a:r>
            <a:r>
              <a:rPr lang="ar-EG" sz="2400" dirty="0">
                <a:solidFill>
                  <a:srgbClr val="E36C0A"/>
                </a:solidFill>
                <a:ea typeface="Calibri"/>
                <a:cs typeface="Simplified Arabic"/>
              </a:rPr>
              <a:t>سلوكيات المراهقين</a:t>
            </a:r>
            <a:endParaRPr lang="en-US" sz="1050" dirty="0">
              <a:ea typeface="Calibri"/>
              <a:cs typeface="Arial"/>
            </a:endParaRPr>
          </a:p>
          <a:p>
            <a:pPr algn="justLow">
              <a:lnSpc>
                <a:spcPct val="150000"/>
              </a:lnSpc>
              <a:spcAft>
                <a:spcPts val="1000"/>
              </a:spcAft>
            </a:pPr>
            <a:r>
              <a:rPr lang="ar-EG" dirty="0">
                <a:ea typeface="Calibri"/>
                <a:cs typeface="Simplified Arabic"/>
              </a:rPr>
              <a:t> يعيش المراهق مرحلة انتقالية في حياته يتخلّلها الكثير من العقبات والضغوط الخارجية والداخلية، فيعيش في حالة تقلب نتيجة لظهور الآثار الجانبية لعملية البلوغ والنمو الجسمي المتسارع، فتظهر الكثير من السلوكيات والتصرفات التي قد تكون إيجابية وقد تكون سلبية بحسب الأطوار والجوانب النّمائية التي يمر بها، فالجانب الاجتماعي يُظهِر آلية تفاعل الفرد مع مجتمعه من خلال التفاعل مع هذا المجتمع، فتظهر سلوكياته الاجتماعية واستجاباته للمثيرات في كافة المواقف الاجتماعية، أمّا الجانب الانفعالي فيتأثر بشكل عام بالنمو الجسمي والوجداني، وسيتم ذكر أبرز تصرفات المراهق وسلوكياته على النحو التالي:</a:t>
            </a:r>
            <a:endParaRPr lang="en-US" sz="1050" dirty="0">
              <a:ea typeface="Calibri"/>
              <a:cs typeface="Arial"/>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688" y="4077072"/>
            <a:ext cx="2466975" cy="2664296"/>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84875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2413588681"/>
              </p:ext>
            </p:extLst>
          </p:nvPr>
        </p:nvGraphicFramePr>
        <p:xfrm>
          <a:off x="1115616" y="332656"/>
          <a:ext cx="6672064" cy="60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8756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2540729846"/>
              </p:ext>
            </p:extLst>
          </p:nvPr>
        </p:nvGraphicFramePr>
        <p:xfrm>
          <a:off x="1187624" y="620688"/>
          <a:ext cx="700844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2" name="Picture 2" descr="D:\آلاء\حقائب جديدة\حقائب شهر 2\التعامل مع المراهقين\الصور\images (19).jf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0031" y="4581129"/>
            <a:ext cx="2448273" cy="1368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756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6"/>
          <p:cNvSpPr/>
          <p:nvPr/>
        </p:nvSpPr>
        <p:spPr>
          <a:xfrm>
            <a:off x="2310950" y="548680"/>
            <a:ext cx="5256584" cy="777104"/>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400" b="1" i="0" u="none" strike="noStrike" kern="1200" cap="none" spc="0" baseline="0" dirty="0">
                <a:solidFill>
                  <a:schemeClr val="bg1">
                    <a:lumMod val="95000"/>
                  </a:schemeClr>
                </a:solidFill>
                <a:uFillTx/>
                <a:latin typeface="Sakkal Majalla" panose="02000000000000000000" pitchFamily="2" charset="-78"/>
                <a:cs typeface="DecoType Naskh" pitchFamily="2" charset="-78"/>
              </a:rPr>
              <a:t>قواعد عامة قبل البدء بالدورة</a:t>
            </a:r>
          </a:p>
        </p:txBody>
      </p:sp>
      <p:grpSp>
        <p:nvGrpSpPr>
          <p:cNvPr id="3" name="Group 2"/>
          <p:cNvGrpSpPr/>
          <p:nvPr/>
        </p:nvGrpSpPr>
        <p:grpSpPr>
          <a:xfrm>
            <a:off x="5940152" y="1579933"/>
            <a:ext cx="2119785" cy="1196492"/>
            <a:chOff x="6642470" y="1485387"/>
            <a:chExt cx="2119785" cy="1196492"/>
          </a:xfrm>
        </p:grpSpPr>
        <p:graphicFrame>
          <p:nvGraphicFramePr>
            <p:cNvPr id="4" name="Object 3"/>
            <p:cNvGraphicFramePr/>
            <p:nvPr>
              <p:extLst>
                <p:ext uri="{D42A27DB-BD31-4B8C-83A1-F6EECF244321}">
                  <p14:modId xmlns:p14="http://schemas.microsoft.com/office/powerpoint/2010/main" val="2539203754"/>
                </p:ext>
              </p:extLst>
            </p:nvPr>
          </p:nvGraphicFramePr>
          <p:xfrm>
            <a:off x="6642470" y="1485387"/>
            <a:ext cx="1555595" cy="1196492"/>
          </p:xfrm>
          <a:graphic>
            <a:graphicData uri="http://schemas.openxmlformats.org/presentationml/2006/ole">
              <mc:AlternateContent xmlns:mc="http://schemas.openxmlformats.org/markup-compatibility/2006">
                <mc:Choice xmlns:v="urn:schemas-microsoft-com:vml" Requires="v">
                  <p:oleObj spid="_x0000_s2189" r:id="rId3" imgW="2461034" imgH="3289426" progId="">
                    <p:embed/>
                  </p:oleObj>
                </mc:Choice>
                <mc:Fallback>
                  <p:oleObj r:id="rId3" imgW="2461034" imgH="3289426" progId="">
                    <p:embed/>
                    <p:pic>
                      <p:nvPicPr>
                        <p:cNvPr id="0" name=""/>
                        <p:cNvPicPr/>
                        <p:nvPr/>
                      </p:nvPicPr>
                      <p:blipFill>
                        <a:blip r:embed="rId4"/>
                        <a:stretch>
                          <a:fillRect/>
                        </a:stretch>
                      </p:blipFill>
                      <p:spPr>
                        <a:xfrm>
                          <a:off x="6642470" y="1485387"/>
                          <a:ext cx="1555595" cy="1196492"/>
                        </a:xfrm>
                        <a:prstGeom prst="rect">
                          <a:avLst/>
                        </a:prstGeom>
                        <a:noFill/>
                        <a:ln>
                          <a:noFill/>
                        </a:ln>
                      </p:spPr>
                    </p:pic>
                  </p:oleObj>
                </mc:Fallback>
              </mc:AlternateContent>
            </a:graphicData>
          </a:graphic>
        </p:graphicFrame>
        <p:sp>
          <p:nvSpPr>
            <p:cNvPr id="5" name="Freeform 4"/>
            <p:cNvSpPr/>
            <p:nvPr/>
          </p:nvSpPr>
          <p:spPr>
            <a:xfrm>
              <a:off x="7020269" y="1678298"/>
              <a:ext cx="1741986" cy="1003581"/>
            </a:xfrm>
            <a:custGeom>
              <a:avLst/>
              <a:gdLst>
                <a:gd name="f0" fmla="val 10800000"/>
                <a:gd name="f1" fmla="val 5400000"/>
                <a:gd name="f2" fmla="val 180"/>
                <a:gd name="f3" fmla="val w"/>
                <a:gd name="f4" fmla="val h"/>
                <a:gd name="f5" fmla="val 0"/>
                <a:gd name="f6" fmla="val 1140"/>
                <a:gd name="f7" fmla="val 575"/>
                <a:gd name="f8" fmla="val 98"/>
                <a:gd name="f9" fmla="val 623"/>
                <a:gd name="f10" fmla="val 100"/>
                <a:gd name="f11" fmla="val 671"/>
                <a:gd name="f12" fmla="val 107"/>
                <a:gd name="f13" fmla="val 716"/>
                <a:gd name="f14" fmla="val 120"/>
                <a:gd name="f15" fmla="val 759"/>
                <a:gd name="f16" fmla="val 135"/>
                <a:gd name="f17" fmla="val 801"/>
                <a:gd name="f18" fmla="val 155"/>
                <a:gd name="f19" fmla="val 840"/>
                <a:gd name="f20" fmla="val 179"/>
                <a:gd name="f21" fmla="val 877"/>
                <a:gd name="f22" fmla="val 206"/>
                <a:gd name="f23" fmla="val 910"/>
                <a:gd name="f24" fmla="val 237"/>
                <a:gd name="f25" fmla="val 941"/>
                <a:gd name="f26" fmla="val 271"/>
                <a:gd name="f27" fmla="val 967"/>
                <a:gd name="f28" fmla="val 307"/>
                <a:gd name="f29" fmla="val 992"/>
                <a:gd name="f30" fmla="val 347"/>
                <a:gd name="f31" fmla="val 1012"/>
                <a:gd name="f32" fmla="val 389"/>
                <a:gd name="f33" fmla="val 1027"/>
                <a:gd name="f34" fmla="val 433"/>
                <a:gd name="f35" fmla="val 1040"/>
                <a:gd name="f36" fmla="val 477"/>
                <a:gd name="f37" fmla="val 1047"/>
                <a:gd name="f38" fmla="val 526"/>
                <a:gd name="f39" fmla="val 1049"/>
                <a:gd name="f40" fmla="val 574"/>
                <a:gd name="f41" fmla="val 622"/>
                <a:gd name="f42" fmla="val 670"/>
                <a:gd name="f43" fmla="val 714"/>
                <a:gd name="f44" fmla="val 758"/>
                <a:gd name="f45" fmla="val 799"/>
                <a:gd name="f46" fmla="val 839"/>
                <a:gd name="f47" fmla="val 875"/>
                <a:gd name="f48" fmla="val 909"/>
                <a:gd name="f49" fmla="val 940"/>
                <a:gd name="f50" fmla="val 966"/>
                <a:gd name="f51" fmla="val 990"/>
                <a:gd name="f52" fmla="val 1011"/>
                <a:gd name="f53" fmla="val 1026"/>
                <a:gd name="f54" fmla="val 1039"/>
                <a:gd name="f55" fmla="val 1046"/>
                <a:gd name="f56" fmla="val 1048"/>
                <a:gd name="f57" fmla="val 527"/>
                <a:gd name="f58" fmla="val 479"/>
                <a:gd name="f59" fmla="val 434"/>
                <a:gd name="f60" fmla="val 390"/>
                <a:gd name="f61" fmla="val 349"/>
                <a:gd name="f62" fmla="val 308"/>
                <a:gd name="f63" fmla="val 273"/>
                <a:gd name="f64" fmla="val 238"/>
                <a:gd name="f65" fmla="val 207"/>
                <a:gd name="f66" fmla="val 181"/>
                <a:gd name="f67" fmla="val 156"/>
                <a:gd name="f68" fmla="val 136"/>
                <a:gd name="f69" fmla="val 121"/>
                <a:gd name="f70" fmla="val 108"/>
                <a:gd name="f71" fmla="val 101"/>
                <a:gd name="f72" fmla="val 99"/>
                <a:gd name="f73" fmla="val 571"/>
                <a:gd name="f74" fmla="val 512"/>
                <a:gd name="f75" fmla="val 3"/>
                <a:gd name="f76" fmla="val 456"/>
                <a:gd name="f77" fmla="val 12"/>
                <a:gd name="f78" fmla="val 400"/>
                <a:gd name="f79" fmla="val 25"/>
                <a:gd name="f80" fmla="val 45"/>
                <a:gd name="f81" fmla="val 299"/>
                <a:gd name="f82" fmla="val 69"/>
                <a:gd name="f83" fmla="val 252"/>
                <a:gd name="f84" fmla="val 130"/>
                <a:gd name="f85" fmla="val 167"/>
                <a:gd name="f86" fmla="val 629"/>
                <a:gd name="f87" fmla="val 686"/>
                <a:gd name="f88" fmla="val 740"/>
                <a:gd name="f89" fmla="val 793"/>
                <a:gd name="f90" fmla="val 842"/>
                <a:gd name="f91" fmla="val 889"/>
                <a:gd name="f92" fmla="val 933"/>
                <a:gd name="f93" fmla="val 973"/>
                <a:gd name="f94" fmla="val 1010"/>
                <a:gd name="f95" fmla="val 1042"/>
                <a:gd name="f96" fmla="val 1071"/>
                <a:gd name="f97" fmla="val 1095"/>
                <a:gd name="f98" fmla="val 1115"/>
                <a:gd name="f99" fmla="val 1128"/>
                <a:gd name="f100" fmla="val 1137"/>
                <a:gd name="f101" fmla="+- 0 0 -90"/>
                <a:gd name="f102" fmla="*/ f3 1 1140"/>
                <a:gd name="f103" fmla="*/ f4 1 1140"/>
                <a:gd name="f104" fmla="+- f6 0 f5"/>
                <a:gd name="f105" fmla="*/ f101 f0 1"/>
                <a:gd name="f106" fmla="*/ f104 1 1140"/>
                <a:gd name="f107" fmla="*/ 355 f104 1"/>
                <a:gd name="f108" fmla="*/ 47 f104 1"/>
                <a:gd name="f109" fmla="*/ 423 f104 1"/>
                <a:gd name="f110" fmla="*/ 67 f104 1"/>
                <a:gd name="f111" fmla="*/ 481 f104 1"/>
                <a:gd name="f112" fmla="*/ 104 f104 1"/>
                <a:gd name="f113" fmla="*/ 524 f104 1"/>
                <a:gd name="f114" fmla="*/ 151 f104 1"/>
                <a:gd name="f115" fmla="*/ 550 f104 1"/>
                <a:gd name="f116" fmla="*/ 207 f104 1"/>
                <a:gd name="f117" fmla="*/ 553 f104 1"/>
                <a:gd name="f118" fmla="*/ 270 f104 1"/>
                <a:gd name="f119" fmla="*/ 535 f104 1"/>
                <a:gd name="f120" fmla="*/ 330 f104 1"/>
                <a:gd name="f121" fmla="*/ 497 f104 1"/>
                <a:gd name="f122" fmla="*/ 381 f104 1"/>
                <a:gd name="f123" fmla="*/ 443 f104 1"/>
                <a:gd name="f124" fmla="*/ 421 f104 1"/>
                <a:gd name="f125" fmla="*/ 378 f104 1"/>
                <a:gd name="f126" fmla="*/ 447 f104 1"/>
                <a:gd name="f127" fmla="*/ 304 f104 1"/>
                <a:gd name="f128" fmla="*/ 456 f104 1"/>
                <a:gd name="f129" fmla="*/ 229 f104 1"/>
                <a:gd name="f130" fmla="*/ 163 f104 1"/>
                <a:gd name="f131" fmla="*/ 109 f104 1"/>
                <a:gd name="f132" fmla="*/ 72 f104 1"/>
                <a:gd name="f133" fmla="*/ 53 f104 1"/>
                <a:gd name="f134" fmla="*/ 57 f104 1"/>
                <a:gd name="f135" fmla="*/ 82 f104 1"/>
                <a:gd name="f136" fmla="*/ 126 f104 1"/>
                <a:gd name="f137" fmla="*/ 185 f104 1"/>
                <a:gd name="f138" fmla="*/ 253 f104 1"/>
                <a:gd name="f139" fmla="*/ 302 f104 1"/>
                <a:gd name="f140" fmla="*/ 0 f104 1"/>
                <a:gd name="f141" fmla="*/ 211 f104 1"/>
                <a:gd name="f142" fmla="*/ 11 f104 1"/>
                <a:gd name="f143" fmla="*/ 133 f104 1"/>
                <a:gd name="f144" fmla="*/ 43 f104 1"/>
                <a:gd name="f145" fmla="*/ 69 f104 1"/>
                <a:gd name="f146" fmla="*/ 89 f104 1"/>
                <a:gd name="f147" fmla="*/ 23 f104 1"/>
                <a:gd name="f148" fmla="*/ 152 f104 1"/>
                <a:gd name="f149" fmla="*/ 3 f104 1"/>
                <a:gd name="f150" fmla="*/ 223 f104 1"/>
                <a:gd name="f151" fmla="*/ 7 f104 1"/>
                <a:gd name="f152" fmla="*/ 298 f104 1"/>
                <a:gd name="f153" fmla="*/ 37 f104 1"/>
                <a:gd name="f154" fmla="*/ 367 f104 1"/>
                <a:gd name="f155" fmla="*/ 88 f104 1"/>
                <a:gd name="f156" fmla="*/ 158 f104 1"/>
                <a:gd name="f157" fmla="*/ 466 f104 1"/>
                <a:gd name="f158" fmla="*/ 241 f104 1"/>
                <a:gd name="f159" fmla="*/ 491 f104 1"/>
                <a:gd name="f160" fmla="*/ 333 f104 1"/>
                <a:gd name="f161" fmla="*/ 495 f104 1"/>
                <a:gd name="f162" fmla="*/ 419 f104 1"/>
                <a:gd name="f163" fmla="*/ 476 f104 1"/>
                <a:gd name="f164" fmla="*/ 494 f104 1"/>
                <a:gd name="f165" fmla="*/ 439 f104 1"/>
                <a:gd name="f166" fmla="*/ 387 f104 1"/>
                <a:gd name="f167" fmla="*/ 589 f104 1"/>
                <a:gd name="f168" fmla="*/ 322 f104 1"/>
                <a:gd name="f169" fmla="*/ 603 f104 1"/>
                <a:gd name="f170" fmla="*/ 249 f104 1"/>
                <a:gd name="f171" fmla="*/ 174 f104 1"/>
                <a:gd name="f172" fmla="*/ 110 f104 1"/>
                <a:gd name="f173" fmla="*/ 19 f104 1"/>
                <a:gd name="f174" fmla="*/ 2 f104 1"/>
                <a:gd name="f175" fmla="*/ 1140 f104 1"/>
                <a:gd name="f176" fmla="*/ f105 1 f2"/>
                <a:gd name="f177" fmla="*/ f107 1 1140"/>
                <a:gd name="f178" fmla="*/ f108 1 1140"/>
                <a:gd name="f179" fmla="*/ f109 1 1140"/>
                <a:gd name="f180" fmla="*/ f110 1 1140"/>
                <a:gd name="f181" fmla="*/ f111 1 1140"/>
                <a:gd name="f182" fmla="*/ f112 1 1140"/>
                <a:gd name="f183" fmla="*/ f113 1 1140"/>
                <a:gd name="f184" fmla="*/ f114 1 1140"/>
                <a:gd name="f185" fmla="*/ f115 1 1140"/>
                <a:gd name="f186" fmla="*/ f116 1 1140"/>
                <a:gd name="f187" fmla="*/ f117 1 1140"/>
                <a:gd name="f188" fmla="*/ f118 1 1140"/>
                <a:gd name="f189" fmla="*/ f119 1 1140"/>
                <a:gd name="f190" fmla="*/ f120 1 1140"/>
                <a:gd name="f191" fmla="*/ f121 1 1140"/>
                <a:gd name="f192" fmla="*/ f122 1 1140"/>
                <a:gd name="f193" fmla="*/ f123 1 1140"/>
                <a:gd name="f194" fmla="*/ f124 1 1140"/>
                <a:gd name="f195" fmla="*/ f125 1 1140"/>
                <a:gd name="f196" fmla="*/ f126 1 1140"/>
                <a:gd name="f197" fmla="*/ f127 1 1140"/>
                <a:gd name="f198" fmla="*/ f128 1 1140"/>
                <a:gd name="f199" fmla="*/ f129 1 1140"/>
                <a:gd name="f200" fmla="*/ f130 1 1140"/>
                <a:gd name="f201" fmla="*/ f131 1 1140"/>
                <a:gd name="f202" fmla="*/ f132 1 1140"/>
                <a:gd name="f203" fmla="*/ f133 1 1140"/>
                <a:gd name="f204" fmla="*/ f134 1 1140"/>
                <a:gd name="f205" fmla="*/ f135 1 1140"/>
                <a:gd name="f206" fmla="*/ f136 1 1140"/>
                <a:gd name="f207" fmla="*/ f137 1 1140"/>
                <a:gd name="f208" fmla="*/ f138 1 1140"/>
                <a:gd name="f209" fmla="*/ f139 1 1140"/>
                <a:gd name="f210" fmla="*/ f140 1 1140"/>
                <a:gd name="f211" fmla="*/ f141 1 1140"/>
                <a:gd name="f212" fmla="*/ f142 1 1140"/>
                <a:gd name="f213" fmla="*/ f143 1 1140"/>
                <a:gd name="f214" fmla="*/ f144 1 1140"/>
                <a:gd name="f215" fmla="*/ f145 1 1140"/>
                <a:gd name="f216" fmla="*/ f146 1 1140"/>
                <a:gd name="f217" fmla="*/ f147 1 1140"/>
                <a:gd name="f218" fmla="*/ f148 1 1140"/>
                <a:gd name="f219" fmla="*/ f149 1 1140"/>
                <a:gd name="f220" fmla="*/ f150 1 1140"/>
                <a:gd name="f221" fmla="*/ f151 1 1140"/>
                <a:gd name="f222" fmla="*/ f152 1 1140"/>
                <a:gd name="f223" fmla="*/ f153 1 1140"/>
                <a:gd name="f224" fmla="*/ f154 1 1140"/>
                <a:gd name="f225" fmla="*/ f155 1 1140"/>
                <a:gd name="f226" fmla="*/ f156 1 1140"/>
                <a:gd name="f227" fmla="*/ f157 1 1140"/>
                <a:gd name="f228" fmla="*/ f158 1 1140"/>
                <a:gd name="f229" fmla="*/ f159 1 1140"/>
                <a:gd name="f230" fmla="*/ f160 1 1140"/>
                <a:gd name="f231" fmla="*/ f161 1 1140"/>
                <a:gd name="f232" fmla="*/ f162 1 1140"/>
                <a:gd name="f233" fmla="*/ f163 1 1140"/>
                <a:gd name="f234" fmla="*/ f164 1 1140"/>
                <a:gd name="f235" fmla="*/ f165 1 1140"/>
                <a:gd name="f236" fmla="*/ f166 1 1140"/>
                <a:gd name="f237" fmla="*/ f167 1 1140"/>
                <a:gd name="f238" fmla="*/ f168 1 1140"/>
                <a:gd name="f239" fmla="*/ f169 1 1140"/>
                <a:gd name="f240" fmla="*/ f170 1 1140"/>
                <a:gd name="f241" fmla="*/ f171 1 1140"/>
                <a:gd name="f242" fmla="*/ f172 1 1140"/>
                <a:gd name="f243" fmla="*/ f173 1 1140"/>
                <a:gd name="f244" fmla="*/ f174 1 1140"/>
                <a:gd name="f245" fmla="*/ f175 1 1140"/>
                <a:gd name="f246" fmla="+- f176 0 f1"/>
                <a:gd name="f247" fmla="*/ f177 1 f106"/>
                <a:gd name="f248" fmla="*/ f178 1 f106"/>
                <a:gd name="f249" fmla="*/ f179 1 f106"/>
                <a:gd name="f250" fmla="*/ f180 1 f106"/>
                <a:gd name="f251" fmla="*/ f181 1 f106"/>
                <a:gd name="f252" fmla="*/ f182 1 f106"/>
                <a:gd name="f253" fmla="*/ f183 1 f106"/>
                <a:gd name="f254" fmla="*/ f184 1 f106"/>
                <a:gd name="f255" fmla="*/ f185 1 f106"/>
                <a:gd name="f256" fmla="*/ f186 1 f106"/>
                <a:gd name="f257" fmla="*/ f187 1 f106"/>
                <a:gd name="f258" fmla="*/ f188 1 f106"/>
                <a:gd name="f259" fmla="*/ f189 1 f106"/>
                <a:gd name="f260" fmla="*/ f190 1 f106"/>
                <a:gd name="f261" fmla="*/ f191 1 f106"/>
                <a:gd name="f262" fmla="*/ f192 1 f106"/>
                <a:gd name="f263" fmla="*/ f193 1 f106"/>
                <a:gd name="f264" fmla="*/ f194 1 f106"/>
                <a:gd name="f265" fmla="*/ f195 1 f106"/>
                <a:gd name="f266" fmla="*/ f196 1 f106"/>
                <a:gd name="f267" fmla="*/ f197 1 f106"/>
                <a:gd name="f268" fmla="*/ f198 1 f106"/>
                <a:gd name="f269" fmla="*/ f199 1 f106"/>
                <a:gd name="f270" fmla="*/ f200 1 f106"/>
                <a:gd name="f271" fmla="*/ f201 1 f106"/>
                <a:gd name="f272" fmla="*/ f202 1 f106"/>
                <a:gd name="f273" fmla="*/ f203 1 f106"/>
                <a:gd name="f274" fmla="*/ f204 1 f106"/>
                <a:gd name="f275" fmla="*/ f205 1 f106"/>
                <a:gd name="f276" fmla="*/ f206 1 f106"/>
                <a:gd name="f277" fmla="*/ f207 1 f106"/>
                <a:gd name="f278" fmla="*/ f208 1 f106"/>
                <a:gd name="f279" fmla="*/ f209 1 f106"/>
                <a:gd name="f280" fmla="*/ f210 1 f106"/>
                <a:gd name="f281" fmla="*/ f211 1 f106"/>
                <a:gd name="f282" fmla="*/ f212 1 f106"/>
                <a:gd name="f283" fmla="*/ f213 1 f106"/>
                <a:gd name="f284" fmla="*/ f214 1 f106"/>
                <a:gd name="f285" fmla="*/ f215 1 f106"/>
                <a:gd name="f286" fmla="*/ f216 1 f106"/>
                <a:gd name="f287" fmla="*/ f217 1 f106"/>
                <a:gd name="f288" fmla="*/ f218 1 f106"/>
                <a:gd name="f289" fmla="*/ f219 1 f106"/>
                <a:gd name="f290" fmla="*/ f220 1 f106"/>
                <a:gd name="f291" fmla="*/ f221 1 f106"/>
                <a:gd name="f292" fmla="*/ f222 1 f106"/>
                <a:gd name="f293" fmla="*/ f223 1 f106"/>
                <a:gd name="f294" fmla="*/ f224 1 f106"/>
                <a:gd name="f295" fmla="*/ f225 1 f106"/>
                <a:gd name="f296" fmla="*/ f226 1 f106"/>
                <a:gd name="f297" fmla="*/ f227 1 f106"/>
                <a:gd name="f298" fmla="*/ f228 1 f106"/>
                <a:gd name="f299" fmla="*/ f229 1 f106"/>
                <a:gd name="f300" fmla="*/ f230 1 f106"/>
                <a:gd name="f301" fmla="*/ f231 1 f106"/>
                <a:gd name="f302" fmla="*/ f232 1 f106"/>
                <a:gd name="f303" fmla="*/ f233 1 f106"/>
                <a:gd name="f304" fmla="*/ f234 1 f106"/>
                <a:gd name="f305" fmla="*/ f235 1 f106"/>
                <a:gd name="f306" fmla="*/ f236 1 f106"/>
                <a:gd name="f307" fmla="*/ f237 1 f106"/>
                <a:gd name="f308" fmla="*/ f238 1 f106"/>
                <a:gd name="f309" fmla="*/ f239 1 f106"/>
                <a:gd name="f310" fmla="*/ f240 1 f106"/>
                <a:gd name="f311" fmla="*/ f241 1 f106"/>
                <a:gd name="f312" fmla="*/ f242 1 f106"/>
                <a:gd name="f313" fmla="*/ f243 1 f106"/>
                <a:gd name="f314" fmla="*/ f244 1 f106"/>
                <a:gd name="f315" fmla="*/ f245 1 f106"/>
                <a:gd name="f316" fmla="*/ f280 f102 1"/>
                <a:gd name="f317" fmla="*/ f315 f102 1"/>
                <a:gd name="f318" fmla="*/ f315 f103 1"/>
                <a:gd name="f319" fmla="*/ f280 f103 1"/>
                <a:gd name="f320" fmla="*/ f247 f102 1"/>
                <a:gd name="f321" fmla="*/ f248 f103 1"/>
                <a:gd name="f322" fmla="*/ f249 f102 1"/>
                <a:gd name="f323" fmla="*/ f250 f103 1"/>
                <a:gd name="f324" fmla="*/ f251 f102 1"/>
                <a:gd name="f325" fmla="*/ f252 f103 1"/>
                <a:gd name="f326" fmla="*/ f253 f102 1"/>
                <a:gd name="f327" fmla="*/ f254 f103 1"/>
                <a:gd name="f328" fmla="*/ f255 f102 1"/>
                <a:gd name="f329" fmla="*/ f256 f103 1"/>
                <a:gd name="f330" fmla="*/ f257 f102 1"/>
                <a:gd name="f331" fmla="*/ f258 f103 1"/>
                <a:gd name="f332" fmla="*/ f259 f102 1"/>
                <a:gd name="f333" fmla="*/ f260 f103 1"/>
                <a:gd name="f334" fmla="*/ f261 f102 1"/>
                <a:gd name="f335" fmla="*/ f262 f103 1"/>
                <a:gd name="f336" fmla="*/ f263 f102 1"/>
                <a:gd name="f337" fmla="*/ f264 f103 1"/>
                <a:gd name="f338" fmla="*/ f265 f102 1"/>
                <a:gd name="f339" fmla="*/ f266 f103 1"/>
                <a:gd name="f340" fmla="*/ f267 f102 1"/>
                <a:gd name="f341" fmla="*/ f268 f103 1"/>
                <a:gd name="f342" fmla="*/ f269 f102 1"/>
                <a:gd name="f343" fmla="*/ f270 f102 1"/>
                <a:gd name="f344" fmla="*/ f271 f102 1"/>
                <a:gd name="f345" fmla="*/ f272 f102 1"/>
                <a:gd name="f346" fmla="*/ f273 f102 1"/>
                <a:gd name="f347" fmla="*/ f274 f102 1"/>
                <a:gd name="f348" fmla="*/ f275 f102 1"/>
                <a:gd name="f349" fmla="*/ f276 f102 1"/>
                <a:gd name="f350" fmla="*/ f277 f102 1"/>
                <a:gd name="f351" fmla="*/ f278 f102 1"/>
                <a:gd name="f352" fmla="*/ f279 f102 1"/>
                <a:gd name="f353" fmla="*/ f281 f102 1"/>
                <a:gd name="f354" fmla="*/ f282 f103 1"/>
                <a:gd name="f355" fmla="*/ f283 f102 1"/>
                <a:gd name="f356" fmla="*/ f284 f103 1"/>
                <a:gd name="f357" fmla="*/ f285 f102 1"/>
                <a:gd name="f358" fmla="*/ f286 f103 1"/>
                <a:gd name="f359" fmla="*/ f287 f102 1"/>
                <a:gd name="f360" fmla="*/ f288 f103 1"/>
                <a:gd name="f361" fmla="*/ f289 f102 1"/>
                <a:gd name="f362" fmla="*/ f290 f103 1"/>
                <a:gd name="f363" fmla="*/ f291 f102 1"/>
                <a:gd name="f364" fmla="*/ f292 f103 1"/>
                <a:gd name="f365" fmla="*/ f293 f102 1"/>
                <a:gd name="f366" fmla="*/ f294 f103 1"/>
                <a:gd name="f367" fmla="*/ f295 f102 1"/>
                <a:gd name="f368" fmla="*/ f249 f103 1"/>
                <a:gd name="f369" fmla="*/ f296 f102 1"/>
                <a:gd name="f370" fmla="*/ f297 f103 1"/>
                <a:gd name="f371" fmla="*/ f298 f102 1"/>
                <a:gd name="f372" fmla="*/ f299 f103 1"/>
                <a:gd name="f373" fmla="*/ f300 f102 1"/>
                <a:gd name="f374" fmla="*/ f301 f103 1"/>
                <a:gd name="f375" fmla="*/ f302 f102 1"/>
                <a:gd name="f376" fmla="*/ f303 f103 1"/>
                <a:gd name="f377" fmla="*/ f304 f102 1"/>
                <a:gd name="f378" fmla="*/ f305 f103 1"/>
                <a:gd name="f379" fmla="*/ f306 f103 1"/>
                <a:gd name="f380" fmla="*/ f307 f102 1"/>
                <a:gd name="f381" fmla="*/ f308 f103 1"/>
                <a:gd name="f382" fmla="*/ f309 f102 1"/>
                <a:gd name="f383" fmla="*/ f310 f103 1"/>
                <a:gd name="f384" fmla="*/ f311 f103 1"/>
                <a:gd name="f385" fmla="*/ f312 f103 1"/>
                <a:gd name="f386" fmla="*/ f274 f103 1"/>
                <a:gd name="f387" fmla="*/ f313 f103 1"/>
                <a:gd name="f388" fmla="*/ f314 f103 1"/>
              </a:gdLst>
              <a:ahLst/>
              <a:cxnLst>
                <a:cxn ang="3cd4">
                  <a:pos x="hc" y="t"/>
                </a:cxn>
                <a:cxn ang="0">
                  <a:pos x="r" y="vc"/>
                </a:cxn>
                <a:cxn ang="cd4">
                  <a:pos x="hc" y="b"/>
                </a:cxn>
                <a:cxn ang="cd2">
                  <a:pos x="l" y="vc"/>
                </a:cxn>
                <a:cxn ang="f246">
                  <a:pos x="f320" y="f321"/>
                </a:cxn>
                <a:cxn ang="f246">
                  <a:pos x="f322" y="f323"/>
                </a:cxn>
                <a:cxn ang="f246">
                  <a:pos x="f324" y="f325"/>
                </a:cxn>
                <a:cxn ang="f246">
                  <a:pos x="f326" y="f327"/>
                </a:cxn>
                <a:cxn ang="f246">
                  <a:pos x="f328" y="f329"/>
                </a:cxn>
                <a:cxn ang="f246">
                  <a:pos x="f330" y="f331"/>
                </a:cxn>
                <a:cxn ang="f246">
                  <a:pos x="f332" y="f333"/>
                </a:cxn>
                <a:cxn ang="f246">
                  <a:pos x="f334" y="f335"/>
                </a:cxn>
                <a:cxn ang="f246">
                  <a:pos x="f336" y="f337"/>
                </a:cxn>
                <a:cxn ang="f246">
                  <a:pos x="f338" y="f339"/>
                </a:cxn>
                <a:cxn ang="f246">
                  <a:pos x="f340" y="f341"/>
                </a:cxn>
                <a:cxn ang="f246">
                  <a:pos x="f342" y="f339"/>
                </a:cxn>
                <a:cxn ang="f246">
                  <a:pos x="f343" y="f337"/>
                </a:cxn>
                <a:cxn ang="f246">
                  <a:pos x="f344" y="f335"/>
                </a:cxn>
                <a:cxn ang="f246">
                  <a:pos x="f345" y="f333"/>
                </a:cxn>
                <a:cxn ang="f246">
                  <a:pos x="f346" y="f331"/>
                </a:cxn>
                <a:cxn ang="f246">
                  <a:pos x="f347" y="f329"/>
                </a:cxn>
                <a:cxn ang="f246">
                  <a:pos x="f348" y="f327"/>
                </a:cxn>
                <a:cxn ang="f246">
                  <a:pos x="f349" y="f325"/>
                </a:cxn>
                <a:cxn ang="f246">
                  <a:pos x="f350" y="f323"/>
                </a:cxn>
                <a:cxn ang="f246">
                  <a:pos x="f351" y="f321"/>
                </a:cxn>
                <a:cxn ang="f246">
                  <a:pos x="f352" y="f319"/>
                </a:cxn>
                <a:cxn ang="f246">
                  <a:pos x="f353" y="f354"/>
                </a:cxn>
                <a:cxn ang="f246">
                  <a:pos x="f355" y="f356"/>
                </a:cxn>
                <a:cxn ang="f246">
                  <a:pos x="f357" y="f358"/>
                </a:cxn>
                <a:cxn ang="f246">
                  <a:pos x="f359" y="f360"/>
                </a:cxn>
                <a:cxn ang="f246">
                  <a:pos x="f361" y="f362"/>
                </a:cxn>
                <a:cxn ang="f246">
                  <a:pos x="f363" y="f364"/>
                </a:cxn>
                <a:cxn ang="f246">
                  <a:pos x="f365" y="f366"/>
                </a:cxn>
                <a:cxn ang="f246">
                  <a:pos x="f367" y="f368"/>
                </a:cxn>
                <a:cxn ang="f246">
                  <a:pos x="f369" y="f370"/>
                </a:cxn>
                <a:cxn ang="f246">
                  <a:pos x="f371" y="f372"/>
                </a:cxn>
                <a:cxn ang="f246">
                  <a:pos x="f373" y="f374"/>
                </a:cxn>
                <a:cxn ang="f246">
                  <a:pos x="f375" y="f376"/>
                </a:cxn>
                <a:cxn ang="f246">
                  <a:pos x="f377" y="f378"/>
                </a:cxn>
                <a:cxn ang="f246">
                  <a:pos x="f328" y="f379"/>
                </a:cxn>
                <a:cxn ang="f246">
                  <a:pos x="f380" y="f381"/>
                </a:cxn>
                <a:cxn ang="f246">
                  <a:pos x="f382" y="f383"/>
                </a:cxn>
                <a:cxn ang="f246">
                  <a:pos x="f380" y="f384"/>
                </a:cxn>
                <a:cxn ang="f246">
                  <a:pos x="f328" y="f385"/>
                </a:cxn>
                <a:cxn ang="f246">
                  <a:pos x="f377" y="f386"/>
                </a:cxn>
                <a:cxn ang="f246">
                  <a:pos x="f375" y="f387"/>
                </a:cxn>
                <a:cxn ang="f246">
                  <a:pos x="f373" y="f388"/>
                </a:cxn>
              </a:cxnLst>
              <a:rect l="f316" t="f319" r="f317" b="f318"/>
              <a:pathLst>
                <a:path w="1140" h="1140">
                  <a:moveTo>
                    <a:pt x="f7"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37" y="f41"/>
                  </a:lnTo>
                  <a:lnTo>
                    <a:pt x="f35" y="f42"/>
                  </a:lnTo>
                  <a:lnTo>
                    <a:pt x="f33" y="f43"/>
                  </a:lnTo>
                  <a:lnTo>
                    <a:pt x="f31" y="f44"/>
                  </a:lnTo>
                  <a:lnTo>
                    <a:pt x="f29" y="f45"/>
                  </a:lnTo>
                  <a:lnTo>
                    <a:pt x="f27" y="f46"/>
                  </a:lnTo>
                  <a:lnTo>
                    <a:pt x="f25" y="f47"/>
                  </a:lnTo>
                  <a:lnTo>
                    <a:pt x="f23" y="f48"/>
                  </a:lnTo>
                  <a:lnTo>
                    <a:pt x="f21" y="f49"/>
                  </a:lnTo>
                  <a:lnTo>
                    <a:pt x="f19" y="f50"/>
                  </a:lnTo>
                  <a:lnTo>
                    <a:pt x="f17" y="f51"/>
                  </a:lnTo>
                  <a:lnTo>
                    <a:pt x="f15" y="f52"/>
                  </a:lnTo>
                  <a:lnTo>
                    <a:pt x="f13" y="f53"/>
                  </a:lnTo>
                  <a:lnTo>
                    <a:pt x="f11" y="f54"/>
                  </a:lnTo>
                  <a:lnTo>
                    <a:pt x="f9" y="f55"/>
                  </a:lnTo>
                  <a:lnTo>
                    <a:pt x="f7" y="f56"/>
                  </a:lnTo>
                  <a:lnTo>
                    <a:pt x="f57" y="f55"/>
                  </a:lnTo>
                  <a:lnTo>
                    <a:pt x="f58" y="f54"/>
                  </a:lnTo>
                  <a:lnTo>
                    <a:pt x="f59" y="f53"/>
                  </a:lnTo>
                  <a:lnTo>
                    <a:pt x="f60" y="f52"/>
                  </a:lnTo>
                  <a:lnTo>
                    <a:pt x="f61" y="f51"/>
                  </a:lnTo>
                  <a:lnTo>
                    <a:pt x="f62" y="f50"/>
                  </a:lnTo>
                  <a:lnTo>
                    <a:pt x="f63" y="f49"/>
                  </a:lnTo>
                  <a:lnTo>
                    <a:pt x="f64" y="f48"/>
                  </a:lnTo>
                  <a:lnTo>
                    <a:pt x="f65" y="f47"/>
                  </a:lnTo>
                  <a:lnTo>
                    <a:pt x="f66" y="f46"/>
                  </a:lnTo>
                  <a:lnTo>
                    <a:pt x="f67" y="f45"/>
                  </a:lnTo>
                  <a:lnTo>
                    <a:pt x="f68" y="f44"/>
                  </a:lnTo>
                  <a:lnTo>
                    <a:pt x="f69" y="f43"/>
                  </a:lnTo>
                  <a:lnTo>
                    <a:pt x="f70" y="f42"/>
                  </a:lnTo>
                  <a:lnTo>
                    <a:pt x="f71" y="f41"/>
                  </a:lnTo>
                  <a:lnTo>
                    <a:pt x="f72" y="f40"/>
                  </a:lnTo>
                  <a:lnTo>
                    <a:pt x="f71" y="f38"/>
                  </a:lnTo>
                  <a:lnTo>
                    <a:pt x="f70" y="f36"/>
                  </a:lnTo>
                  <a:lnTo>
                    <a:pt x="f69" y="f34"/>
                  </a:lnTo>
                  <a:lnTo>
                    <a:pt x="f68" y="f32"/>
                  </a:lnTo>
                  <a:lnTo>
                    <a:pt x="f67" y="f30"/>
                  </a:lnTo>
                  <a:lnTo>
                    <a:pt x="f66" y="f28"/>
                  </a:lnTo>
                  <a:lnTo>
                    <a:pt x="f65" y="f26"/>
                  </a:lnTo>
                  <a:lnTo>
                    <a:pt x="f64" y="f24"/>
                  </a:lnTo>
                  <a:lnTo>
                    <a:pt x="f63" y="f22"/>
                  </a:lnTo>
                  <a:lnTo>
                    <a:pt x="f62" y="f20"/>
                  </a:lnTo>
                  <a:lnTo>
                    <a:pt x="f61" y="f18"/>
                  </a:lnTo>
                  <a:lnTo>
                    <a:pt x="f60" y="f16"/>
                  </a:lnTo>
                  <a:lnTo>
                    <a:pt x="f59" y="f14"/>
                  </a:lnTo>
                  <a:lnTo>
                    <a:pt x="f58" y="f12"/>
                  </a:lnTo>
                  <a:lnTo>
                    <a:pt x="f57" y="f10"/>
                  </a:lnTo>
                  <a:lnTo>
                    <a:pt x="f7" y="f8"/>
                  </a:lnTo>
                  <a:lnTo>
                    <a:pt x="f73" y="f5"/>
                  </a:lnTo>
                  <a:lnTo>
                    <a:pt x="f74" y="f75"/>
                  </a:lnTo>
                  <a:lnTo>
                    <a:pt x="f76" y="f77"/>
                  </a:lnTo>
                  <a:lnTo>
                    <a:pt x="f78" y="f79"/>
                  </a:lnTo>
                  <a:lnTo>
                    <a:pt x="f61" y="f80"/>
                  </a:lnTo>
                  <a:lnTo>
                    <a:pt x="f81" y="f82"/>
                  </a:lnTo>
                  <a:lnTo>
                    <a:pt x="f83" y="f8"/>
                  </a:lnTo>
                  <a:lnTo>
                    <a:pt x="f65" y="f84"/>
                  </a:lnTo>
                  <a:lnTo>
                    <a:pt x="f85" y="f85"/>
                  </a:lnTo>
                  <a:lnTo>
                    <a:pt x="f84" y="f65"/>
                  </a:lnTo>
                  <a:lnTo>
                    <a:pt x="f8" y="f83"/>
                  </a:lnTo>
                  <a:lnTo>
                    <a:pt x="f82" y="f81"/>
                  </a:lnTo>
                  <a:lnTo>
                    <a:pt x="f80" y="f61"/>
                  </a:lnTo>
                  <a:lnTo>
                    <a:pt x="f79" y="f78"/>
                  </a:lnTo>
                  <a:lnTo>
                    <a:pt x="f77" y="f76"/>
                  </a:lnTo>
                  <a:lnTo>
                    <a:pt x="f75" y="f74"/>
                  </a:lnTo>
                  <a:lnTo>
                    <a:pt x="f5" y="f73"/>
                  </a:lnTo>
                  <a:lnTo>
                    <a:pt x="f75" y="f86"/>
                  </a:lnTo>
                  <a:lnTo>
                    <a:pt x="f77" y="f87"/>
                  </a:lnTo>
                  <a:lnTo>
                    <a:pt x="f79" y="f88"/>
                  </a:lnTo>
                  <a:lnTo>
                    <a:pt x="f80" y="f89"/>
                  </a:lnTo>
                  <a:lnTo>
                    <a:pt x="f82" y="f90"/>
                  </a:lnTo>
                  <a:lnTo>
                    <a:pt x="f8" y="f91"/>
                  </a:lnTo>
                  <a:lnTo>
                    <a:pt x="f84" y="f92"/>
                  </a:lnTo>
                  <a:lnTo>
                    <a:pt x="f85" y="f93"/>
                  </a:lnTo>
                  <a:lnTo>
                    <a:pt x="f65" y="f94"/>
                  </a:lnTo>
                  <a:lnTo>
                    <a:pt x="f83" y="f95"/>
                  </a:lnTo>
                  <a:lnTo>
                    <a:pt x="f81" y="f96"/>
                  </a:lnTo>
                  <a:lnTo>
                    <a:pt x="f61" y="f97"/>
                  </a:lnTo>
                  <a:lnTo>
                    <a:pt x="f78" y="f98"/>
                  </a:lnTo>
                  <a:lnTo>
                    <a:pt x="f76" y="f99"/>
                  </a:lnTo>
                  <a:lnTo>
                    <a:pt x="f74" y="f100"/>
                  </a:lnTo>
                  <a:lnTo>
                    <a:pt x="f73" y="f6"/>
                  </a:lnTo>
                  <a:lnTo>
                    <a:pt x="f86" y="f100"/>
                  </a:lnTo>
                  <a:lnTo>
                    <a:pt x="f87" y="f99"/>
                  </a:lnTo>
                  <a:lnTo>
                    <a:pt x="f88" y="f98"/>
                  </a:lnTo>
                  <a:lnTo>
                    <a:pt x="f89" y="f97"/>
                  </a:lnTo>
                  <a:lnTo>
                    <a:pt x="f90" y="f96"/>
                  </a:lnTo>
                  <a:lnTo>
                    <a:pt x="f91" y="f95"/>
                  </a:lnTo>
                  <a:lnTo>
                    <a:pt x="f92" y="f94"/>
                  </a:lnTo>
                  <a:lnTo>
                    <a:pt x="f93" y="f93"/>
                  </a:lnTo>
                  <a:lnTo>
                    <a:pt x="f94" y="f92"/>
                  </a:lnTo>
                  <a:lnTo>
                    <a:pt x="f95" y="f91"/>
                  </a:lnTo>
                  <a:lnTo>
                    <a:pt x="f96" y="f90"/>
                  </a:lnTo>
                  <a:lnTo>
                    <a:pt x="f97" y="f89"/>
                  </a:lnTo>
                  <a:lnTo>
                    <a:pt x="f98" y="f88"/>
                  </a:lnTo>
                  <a:lnTo>
                    <a:pt x="f99" y="f87"/>
                  </a:lnTo>
                  <a:lnTo>
                    <a:pt x="f100" y="f86"/>
                  </a:lnTo>
                  <a:lnTo>
                    <a:pt x="f6" y="f73"/>
                  </a:lnTo>
                  <a:lnTo>
                    <a:pt x="f100" y="f74"/>
                  </a:lnTo>
                  <a:lnTo>
                    <a:pt x="f99" y="f76"/>
                  </a:lnTo>
                  <a:lnTo>
                    <a:pt x="f98" y="f78"/>
                  </a:lnTo>
                  <a:lnTo>
                    <a:pt x="f97" y="f61"/>
                  </a:lnTo>
                  <a:lnTo>
                    <a:pt x="f96" y="f81"/>
                  </a:lnTo>
                  <a:lnTo>
                    <a:pt x="f95" y="f83"/>
                  </a:lnTo>
                  <a:lnTo>
                    <a:pt x="f94" y="f65"/>
                  </a:lnTo>
                  <a:lnTo>
                    <a:pt x="f93" y="f85"/>
                  </a:lnTo>
                  <a:lnTo>
                    <a:pt x="f92" y="f84"/>
                  </a:lnTo>
                  <a:lnTo>
                    <a:pt x="f91" y="f8"/>
                  </a:lnTo>
                  <a:lnTo>
                    <a:pt x="f90" y="f82"/>
                  </a:lnTo>
                  <a:lnTo>
                    <a:pt x="f89" y="f80"/>
                  </a:lnTo>
                  <a:lnTo>
                    <a:pt x="f88" y="f79"/>
                  </a:lnTo>
                  <a:lnTo>
                    <a:pt x="f87" y="f77"/>
                  </a:lnTo>
                  <a:lnTo>
                    <a:pt x="f86" y="f75"/>
                  </a:lnTo>
                  <a:lnTo>
                    <a:pt x="f73" y="f5"/>
                  </a:lnTo>
                  <a:lnTo>
                    <a:pt x="f7" y="f8"/>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6" name="Freeform 5"/>
            <p:cNvSpPr/>
            <p:nvPr/>
          </p:nvSpPr>
          <p:spPr>
            <a:xfrm>
              <a:off x="7496991" y="1770424"/>
              <a:ext cx="835148" cy="819338"/>
            </a:xfrm>
            <a:custGeom>
              <a:avLst/>
              <a:gdLst>
                <a:gd name="f0" fmla="val 10800000"/>
                <a:gd name="f1" fmla="val 5400000"/>
                <a:gd name="f2" fmla="val 180"/>
                <a:gd name="f3" fmla="val w"/>
                <a:gd name="f4" fmla="val h"/>
                <a:gd name="f5" fmla="val 0"/>
                <a:gd name="f6" fmla="val 546"/>
                <a:gd name="f7" fmla="val 930"/>
                <a:gd name="f8" fmla="val 888"/>
                <a:gd name="f9" fmla="val 66"/>
                <a:gd name="f10" fmla="val 36"/>
                <a:gd name="f11" fmla="val 478"/>
                <a:gd name="f12" fmla="+- 0 0 -90"/>
                <a:gd name="f13" fmla="*/ f3 1 546"/>
                <a:gd name="f14" fmla="*/ f4 1 930"/>
                <a:gd name="f15" fmla="+- f7 0 f5"/>
                <a:gd name="f16" fmla="+- f6 0 f5"/>
                <a:gd name="f17" fmla="*/ f12 f0 1"/>
                <a:gd name="f18" fmla="*/ f16 1 546"/>
                <a:gd name="f19" fmla="*/ f15 1 930"/>
                <a:gd name="f20" fmla="*/ 290 f16 1"/>
                <a:gd name="f21" fmla="*/ 388 f15 1"/>
                <a:gd name="f22" fmla="*/ 35 f16 1"/>
                <a:gd name="f23" fmla="*/ 0 f15 1"/>
                <a:gd name="f24" fmla="*/ 0 f16 1"/>
                <a:gd name="f25" fmla="*/ 16 f15 1"/>
                <a:gd name="f26" fmla="*/ 253 f16 1"/>
                <a:gd name="f27" fmla="*/ 406 f15 1"/>
                <a:gd name="f28" fmla="*/ 546 f16 1"/>
                <a:gd name="f29" fmla="*/ 930 f15 1"/>
                <a:gd name="f30" fmla="*/ f17 1 f2"/>
                <a:gd name="f31" fmla="*/ f20 1 546"/>
                <a:gd name="f32" fmla="*/ f21 1 930"/>
                <a:gd name="f33" fmla="*/ f22 1 546"/>
                <a:gd name="f34" fmla="*/ f23 1 930"/>
                <a:gd name="f35" fmla="*/ f24 1 546"/>
                <a:gd name="f36" fmla="*/ f25 1 930"/>
                <a:gd name="f37" fmla="*/ f26 1 546"/>
                <a:gd name="f38" fmla="*/ f27 1 930"/>
                <a:gd name="f39" fmla="*/ f28 1 546"/>
                <a:gd name="f40" fmla="*/ f29 1 930"/>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6 f13 1"/>
                <a:gd name="f53" fmla="*/ f50 f13 1"/>
                <a:gd name="f54" fmla="*/ f51 f14 1"/>
                <a:gd name="f55" fmla="*/ f45 f14 1"/>
                <a:gd name="f56" fmla="*/ f42 f13 1"/>
                <a:gd name="f57" fmla="*/ f43 f14 1"/>
                <a:gd name="f58" fmla="*/ f44 f13 1"/>
                <a:gd name="f59" fmla="*/ f47 f14 1"/>
                <a:gd name="f60" fmla="*/ f48 f13 1"/>
                <a:gd name="f61" fmla="*/ f49 f14 1"/>
              </a:gdLst>
              <a:ahLst/>
              <a:cxnLst>
                <a:cxn ang="3cd4">
                  <a:pos x="hc" y="t"/>
                </a:cxn>
                <a:cxn ang="0">
                  <a:pos x="r" y="vc"/>
                </a:cxn>
                <a:cxn ang="cd4">
                  <a:pos x="hc" y="b"/>
                </a:cxn>
                <a:cxn ang="cd2">
                  <a:pos x="l" y="vc"/>
                </a:cxn>
                <a:cxn ang="f41">
                  <a:pos x="f56" y="f57"/>
                </a:cxn>
                <a:cxn ang="f41">
                  <a:pos x="f58" y="f55"/>
                </a:cxn>
                <a:cxn ang="f41">
                  <a:pos x="f52" y="f59"/>
                </a:cxn>
                <a:cxn ang="f41">
                  <a:pos x="f60" y="f61"/>
                </a:cxn>
                <a:cxn ang="f41">
                  <a:pos x="f56" y="f57"/>
                </a:cxn>
              </a:cxnLst>
              <a:rect l="f52" t="f55" r="f53" b="f54"/>
              <a:pathLst>
                <a:path w="546" h="930">
                  <a:moveTo>
                    <a:pt x="f6" y="f8"/>
                  </a:moveTo>
                  <a:lnTo>
                    <a:pt x="f9" y="f5"/>
                  </a:lnTo>
                  <a:lnTo>
                    <a:pt x="f5" y="f10"/>
                  </a:lnTo>
                  <a:lnTo>
                    <a:pt x="f11" y="f7"/>
                  </a:lnTo>
                  <a:lnTo>
                    <a:pt x="f6" y="f8"/>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sp>
        <p:nvSpPr>
          <p:cNvPr id="7" name="مستطيل مستدير الزوايا 17"/>
          <p:cNvSpPr/>
          <p:nvPr/>
        </p:nvSpPr>
        <p:spPr>
          <a:xfrm>
            <a:off x="6317951" y="3068960"/>
            <a:ext cx="1606545" cy="52228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dirty="0">
                <a:solidFill>
                  <a:srgbClr val="FFFFFF"/>
                </a:solidFill>
                <a:uFillTx/>
                <a:latin typeface="Calibri"/>
                <a:cs typeface="Arial" pitchFamily="34"/>
              </a:rPr>
              <a:t>اغلاق الهاتف المحمول</a:t>
            </a:r>
          </a:p>
        </p:txBody>
      </p:sp>
      <p:pic>
        <p:nvPicPr>
          <p:cNvPr id="8" name="Picture 20" descr="http://thumb1.shutterstock.com/photos/thumb_large/739834/174129590.jpg"/>
          <p:cNvPicPr>
            <a:picLocks noChangeAspect="1"/>
          </p:cNvPicPr>
          <p:nvPr/>
        </p:nvPicPr>
        <p:blipFill>
          <a:blip r:embed="rId5"/>
          <a:srcRect r="9386"/>
          <a:stretch>
            <a:fillRect/>
          </a:stretch>
        </p:blipFill>
        <p:spPr>
          <a:xfrm>
            <a:off x="3923928" y="1734592"/>
            <a:ext cx="1512170" cy="1118515"/>
          </a:xfrm>
          <a:prstGeom prst="rect">
            <a:avLst/>
          </a:prstGeom>
          <a:noFill/>
          <a:ln>
            <a:noFill/>
          </a:ln>
        </p:spPr>
      </p:pic>
      <p:sp>
        <p:nvSpPr>
          <p:cNvPr id="9" name="مستطيل مستدير الزوايا 69"/>
          <p:cNvSpPr/>
          <p:nvPr/>
        </p:nvSpPr>
        <p:spPr>
          <a:xfrm>
            <a:off x="3923928" y="3041939"/>
            <a:ext cx="1606545"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dirty="0">
                <a:solidFill>
                  <a:srgbClr val="FFFFFF"/>
                </a:solidFill>
                <a:uFillTx/>
                <a:latin typeface="Calibri"/>
                <a:cs typeface="Arial" pitchFamily="34"/>
              </a:rPr>
              <a:t>عدم التحدث الا بعد الاستئذان</a:t>
            </a:r>
          </a:p>
        </p:txBody>
      </p:sp>
      <p:grpSp>
        <p:nvGrpSpPr>
          <p:cNvPr id="10" name="Group 10"/>
          <p:cNvGrpSpPr/>
          <p:nvPr/>
        </p:nvGrpSpPr>
        <p:grpSpPr>
          <a:xfrm>
            <a:off x="1836793" y="1619246"/>
            <a:ext cx="1012816" cy="1225552"/>
            <a:chOff x="7524332" y="3645026"/>
            <a:chExt cx="1012816" cy="1225552"/>
          </a:xfrm>
        </p:grpSpPr>
        <p:grpSp>
          <p:nvGrpSpPr>
            <p:cNvPr id="11" name="Group 11"/>
            <p:cNvGrpSpPr/>
            <p:nvPr/>
          </p:nvGrpSpPr>
          <p:grpSpPr>
            <a:xfrm>
              <a:off x="8132024" y="4019894"/>
              <a:ext cx="405124" cy="847794"/>
              <a:chOff x="8132024" y="4019894"/>
              <a:chExt cx="405124" cy="847794"/>
            </a:xfrm>
          </p:grpSpPr>
          <p:sp>
            <p:nvSpPr>
              <p:cNvPr id="36" name="Freeform 12"/>
              <p:cNvSpPr/>
              <p:nvPr/>
            </p:nvSpPr>
            <p:spPr>
              <a:xfrm flipH="1">
                <a:off x="8165683" y="4198778"/>
                <a:ext cx="364498" cy="605058"/>
              </a:xfrm>
              <a:custGeom>
                <a:avLst/>
                <a:gdLst>
                  <a:gd name="f0" fmla="val 10800000"/>
                  <a:gd name="f1" fmla="val 5400000"/>
                  <a:gd name="f2" fmla="val 180"/>
                  <a:gd name="f3" fmla="val w"/>
                  <a:gd name="f4" fmla="val h"/>
                  <a:gd name="f5" fmla="val 0"/>
                  <a:gd name="f6" fmla="val 1775"/>
                  <a:gd name="f7" fmla="val 2389"/>
                  <a:gd name="f8" fmla="val 730"/>
                  <a:gd name="f9" fmla="val 532"/>
                  <a:gd name="f10" fmla="val 164"/>
                  <a:gd name="f11" fmla="val 317"/>
                  <a:gd name="f12" fmla="val 380"/>
                  <a:gd name="f13" fmla="val 167"/>
                  <a:gd name="f14" fmla="val 643"/>
                  <a:gd name="f15" fmla="val 74"/>
                  <a:gd name="f16" fmla="val 922"/>
                  <a:gd name="f17" fmla="val 1089"/>
                  <a:gd name="f18" fmla="val 384"/>
                  <a:gd name="f19" fmla="val 1298"/>
                  <a:gd name="f20" fmla="val 506"/>
                  <a:gd name="f21" fmla="val 1511"/>
                  <a:gd name="f22" fmla="val 587"/>
                  <a:gd name="f23" fmla="val 1599"/>
                  <a:gd name="f24" fmla="val 372"/>
                  <a:gd name="f25" fmla="val 1703"/>
                  <a:gd name="f26" fmla="val 123"/>
                  <a:gd name="f27" fmla="val 1941"/>
                  <a:gd name="f28" fmla="val 2222"/>
                  <a:gd name="f29" fmla="val 95"/>
                  <a:gd name="f30" fmla="val 327"/>
                  <a:gd name="f31" fmla="val 2178"/>
                  <a:gd name="f32" fmla="val 648"/>
                  <a:gd name="f33" fmla="val 1996"/>
                  <a:gd name="f34" fmla="val 1051"/>
                  <a:gd name="f35" fmla="val 1891"/>
                  <a:gd name="f36" fmla="val 1715"/>
                  <a:gd name="f37" fmla="val 1100"/>
                  <a:gd name="f38" fmla="val 1532"/>
                  <a:gd name="f39" fmla="val 1095"/>
                  <a:gd name="f40" fmla="val 1361"/>
                  <a:gd name="f41" fmla="val 1234"/>
                  <a:gd name="f42" fmla="val 1277"/>
                  <a:gd name="f43" fmla="val 1350"/>
                  <a:gd name="f44" fmla="val 1177"/>
                  <a:gd name="f45" fmla="val 1479"/>
                  <a:gd name="f46" fmla="val 1354"/>
                  <a:gd name="f47" fmla="val 1625"/>
                  <a:gd name="f48" fmla="val 1477"/>
                  <a:gd name="f49" fmla="val 1692"/>
                  <a:gd name="f50" fmla="val 1344"/>
                  <a:gd name="f51" fmla="val 1642"/>
                  <a:gd name="f52" fmla="val 1072"/>
                  <a:gd name="f53" fmla="val 1509"/>
                  <a:gd name="f54" fmla="val 696"/>
                  <a:gd name="f55" fmla="val 1410"/>
                  <a:gd name="f56" fmla="val 707"/>
                  <a:gd name="f57" fmla="val 1559"/>
                  <a:gd name="f58" fmla="val 513"/>
                  <a:gd name="f59" fmla="val 1680"/>
                  <a:gd name="f60" fmla="val 302"/>
                  <a:gd name="f61" fmla="val 1671"/>
                  <a:gd name="f62" fmla="val 179"/>
                  <a:gd name="f63" fmla="val 1538"/>
                  <a:gd name="f64" fmla="val 281"/>
                  <a:gd name="f65" fmla="val 1367"/>
                  <a:gd name="f66" fmla="val 359"/>
                  <a:gd name="f67" fmla="val 1262"/>
                  <a:gd name="f68" fmla="val 171"/>
                  <a:gd name="f69" fmla="+- 0 0 -90"/>
                  <a:gd name="f70" fmla="*/ f3 1 1775"/>
                  <a:gd name="f71" fmla="*/ f4 1 2389"/>
                  <a:gd name="f72" fmla="+- f7 0 f5"/>
                  <a:gd name="f73" fmla="+- f6 0 f5"/>
                  <a:gd name="f74" fmla="*/ f69 f0 1"/>
                  <a:gd name="f75" fmla="*/ f73 1 1775"/>
                  <a:gd name="f76" fmla="*/ f72 1 2389"/>
                  <a:gd name="f77" fmla="*/ 46 f73 1"/>
                  <a:gd name="f78" fmla="*/ 0 f72 1"/>
                  <a:gd name="f79" fmla="*/ 34 f73 1"/>
                  <a:gd name="f80" fmla="*/ 10 f72 1"/>
                  <a:gd name="f81" fmla="*/ 20 f73 1"/>
                  <a:gd name="f82" fmla="*/ 23 f72 1"/>
                  <a:gd name="f83" fmla="*/ 11 f73 1"/>
                  <a:gd name="f84" fmla="*/ 40 f72 1"/>
                  <a:gd name="f85" fmla="*/ 5 f73 1"/>
                  <a:gd name="f86" fmla="*/ 57 f72 1"/>
                  <a:gd name="f87" fmla="*/ 68 f72 1"/>
                  <a:gd name="f88" fmla="*/ 24 f73 1"/>
                  <a:gd name="f89" fmla="*/ 81 f72 1"/>
                  <a:gd name="f90" fmla="*/ 32 f73 1"/>
                  <a:gd name="f91" fmla="*/ 94 f72 1"/>
                  <a:gd name="f92" fmla="*/ 37 f73 1"/>
                  <a:gd name="f93" fmla="*/ 99 f72 1"/>
                  <a:gd name="f94" fmla="*/ 106 f72 1"/>
                  <a:gd name="f95" fmla="*/ 8 f73 1"/>
                  <a:gd name="f96" fmla="*/ 121 f72 1"/>
                  <a:gd name="f97" fmla="*/ 0 f73 1"/>
                  <a:gd name="f98" fmla="*/ 138 f72 1"/>
                  <a:gd name="f99" fmla="*/ 6 f73 1"/>
                  <a:gd name="f100" fmla="*/ 149 f72 1"/>
                  <a:gd name="f101" fmla="*/ 21 f73 1"/>
                  <a:gd name="f102" fmla="*/ 136 f72 1"/>
                  <a:gd name="f103" fmla="*/ 41 f73 1"/>
                  <a:gd name="f104" fmla="*/ 124 f72 1"/>
                  <a:gd name="f105" fmla="*/ 66 f73 1"/>
                  <a:gd name="f106" fmla="*/ 118 f72 1"/>
                  <a:gd name="f107" fmla="*/ 69 f73 1"/>
                  <a:gd name="f108" fmla="*/ 107 f72 1"/>
                  <a:gd name="f109" fmla="*/ 95 f72 1"/>
                  <a:gd name="f110" fmla="*/ 85 f72 1"/>
                  <a:gd name="f111" fmla="*/ 78 f73 1"/>
                  <a:gd name="f112" fmla="*/ 79 f72 1"/>
                  <a:gd name="f113" fmla="*/ 85 f73 1"/>
                  <a:gd name="f114" fmla="*/ 73 f72 1"/>
                  <a:gd name="f115" fmla="*/ 93 f73 1"/>
                  <a:gd name="f116" fmla="*/ 84 f72 1"/>
                  <a:gd name="f117" fmla="*/ 102 f73 1"/>
                  <a:gd name="f118" fmla="*/ 92 f72 1"/>
                  <a:gd name="f119" fmla="*/ 106 f73 1"/>
                  <a:gd name="f120" fmla="*/ 111 f73 1"/>
                  <a:gd name="f121" fmla="*/ 103 f73 1"/>
                  <a:gd name="f122" fmla="*/ 67 f72 1"/>
                  <a:gd name="f123" fmla="*/ 95 f73 1"/>
                  <a:gd name="f124" fmla="*/ 43 f72 1"/>
                  <a:gd name="f125" fmla="*/ 89 f73 1"/>
                  <a:gd name="f126" fmla="*/ 44 f72 1"/>
                  <a:gd name="f127" fmla="*/ 98 f73 1"/>
                  <a:gd name="f128" fmla="*/ 32 f72 1"/>
                  <a:gd name="f129" fmla="*/ 105 f73 1"/>
                  <a:gd name="f130" fmla="*/ 18 f72 1"/>
                  <a:gd name="f131" fmla="*/ 11 f72 1"/>
                  <a:gd name="f132" fmla="*/ 97 f73 1"/>
                  <a:gd name="f133" fmla="*/ 17 f72 1"/>
                  <a:gd name="f134" fmla="*/ 86 f73 1"/>
                  <a:gd name="f135" fmla="*/ 22 f72 1"/>
                  <a:gd name="f136" fmla="*/ 79 f73 1"/>
                  <a:gd name="f137" fmla="*/ 1775 f73 1"/>
                  <a:gd name="f138" fmla="*/ 2389 f72 1"/>
                  <a:gd name="f139" fmla="*/ f74 1 f2"/>
                  <a:gd name="f140" fmla="*/ f77 1 1775"/>
                  <a:gd name="f141" fmla="*/ f78 1 2389"/>
                  <a:gd name="f142" fmla="*/ f79 1 1775"/>
                  <a:gd name="f143" fmla="*/ f80 1 2389"/>
                  <a:gd name="f144" fmla="*/ f81 1 1775"/>
                  <a:gd name="f145" fmla="*/ f82 1 2389"/>
                  <a:gd name="f146" fmla="*/ f83 1 1775"/>
                  <a:gd name="f147" fmla="*/ f84 1 2389"/>
                  <a:gd name="f148" fmla="*/ f85 1 1775"/>
                  <a:gd name="f149" fmla="*/ f86 1 2389"/>
                  <a:gd name="f150" fmla="*/ f87 1 2389"/>
                  <a:gd name="f151" fmla="*/ f88 1 1775"/>
                  <a:gd name="f152" fmla="*/ f89 1 2389"/>
                  <a:gd name="f153" fmla="*/ f90 1 1775"/>
                  <a:gd name="f154" fmla="*/ f91 1 2389"/>
                  <a:gd name="f155" fmla="*/ f92 1 1775"/>
                  <a:gd name="f156" fmla="*/ f93 1 2389"/>
                  <a:gd name="f157" fmla="*/ f94 1 2389"/>
                  <a:gd name="f158" fmla="*/ f95 1 1775"/>
                  <a:gd name="f159" fmla="*/ f96 1 2389"/>
                  <a:gd name="f160" fmla="*/ f97 1 1775"/>
                  <a:gd name="f161" fmla="*/ f98 1 2389"/>
                  <a:gd name="f162" fmla="*/ f99 1 1775"/>
                  <a:gd name="f163" fmla="*/ f100 1 2389"/>
                  <a:gd name="f164" fmla="*/ f101 1 1775"/>
                  <a:gd name="f165" fmla="*/ f102 1 2389"/>
                  <a:gd name="f166" fmla="*/ f103 1 1775"/>
                  <a:gd name="f167" fmla="*/ f104 1 2389"/>
                  <a:gd name="f168" fmla="*/ f105 1 1775"/>
                  <a:gd name="f169" fmla="*/ f106 1 2389"/>
                  <a:gd name="f170" fmla="*/ f107 1 1775"/>
                  <a:gd name="f171" fmla="*/ f108 1 2389"/>
                  <a:gd name="f172" fmla="*/ f109 1 2389"/>
                  <a:gd name="f173" fmla="*/ f110 1 2389"/>
                  <a:gd name="f174" fmla="*/ f111 1 1775"/>
                  <a:gd name="f175" fmla="*/ f112 1 2389"/>
                  <a:gd name="f176" fmla="*/ f113 1 1775"/>
                  <a:gd name="f177" fmla="*/ f114 1 2389"/>
                  <a:gd name="f178" fmla="*/ f115 1 1775"/>
                  <a:gd name="f179" fmla="*/ f116 1 2389"/>
                  <a:gd name="f180" fmla="*/ f117 1 1775"/>
                  <a:gd name="f181" fmla="*/ f118 1 2389"/>
                  <a:gd name="f182" fmla="*/ f119 1 1775"/>
                  <a:gd name="f183" fmla="*/ f120 1 1775"/>
                  <a:gd name="f184" fmla="*/ f121 1 1775"/>
                  <a:gd name="f185" fmla="*/ f122 1 2389"/>
                  <a:gd name="f186" fmla="*/ f123 1 1775"/>
                  <a:gd name="f187" fmla="*/ f124 1 2389"/>
                  <a:gd name="f188" fmla="*/ f125 1 1775"/>
                  <a:gd name="f189" fmla="*/ f126 1 2389"/>
                  <a:gd name="f190" fmla="*/ f127 1 1775"/>
                  <a:gd name="f191" fmla="*/ f128 1 2389"/>
                  <a:gd name="f192" fmla="*/ f129 1 1775"/>
                  <a:gd name="f193" fmla="*/ f130 1 2389"/>
                  <a:gd name="f194" fmla="*/ f131 1 2389"/>
                  <a:gd name="f195" fmla="*/ f132 1 1775"/>
                  <a:gd name="f196" fmla="*/ f133 1 2389"/>
                  <a:gd name="f197" fmla="*/ f134 1 1775"/>
                  <a:gd name="f198" fmla="*/ f135 1 2389"/>
                  <a:gd name="f199" fmla="*/ f136 1 1775"/>
                  <a:gd name="f200" fmla="*/ f137 1 1775"/>
                  <a:gd name="f201" fmla="*/ f138 1 2389"/>
                  <a:gd name="f202" fmla="+- f139 0 f1"/>
                  <a:gd name="f203" fmla="*/ f140 1 f75"/>
                  <a:gd name="f204" fmla="*/ f141 1 f76"/>
                  <a:gd name="f205" fmla="*/ f142 1 f75"/>
                  <a:gd name="f206" fmla="*/ f143 1 f76"/>
                  <a:gd name="f207" fmla="*/ f144 1 f75"/>
                  <a:gd name="f208" fmla="*/ f145 1 f76"/>
                  <a:gd name="f209" fmla="*/ f146 1 f75"/>
                  <a:gd name="f210" fmla="*/ f147 1 f76"/>
                  <a:gd name="f211" fmla="*/ f148 1 f75"/>
                  <a:gd name="f212" fmla="*/ f149 1 f76"/>
                  <a:gd name="f213" fmla="*/ f150 1 f76"/>
                  <a:gd name="f214" fmla="*/ f151 1 f75"/>
                  <a:gd name="f215" fmla="*/ f152 1 f76"/>
                  <a:gd name="f216" fmla="*/ f153 1 f75"/>
                  <a:gd name="f217" fmla="*/ f154 1 f76"/>
                  <a:gd name="f218" fmla="*/ f155 1 f75"/>
                  <a:gd name="f219" fmla="*/ f156 1 f76"/>
                  <a:gd name="f220" fmla="*/ f157 1 f76"/>
                  <a:gd name="f221" fmla="*/ f158 1 f75"/>
                  <a:gd name="f222" fmla="*/ f159 1 f76"/>
                  <a:gd name="f223" fmla="*/ f160 1 f75"/>
                  <a:gd name="f224" fmla="*/ f161 1 f76"/>
                  <a:gd name="f225" fmla="*/ f162 1 f75"/>
                  <a:gd name="f226" fmla="*/ f163 1 f76"/>
                  <a:gd name="f227" fmla="*/ f164 1 f75"/>
                  <a:gd name="f228" fmla="*/ f165 1 f76"/>
                  <a:gd name="f229" fmla="*/ f166 1 f75"/>
                  <a:gd name="f230" fmla="*/ f167 1 f76"/>
                  <a:gd name="f231" fmla="*/ f168 1 f75"/>
                  <a:gd name="f232" fmla="*/ f169 1 f76"/>
                  <a:gd name="f233" fmla="*/ f170 1 f75"/>
                  <a:gd name="f234" fmla="*/ f171 1 f76"/>
                  <a:gd name="f235" fmla="*/ f172 1 f76"/>
                  <a:gd name="f236" fmla="*/ f173 1 f76"/>
                  <a:gd name="f237" fmla="*/ f174 1 f75"/>
                  <a:gd name="f238" fmla="*/ f175 1 f76"/>
                  <a:gd name="f239" fmla="*/ f176 1 f75"/>
                  <a:gd name="f240" fmla="*/ f177 1 f76"/>
                  <a:gd name="f241" fmla="*/ f178 1 f75"/>
                  <a:gd name="f242" fmla="*/ f179 1 f76"/>
                  <a:gd name="f243" fmla="*/ f180 1 f75"/>
                  <a:gd name="f244" fmla="*/ f181 1 f76"/>
                  <a:gd name="f245" fmla="*/ f182 1 f75"/>
                  <a:gd name="f246" fmla="*/ f183 1 f75"/>
                  <a:gd name="f247" fmla="*/ f184 1 f75"/>
                  <a:gd name="f248" fmla="*/ f185 1 f76"/>
                  <a:gd name="f249" fmla="*/ f186 1 f75"/>
                  <a:gd name="f250" fmla="*/ f187 1 f76"/>
                  <a:gd name="f251" fmla="*/ f188 1 f75"/>
                  <a:gd name="f252" fmla="*/ f189 1 f76"/>
                  <a:gd name="f253" fmla="*/ f190 1 f75"/>
                  <a:gd name="f254" fmla="*/ f191 1 f76"/>
                  <a:gd name="f255" fmla="*/ f192 1 f75"/>
                  <a:gd name="f256" fmla="*/ f193 1 f76"/>
                  <a:gd name="f257" fmla="*/ f194 1 f76"/>
                  <a:gd name="f258" fmla="*/ f195 1 f75"/>
                  <a:gd name="f259" fmla="*/ f196 1 f76"/>
                  <a:gd name="f260" fmla="*/ f197 1 f75"/>
                  <a:gd name="f261" fmla="*/ f198 1 f76"/>
                  <a:gd name="f262" fmla="*/ f199 1 f75"/>
                  <a:gd name="f263" fmla="*/ f200 1 f75"/>
                  <a:gd name="f264" fmla="*/ f201 1 f76"/>
                  <a:gd name="f265" fmla="*/ f223 f70 1"/>
                  <a:gd name="f266" fmla="*/ f263 f70 1"/>
                  <a:gd name="f267" fmla="*/ f264 f71 1"/>
                  <a:gd name="f268" fmla="*/ f204 f71 1"/>
                  <a:gd name="f269" fmla="*/ f203 f70 1"/>
                  <a:gd name="f270" fmla="*/ f205 f70 1"/>
                  <a:gd name="f271" fmla="*/ f206 f71 1"/>
                  <a:gd name="f272" fmla="*/ f207 f70 1"/>
                  <a:gd name="f273" fmla="*/ f208 f71 1"/>
                  <a:gd name="f274" fmla="*/ f209 f70 1"/>
                  <a:gd name="f275" fmla="*/ f210 f71 1"/>
                  <a:gd name="f276" fmla="*/ f211 f70 1"/>
                  <a:gd name="f277" fmla="*/ f212 f71 1"/>
                  <a:gd name="f278" fmla="*/ f213 f71 1"/>
                  <a:gd name="f279" fmla="*/ f214 f70 1"/>
                  <a:gd name="f280" fmla="*/ f215 f71 1"/>
                  <a:gd name="f281" fmla="*/ f216 f70 1"/>
                  <a:gd name="f282" fmla="*/ f217 f71 1"/>
                  <a:gd name="f283" fmla="*/ f218 f70 1"/>
                  <a:gd name="f284" fmla="*/ f219 f71 1"/>
                  <a:gd name="f285" fmla="*/ f220 f71 1"/>
                  <a:gd name="f286" fmla="*/ f221 f70 1"/>
                  <a:gd name="f287" fmla="*/ f222 f71 1"/>
                  <a:gd name="f288" fmla="*/ f224 f71 1"/>
                  <a:gd name="f289" fmla="*/ f225 f70 1"/>
                  <a:gd name="f290" fmla="*/ f226 f71 1"/>
                  <a:gd name="f291" fmla="*/ f227 f70 1"/>
                  <a:gd name="f292" fmla="*/ f228 f71 1"/>
                  <a:gd name="f293" fmla="*/ f229 f70 1"/>
                  <a:gd name="f294" fmla="*/ f230 f71 1"/>
                  <a:gd name="f295" fmla="*/ f231 f70 1"/>
                  <a:gd name="f296" fmla="*/ f232 f71 1"/>
                  <a:gd name="f297" fmla="*/ f233 f70 1"/>
                  <a:gd name="f298" fmla="*/ f234 f71 1"/>
                  <a:gd name="f299" fmla="*/ f235 f71 1"/>
                  <a:gd name="f300" fmla="*/ f236 f71 1"/>
                  <a:gd name="f301" fmla="*/ f237 f70 1"/>
                  <a:gd name="f302" fmla="*/ f238 f71 1"/>
                  <a:gd name="f303" fmla="*/ f239 f70 1"/>
                  <a:gd name="f304" fmla="*/ f240 f71 1"/>
                  <a:gd name="f305" fmla="*/ f241 f70 1"/>
                  <a:gd name="f306" fmla="*/ f242 f71 1"/>
                  <a:gd name="f307" fmla="*/ f243 f70 1"/>
                  <a:gd name="f308" fmla="*/ f244 f71 1"/>
                  <a:gd name="f309" fmla="*/ f245 f70 1"/>
                  <a:gd name="f310" fmla="*/ f246 f70 1"/>
                  <a:gd name="f311" fmla="*/ f247 f70 1"/>
                  <a:gd name="f312" fmla="*/ f248 f71 1"/>
                  <a:gd name="f313" fmla="*/ f249 f70 1"/>
                  <a:gd name="f314" fmla="*/ f250 f71 1"/>
                  <a:gd name="f315" fmla="*/ f251 f70 1"/>
                  <a:gd name="f316" fmla="*/ f252 f71 1"/>
                  <a:gd name="f317" fmla="*/ f253 f70 1"/>
                  <a:gd name="f318" fmla="*/ f254 f71 1"/>
                  <a:gd name="f319" fmla="*/ f255 f70 1"/>
                  <a:gd name="f320" fmla="*/ f256 f71 1"/>
                  <a:gd name="f321" fmla="*/ f257 f71 1"/>
                  <a:gd name="f322" fmla="*/ f258 f70 1"/>
                  <a:gd name="f323" fmla="*/ f259 f71 1"/>
                  <a:gd name="f324" fmla="*/ f260 f70 1"/>
                  <a:gd name="f325" fmla="*/ f261 f71 1"/>
                  <a:gd name="f326" fmla="*/ f262 f70 1"/>
                </a:gdLst>
                <a:ahLst/>
                <a:cxnLst>
                  <a:cxn ang="3cd4">
                    <a:pos x="hc" y="t"/>
                  </a:cxn>
                  <a:cxn ang="0">
                    <a:pos x="r" y="vc"/>
                  </a:cxn>
                  <a:cxn ang="cd4">
                    <a:pos x="hc" y="b"/>
                  </a:cxn>
                  <a:cxn ang="cd2">
                    <a:pos x="l" y="vc"/>
                  </a:cxn>
                  <a:cxn ang="f202">
                    <a:pos x="f269" y="f268"/>
                  </a:cxn>
                  <a:cxn ang="f202">
                    <a:pos x="f270" y="f271"/>
                  </a:cxn>
                  <a:cxn ang="f202">
                    <a:pos x="f272" y="f273"/>
                  </a:cxn>
                  <a:cxn ang="f202">
                    <a:pos x="f274" y="f275"/>
                  </a:cxn>
                  <a:cxn ang="f202">
                    <a:pos x="f276" y="f277"/>
                  </a:cxn>
                  <a:cxn ang="f202">
                    <a:pos x="f272" y="f278"/>
                  </a:cxn>
                  <a:cxn ang="f202">
                    <a:pos x="f279" y="f280"/>
                  </a:cxn>
                  <a:cxn ang="f202">
                    <a:pos x="f281" y="f282"/>
                  </a:cxn>
                  <a:cxn ang="f202">
                    <a:pos x="f283" y="f284"/>
                  </a:cxn>
                  <a:cxn ang="f202">
                    <a:pos x="f279" y="f285"/>
                  </a:cxn>
                  <a:cxn ang="f202">
                    <a:pos x="f286" y="f287"/>
                  </a:cxn>
                  <a:cxn ang="f202">
                    <a:pos x="f265" y="f288"/>
                  </a:cxn>
                  <a:cxn ang="f202">
                    <a:pos x="f289" y="f290"/>
                  </a:cxn>
                  <a:cxn ang="f202">
                    <a:pos x="f291" y="f292"/>
                  </a:cxn>
                  <a:cxn ang="f202">
                    <a:pos x="f293" y="f294"/>
                  </a:cxn>
                  <a:cxn ang="f202">
                    <a:pos x="f295" y="f296"/>
                  </a:cxn>
                  <a:cxn ang="f202">
                    <a:pos x="f297" y="f298"/>
                  </a:cxn>
                  <a:cxn ang="f202">
                    <a:pos x="f297" y="f299"/>
                  </a:cxn>
                  <a:cxn ang="f202">
                    <a:pos x="f297" y="f300"/>
                  </a:cxn>
                  <a:cxn ang="f202">
                    <a:pos x="f301" y="f302"/>
                  </a:cxn>
                  <a:cxn ang="f202">
                    <a:pos x="f303" y="f304"/>
                  </a:cxn>
                  <a:cxn ang="f202">
                    <a:pos x="f305" y="f306"/>
                  </a:cxn>
                  <a:cxn ang="f202">
                    <a:pos x="f307" y="f308"/>
                  </a:cxn>
                  <a:cxn ang="f202">
                    <a:pos x="f309" y="f282"/>
                  </a:cxn>
                  <a:cxn ang="f202">
                    <a:pos x="f310" y="f306"/>
                  </a:cxn>
                  <a:cxn ang="f202">
                    <a:pos x="f311" y="f312"/>
                  </a:cxn>
                  <a:cxn ang="f202">
                    <a:pos x="f313" y="f314"/>
                  </a:cxn>
                  <a:cxn ang="f202">
                    <a:pos x="f315" y="f316"/>
                  </a:cxn>
                  <a:cxn ang="f202">
                    <a:pos x="f317" y="f318"/>
                  </a:cxn>
                  <a:cxn ang="f202">
                    <a:pos x="f319" y="f320"/>
                  </a:cxn>
                  <a:cxn ang="f202">
                    <a:pos x="f319" y="f321"/>
                  </a:cxn>
                  <a:cxn ang="f202">
                    <a:pos x="f322" y="f323"/>
                  </a:cxn>
                  <a:cxn ang="f202">
                    <a:pos x="f324" y="f325"/>
                  </a:cxn>
                  <a:cxn ang="f202">
                    <a:pos x="f326" y="f271"/>
                  </a:cxn>
                  <a:cxn ang="f202">
                    <a:pos x="f269" y="f268"/>
                  </a:cxn>
                  <a:cxn ang="f202">
                    <a:pos x="f269" y="f268"/>
                  </a:cxn>
                </a:cxnLst>
                <a:rect l="f265" t="f268" r="f266" b="f267"/>
                <a:pathLst>
                  <a:path w="1775" h="2389">
                    <a:moveTo>
                      <a:pt x="f8" y="f5"/>
                    </a:moveTo>
                    <a:lnTo>
                      <a:pt x="f9" y="f10"/>
                    </a:lnTo>
                    <a:lnTo>
                      <a:pt x="f11" y="f12"/>
                    </a:lnTo>
                    <a:lnTo>
                      <a:pt x="f13" y="f14"/>
                    </a:lnTo>
                    <a:lnTo>
                      <a:pt x="f15" y="f16"/>
                    </a:lnTo>
                    <a:lnTo>
                      <a:pt x="f11" y="f17"/>
                    </a:lnTo>
                    <a:lnTo>
                      <a:pt x="f18" y="f19"/>
                    </a:lnTo>
                    <a:lnTo>
                      <a:pt x="f20" y="f21"/>
                    </a:lnTo>
                    <a:lnTo>
                      <a:pt x="f22" y="f23"/>
                    </a:lnTo>
                    <a:lnTo>
                      <a:pt x="f24" y="f25"/>
                    </a:lnTo>
                    <a:lnTo>
                      <a:pt x="f26" y="f27"/>
                    </a:lnTo>
                    <a:lnTo>
                      <a:pt x="f5" y="f28"/>
                    </a:lnTo>
                    <a:lnTo>
                      <a:pt x="f29" y="f7"/>
                    </a:lnTo>
                    <a:lnTo>
                      <a:pt x="f30" y="f31"/>
                    </a:lnTo>
                    <a:lnTo>
                      <a:pt x="f32" y="f33"/>
                    </a:lnTo>
                    <a:lnTo>
                      <a:pt x="f34" y="f35"/>
                    </a:lnTo>
                    <a:lnTo>
                      <a:pt x="f17" y="f36"/>
                    </a:lnTo>
                    <a:lnTo>
                      <a:pt x="f37" y="f38"/>
                    </a:lnTo>
                    <a:lnTo>
                      <a:pt x="f39" y="f40"/>
                    </a:lnTo>
                    <a:lnTo>
                      <a:pt x="f41" y="f42"/>
                    </a:lnTo>
                    <a:lnTo>
                      <a:pt x="f43" y="f44"/>
                    </a:lnTo>
                    <a:lnTo>
                      <a:pt x="f45" y="f46"/>
                    </a:lnTo>
                    <a:lnTo>
                      <a:pt x="f47" y="f48"/>
                    </a:lnTo>
                    <a:lnTo>
                      <a:pt x="f49" y="f21"/>
                    </a:lnTo>
                    <a:lnTo>
                      <a:pt x="f6" y="f50"/>
                    </a:lnTo>
                    <a:lnTo>
                      <a:pt x="f51" y="f52"/>
                    </a:lnTo>
                    <a:lnTo>
                      <a:pt x="f53" y="f54"/>
                    </a:lnTo>
                    <a:lnTo>
                      <a:pt x="f55" y="f56"/>
                    </a:lnTo>
                    <a:lnTo>
                      <a:pt x="f57" y="f58"/>
                    </a:lnTo>
                    <a:lnTo>
                      <a:pt x="f59" y="f60"/>
                    </a:lnTo>
                    <a:lnTo>
                      <a:pt x="f61" y="f62"/>
                    </a:lnTo>
                    <a:lnTo>
                      <a:pt x="f63" y="f64"/>
                    </a:lnTo>
                    <a:lnTo>
                      <a:pt x="f65" y="f66"/>
                    </a:lnTo>
                    <a:lnTo>
                      <a:pt x="f67" y="f68"/>
                    </a:lnTo>
                    <a:lnTo>
                      <a:pt x="f8" y="f5"/>
                    </a:lnTo>
                    <a:close/>
                  </a:path>
                </a:pathLst>
              </a:custGeom>
              <a:solidFill>
                <a:srgbClr val="6666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7" name="Freeform 13"/>
              <p:cNvSpPr/>
              <p:nvPr/>
            </p:nvSpPr>
            <p:spPr>
              <a:xfrm flipH="1">
                <a:off x="8280202" y="4169892"/>
                <a:ext cx="98096" cy="198644"/>
              </a:xfrm>
              <a:custGeom>
                <a:avLst/>
                <a:gdLst>
                  <a:gd name="f0" fmla="val 10800000"/>
                  <a:gd name="f1" fmla="val 5400000"/>
                  <a:gd name="f2" fmla="val 180"/>
                  <a:gd name="f3" fmla="val w"/>
                  <a:gd name="f4" fmla="val h"/>
                  <a:gd name="f5" fmla="val 0"/>
                  <a:gd name="f6" fmla="val 477"/>
                  <a:gd name="f7" fmla="val 785"/>
                  <a:gd name="f8" fmla="val 65"/>
                  <a:gd name="f9" fmla="val 114"/>
                  <a:gd name="f10" fmla="val 430"/>
                  <a:gd name="f11" fmla="val 126"/>
                  <a:gd name="f12" fmla="val 476"/>
                  <a:gd name="f13" fmla="val 205"/>
                  <a:gd name="f14" fmla="val 439"/>
                  <a:gd name="f15" fmla="val 337"/>
                  <a:gd name="f16" fmla="val 473"/>
                  <a:gd name="f17" fmla="val 453"/>
                  <a:gd name="f18" fmla="val 639"/>
                  <a:gd name="f19" fmla="val 407"/>
                  <a:gd name="f20" fmla="val 149"/>
                  <a:gd name="f21" fmla="val 510"/>
                  <a:gd name="f22" fmla="val 151"/>
                  <a:gd name="f23" fmla="val 314"/>
                  <a:gd name="f24" fmla="val 36"/>
                  <a:gd name="f25" fmla="val 304"/>
                  <a:gd name="f26" fmla="+- 0 0 -90"/>
                  <a:gd name="f27" fmla="*/ f3 1 477"/>
                  <a:gd name="f28" fmla="*/ f4 1 785"/>
                  <a:gd name="f29" fmla="+- f7 0 f5"/>
                  <a:gd name="f30" fmla="+- f6 0 f5"/>
                  <a:gd name="f31" fmla="*/ f26 f0 1"/>
                  <a:gd name="f32" fmla="*/ f30 1 477"/>
                  <a:gd name="f33" fmla="*/ f29 1 785"/>
                  <a:gd name="f34" fmla="*/ 0 f30 1"/>
                  <a:gd name="f35" fmla="*/ 4 f29 1"/>
                  <a:gd name="f36" fmla="*/ 8 f30 1"/>
                  <a:gd name="f37" fmla="*/ 0 f29 1"/>
                  <a:gd name="f38" fmla="*/ 27 f30 1"/>
                  <a:gd name="f39" fmla="*/ 7 f29 1"/>
                  <a:gd name="f40" fmla="*/ 30 f30 1"/>
                  <a:gd name="f41" fmla="*/ 12 f29 1"/>
                  <a:gd name="f42" fmla="*/ 28 f30 1"/>
                  <a:gd name="f43" fmla="*/ 21 f29 1"/>
                  <a:gd name="f44" fmla="*/ 29 f29 1"/>
                  <a:gd name="f45" fmla="*/ 29 f30 1"/>
                  <a:gd name="f46" fmla="*/ 39 f29 1"/>
                  <a:gd name="f47" fmla="*/ 26 f30 1"/>
                  <a:gd name="f48" fmla="*/ 49 f29 1"/>
                  <a:gd name="f49" fmla="*/ 10 f30 1"/>
                  <a:gd name="f50" fmla="*/ 31 f29 1"/>
                  <a:gd name="f51" fmla="*/ 19 f29 1"/>
                  <a:gd name="f52" fmla="*/ 3 f30 1"/>
                  <a:gd name="f53" fmla="*/ 477 f30 1"/>
                  <a:gd name="f54" fmla="*/ 785 f29 1"/>
                  <a:gd name="f55" fmla="*/ f31 1 f2"/>
                  <a:gd name="f56" fmla="*/ f34 1 477"/>
                  <a:gd name="f57" fmla="*/ f35 1 785"/>
                  <a:gd name="f58" fmla="*/ f36 1 477"/>
                  <a:gd name="f59" fmla="*/ f37 1 785"/>
                  <a:gd name="f60" fmla="*/ f38 1 477"/>
                  <a:gd name="f61" fmla="*/ f39 1 785"/>
                  <a:gd name="f62" fmla="*/ f40 1 477"/>
                  <a:gd name="f63" fmla="*/ f41 1 785"/>
                  <a:gd name="f64" fmla="*/ f42 1 477"/>
                  <a:gd name="f65" fmla="*/ f43 1 785"/>
                  <a:gd name="f66" fmla="*/ f44 1 785"/>
                  <a:gd name="f67" fmla="*/ f45 1 477"/>
                  <a:gd name="f68" fmla="*/ f46 1 785"/>
                  <a:gd name="f69" fmla="*/ f47 1 477"/>
                  <a:gd name="f70" fmla="*/ f48 1 785"/>
                  <a:gd name="f71" fmla="*/ f49 1 477"/>
                  <a:gd name="f72" fmla="*/ f50 1 785"/>
                  <a:gd name="f73" fmla="*/ f51 1 785"/>
                  <a:gd name="f74" fmla="*/ f52 1 477"/>
                  <a:gd name="f75" fmla="*/ f53 1 477"/>
                  <a:gd name="f76" fmla="*/ f54 1 785"/>
                  <a:gd name="f77" fmla="+- f55 0 f1"/>
                  <a:gd name="f78" fmla="*/ f56 1 f32"/>
                  <a:gd name="f79" fmla="*/ f57 1 f33"/>
                  <a:gd name="f80" fmla="*/ f58 1 f32"/>
                  <a:gd name="f81" fmla="*/ f59 1 f33"/>
                  <a:gd name="f82" fmla="*/ f60 1 f32"/>
                  <a:gd name="f83" fmla="*/ f61 1 f33"/>
                  <a:gd name="f84" fmla="*/ f62 1 f32"/>
                  <a:gd name="f85" fmla="*/ f63 1 f33"/>
                  <a:gd name="f86" fmla="*/ f64 1 f32"/>
                  <a:gd name="f87" fmla="*/ f65 1 f33"/>
                  <a:gd name="f88" fmla="*/ f66 1 f33"/>
                  <a:gd name="f89" fmla="*/ f67 1 f32"/>
                  <a:gd name="f90" fmla="*/ f68 1 f33"/>
                  <a:gd name="f91" fmla="*/ f69 1 f32"/>
                  <a:gd name="f92" fmla="*/ f70 1 f33"/>
                  <a:gd name="f93" fmla="*/ f71 1 f32"/>
                  <a:gd name="f94" fmla="*/ f72 1 f33"/>
                  <a:gd name="f95" fmla="*/ f73 1 f33"/>
                  <a:gd name="f96" fmla="*/ f74 1 f32"/>
                  <a:gd name="f97" fmla="*/ f75 1 f32"/>
                  <a:gd name="f98" fmla="*/ f76 1 f33"/>
                  <a:gd name="f99" fmla="*/ f78 f27 1"/>
                  <a:gd name="f100" fmla="*/ f97 f27 1"/>
                  <a:gd name="f101" fmla="*/ f98 f28 1"/>
                  <a:gd name="f102" fmla="*/ f81 f28 1"/>
                  <a:gd name="f103" fmla="*/ f79 f28 1"/>
                  <a:gd name="f104" fmla="*/ f80 f27 1"/>
                  <a:gd name="f105" fmla="*/ f82 f27 1"/>
                  <a:gd name="f106" fmla="*/ f83 f28 1"/>
                  <a:gd name="f107" fmla="*/ f84 f27 1"/>
                  <a:gd name="f108" fmla="*/ f85 f28 1"/>
                  <a:gd name="f109" fmla="*/ f86 f27 1"/>
                  <a:gd name="f110" fmla="*/ f87 f28 1"/>
                  <a:gd name="f111" fmla="*/ f88 f28 1"/>
                  <a:gd name="f112" fmla="*/ f89 f27 1"/>
                  <a:gd name="f113" fmla="*/ f90 f28 1"/>
                  <a:gd name="f114" fmla="*/ f91 f27 1"/>
                  <a:gd name="f115" fmla="*/ f92 f28 1"/>
                  <a:gd name="f116" fmla="*/ f93 f27 1"/>
                  <a:gd name="f117" fmla="*/ f94 f28 1"/>
                  <a:gd name="f118" fmla="*/ f95 f28 1"/>
                  <a:gd name="f119" fmla="*/ f96 f27 1"/>
                </a:gdLst>
                <a:ahLst/>
                <a:cxnLst>
                  <a:cxn ang="3cd4">
                    <a:pos x="hc" y="t"/>
                  </a:cxn>
                  <a:cxn ang="0">
                    <a:pos x="r" y="vc"/>
                  </a:cxn>
                  <a:cxn ang="cd4">
                    <a:pos x="hc" y="b"/>
                  </a:cxn>
                  <a:cxn ang="cd2">
                    <a:pos x="l" y="vc"/>
                  </a:cxn>
                  <a:cxn ang="f77">
                    <a:pos x="f99" y="f103"/>
                  </a:cxn>
                  <a:cxn ang="f77">
                    <a:pos x="f104" y="f102"/>
                  </a:cxn>
                  <a:cxn ang="f77">
                    <a:pos x="f105" y="f106"/>
                  </a:cxn>
                  <a:cxn ang="f77">
                    <a:pos x="f107" y="f108"/>
                  </a:cxn>
                  <a:cxn ang="f77">
                    <a:pos x="f109" y="f110"/>
                  </a:cxn>
                  <a:cxn ang="f77">
                    <a:pos x="f107" y="f111"/>
                  </a:cxn>
                  <a:cxn ang="f77">
                    <a:pos x="f112" y="f113"/>
                  </a:cxn>
                  <a:cxn ang="f77">
                    <a:pos x="f114" y="f115"/>
                  </a:cxn>
                  <a:cxn ang="f77">
                    <a:pos x="f116" y="f117"/>
                  </a:cxn>
                  <a:cxn ang="f77">
                    <a:pos x="f116" y="f118"/>
                  </a:cxn>
                  <a:cxn ang="f77">
                    <a:pos x="f119" y="f118"/>
                  </a:cxn>
                  <a:cxn ang="f77">
                    <a:pos x="f99" y="f103"/>
                  </a:cxn>
                  <a:cxn ang="f77">
                    <a:pos x="f99" y="f103"/>
                  </a:cxn>
                </a:cxnLst>
                <a:rect l="f99" t="f102" r="f100" b="f101"/>
                <a:pathLst>
                  <a:path w="477" h="785">
                    <a:moveTo>
                      <a:pt x="f5" y="f8"/>
                    </a:moveTo>
                    <a:lnTo>
                      <a:pt x="f9" y="f5"/>
                    </a:lnTo>
                    <a:lnTo>
                      <a:pt x="f10" y="f11"/>
                    </a:lnTo>
                    <a:lnTo>
                      <a:pt x="f12" y="f13"/>
                    </a:lnTo>
                    <a:lnTo>
                      <a:pt x="f14" y="f15"/>
                    </a:lnTo>
                    <a:lnTo>
                      <a:pt x="f6" y="f16"/>
                    </a:lnTo>
                    <a:lnTo>
                      <a:pt x="f17" y="f18"/>
                    </a:lnTo>
                    <a:lnTo>
                      <a:pt x="f19" y="f7"/>
                    </a:lnTo>
                    <a:lnTo>
                      <a:pt x="f20" y="f21"/>
                    </a:lnTo>
                    <a:lnTo>
                      <a:pt x="f22" y="f23"/>
                    </a:lnTo>
                    <a:lnTo>
                      <a:pt x="f24" y="f25"/>
                    </a:lnTo>
                    <a:lnTo>
                      <a:pt x="f5" y="f8"/>
                    </a:lnTo>
                    <a:close/>
                  </a:path>
                </a:pathLst>
              </a:custGeom>
              <a:solidFill>
                <a:srgbClr val="FFFFC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8" name="Freeform 14"/>
              <p:cNvSpPr/>
              <p:nvPr/>
            </p:nvSpPr>
            <p:spPr>
              <a:xfrm flipH="1">
                <a:off x="8263368" y="4034597"/>
                <a:ext cx="100565" cy="173306"/>
              </a:xfrm>
              <a:custGeom>
                <a:avLst/>
                <a:gdLst>
                  <a:gd name="f0" fmla="val 10800000"/>
                  <a:gd name="f1" fmla="val 5400000"/>
                  <a:gd name="f2" fmla="val 180"/>
                  <a:gd name="f3" fmla="val w"/>
                  <a:gd name="f4" fmla="val h"/>
                  <a:gd name="f5" fmla="val 0"/>
                  <a:gd name="f6" fmla="val 488"/>
                  <a:gd name="f7" fmla="val 684"/>
                  <a:gd name="f8" fmla="val 232"/>
                  <a:gd name="f9" fmla="val 254"/>
                  <a:gd name="f10" fmla="val 680"/>
                  <a:gd name="f11" fmla="val 279"/>
                  <a:gd name="f12" fmla="val 677"/>
                  <a:gd name="f13" fmla="val 302"/>
                  <a:gd name="f14" fmla="val 667"/>
                  <a:gd name="f15" fmla="val 325"/>
                  <a:gd name="f16" fmla="val 660"/>
                  <a:gd name="f17" fmla="val 346"/>
                  <a:gd name="f18" fmla="val 646"/>
                  <a:gd name="f19" fmla="val 367"/>
                  <a:gd name="f20" fmla="val 629"/>
                  <a:gd name="f21" fmla="val 387"/>
                  <a:gd name="f22" fmla="val 610"/>
                  <a:gd name="f23" fmla="val 406"/>
                  <a:gd name="f24" fmla="val 589"/>
                  <a:gd name="f25" fmla="val 422"/>
                  <a:gd name="f26" fmla="val 566"/>
                  <a:gd name="f27" fmla="val 437"/>
                  <a:gd name="f28" fmla="val 542"/>
                  <a:gd name="f29" fmla="val 450"/>
                  <a:gd name="f30" fmla="val 513"/>
                  <a:gd name="f31" fmla="val 462"/>
                  <a:gd name="f32" fmla="val 485"/>
                  <a:gd name="f33" fmla="val 471"/>
                  <a:gd name="f34" fmla="val 451"/>
                  <a:gd name="f35" fmla="val 479"/>
                  <a:gd name="f36" fmla="val 420"/>
                  <a:gd name="f37" fmla="val 482"/>
                  <a:gd name="f38" fmla="val 386"/>
                  <a:gd name="f39" fmla="val 354"/>
                  <a:gd name="f40" fmla="val 486"/>
                  <a:gd name="f41" fmla="val 317"/>
                  <a:gd name="f42" fmla="val 484"/>
                  <a:gd name="f43" fmla="val 283"/>
                  <a:gd name="f44" fmla="val 481"/>
                  <a:gd name="f45" fmla="val 249"/>
                  <a:gd name="f46" fmla="val 475"/>
                  <a:gd name="f47" fmla="val 219"/>
                  <a:gd name="f48" fmla="val 463"/>
                  <a:gd name="f49" fmla="val 186"/>
                  <a:gd name="f50" fmla="val 454"/>
                  <a:gd name="f51" fmla="val 158"/>
                  <a:gd name="f52" fmla="val 441"/>
                  <a:gd name="f53" fmla="val 131"/>
                  <a:gd name="f54" fmla="val 427"/>
                  <a:gd name="f55" fmla="val 108"/>
                  <a:gd name="f56" fmla="val 408"/>
                  <a:gd name="f57" fmla="val 84"/>
                  <a:gd name="f58" fmla="val 391"/>
                  <a:gd name="f59" fmla="val 63"/>
                  <a:gd name="f60" fmla="val 372"/>
                  <a:gd name="f61" fmla="val 46"/>
                  <a:gd name="f62" fmla="val 351"/>
                  <a:gd name="f63" fmla="val 30"/>
                  <a:gd name="f64" fmla="val 330"/>
                  <a:gd name="f65" fmla="val 17"/>
                  <a:gd name="f66" fmla="val 308"/>
                  <a:gd name="f67" fmla="val 10"/>
                  <a:gd name="f68" fmla="val 4"/>
                  <a:gd name="f69" fmla="val 260"/>
                  <a:gd name="f70" fmla="val 2"/>
                  <a:gd name="f71" fmla="val 233"/>
                  <a:gd name="f72" fmla="val 209"/>
                  <a:gd name="f73" fmla="val 6"/>
                  <a:gd name="f74" fmla="val 11"/>
                  <a:gd name="f75" fmla="val 163"/>
                  <a:gd name="f76" fmla="val 23"/>
                  <a:gd name="f77" fmla="val 140"/>
                  <a:gd name="f78" fmla="val 34"/>
                  <a:gd name="f79" fmla="val 119"/>
                  <a:gd name="f80" fmla="val 53"/>
                  <a:gd name="f81" fmla="val 100"/>
                  <a:gd name="f82" fmla="val 70"/>
                  <a:gd name="f83" fmla="val 81"/>
                  <a:gd name="f84" fmla="val 93"/>
                  <a:gd name="f85" fmla="val 64"/>
                  <a:gd name="f86" fmla="val 116"/>
                  <a:gd name="f87" fmla="val 49"/>
                  <a:gd name="f88" fmla="val 141"/>
                  <a:gd name="f89" fmla="val 36"/>
                  <a:gd name="f90" fmla="val 167"/>
                  <a:gd name="f91" fmla="val 26"/>
                  <a:gd name="f92" fmla="val 200"/>
                  <a:gd name="f93" fmla="val 15"/>
                  <a:gd name="f94" fmla="val 228"/>
                  <a:gd name="f95" fmla="val 7"/>
                  <a:gd name="f96" fmla="val 262"/>
                  <a:gd name="f97" fmla="val 297"/>
                  <a:gd name="f98" fmla="val 333"/>
                  <a:gd name="f99" fmla="val 365"/>
                  <a:gd name="f100" fmla="val 399"/>
                  <a:gd name="f101" fmla="val 5"/>
                  <a:gd name="f102" fmla="val 432"/>
                  <a:gd name="f103" fmla="val 13"/>
                  <a:gd name="f104" fmla="val 464"/>
                  <a:gd name="f105" fmla="val 22"/>
                  <a:gd name="f106" fmla="val 494"/>
                  <a:gd name="f107" fmla="val 523"/>
                  <a:gd name="f108" fmla="val 47"/>
                  <a:gd name="f109" fmla="val 549"/>
                  <a:gd name="f110" fmla="val 62"/>
                  <a:gd name="f111" fmla="val 576"/>
                  <a:gd name="f112" fmla="val 78"/>
                  <a:gd name="f113" fmla="val 597"/>
                  <a:gd name="f114" fmla="val 97"/>
                  <a:gd name="f115" fmla="val 618"/>
                  <a:gd name="f116" fmla="val 635"/>
                  <a:gd name="f117" fmla="val 137"/>
                  <a:gd name="f118" fmla="val 652"/>
                  <a:gd name="f119" fmla="val 159"/>
                  <a:gd name="f120" fmla="val 663"/>
                  <a:gd name="f121" fmla="val 182"/>
                  <a:gd name="f122" fmla="val 673"/>
                  <a:gd name="f123" fmla="val 205"/>
                  <a:gd name="f124" fmla="+- 0 0 -90"/>
                  <a:gd name="f125" fmla="*/ f3 1 488"/>
                  <a:gd name="f126" fmla="*/ f4 1 684"/>
                  <a:gd name="f127" fmla="+- f7 0 f5"/>
                  <a:gd name="f128" fmla="+- f6 0 f5"/>
                  <a:gd name="f129" fmla="*/ f124 f0 1"/>
                  <a:gd name="f130" fmla="*/ f128 1 488"/>
                  <a:gd name="f131" fmla="*/ f127 1 684"/>
                  <a:gd name="f132" fmla="*/ 16 f128 1"/>
                  <a:gd name="f133" fmla="*/ 43 f127 1"/>
                  <a:gd name="f134" fmla="*/ 19 f128 1"/>
                  <a:gd name="f135" fmla="*/ 42 f127 1"/>
                  <a:gd name="f136" fmla="*/ 22 f128 1"/>
                  <a:gd name="f137" fmla="*/ 41 f127 1"/>
                  <a:gd name="f138" fmla="*/ 25 f128 1"/>
                  <a:gd name="f139" fmla="*/ 39 f127 1"/>
                  <a:gd name="f140" fmla="*/ 27 f128 1"/>
                  <a:gd name="f141" fmla="*/ 36 f127 1"/>
                  <a:gd name="f142" fmla="*/ 29 f128 1"/>
                  <a:gd name="f143" fmla="*/ 33 f127 1"/>
                  <a:gd name="f144" fmla="*/ 30 f128 1"/>
                  <a:gd name="f145" fmla="*/ 28 f127 1"/>
                  <a:gd name="f146" fmla="*/ 31 f128 1"/>
                  <a:gd name="f147" fmla="*/ 24 f127 1"/>
                  <a:gd name="f148" fmla="*/ 20 f127 1"/>
                  <a:gd name="f149" fmla="*/ 15 f127 1"/>
                  <a:gd name="f150" fmla="*/ 11 f127 1"/>
                  <a:gd name="f151" fmla="*/ 28 f128 1"/>
                  <a:gd name="f152" fmla="*/ 9 f127 1"/>
                  <a:gd name="f153" fmla="*/ 26 f128 1"/>
                  <a:gd name="f154" fmla="*/ 5 f127 1"/>
                  <a:gd name="f155" fmla="*/ 24 f128 1"/>
                  <a:gd name="f156" fmla="*/ 3 f127 1"/>
                  <a:gd name="f157" fmla="*/ 21 f128 1"/>
                  <a:gd name="f158" fmla="*/ 1 f127 1"/>
                  <a:gd name="f159" fmla="*/ 18 f128 1"/>
                  <a:gd name="f160" fmla="*/ 15 f128 1"/>
                  <a:gd name="f161" fmla="*/ 0 f127 1"/>
                  <a:gd name="f162" fmla="*/ 12 f128 1"/>
                  <a:gd name="f163" fmla="*/ 9 f128 1"/>
                  <a:gd name="f164" fmla="*/ 7 f128 1"/>
                  <a:gd name="f165" fmla="*/ 4 f128 1"/>
                  <a:gd name="f166" fmla="*/ 7 f127 1"/>
                  <a:gd name="f167" fmla="*/ 3 f128 1"/>
                  <a:gd name="f168" fmla="*/ 1 f128 1"/>
                  <a:gd name="f169" fmla="*/ 14 f127 1"/>
                  <a:gd name="f170" fmla="*/ 19 f127 1"/>
                  <a:gd name="f171" fmla="*/ 0 f128 1"/>
                  <a:gd name="f172" fmla="*/ 22 f127 1"/>
                  <a:gd name="f173" fmla="*/ 27 f127 1"/>
                  <a:gd name="f174" fmla="*/ 2 f128 1"/>
                  <a:gd name="f175" fmla="*/ 30 f127 1"/>
                  <a:gd name="f176" fmla="*/ 35 f127 1"/>
                  <a:gd name="f177" fmla="*/ 5 f128 1"/>
                  <a:gd name="f178" fmla="*/ 38 f127 1"/>
                  <a:gd name="f179" fmla="*/ 8 f128 1"/>
                  <a:gd name="f180" fmla="*/ 40 f127 1"/>
                  <a:gd name="f181" fmla="*/ 10 f128 1"/>
                  <a:gd name="f182" fmla="*/ 13 f128 1"/>
                  <a:gd name="f183" fmla="*/ 488 f128 1"/>
                  <a:gd name="f184" fmla="*/ 684 f127 1"/>
                  <a:gd name="f185" fmla="*/ f129 1 f2"/>
                  <a:gd name="f186" fmla="*/ f132 1 488"/>
                  <a:gd name="f187" fmla="*/ f133 1 684"/>
                  <a:gd name="f188" fmla="*/ f134 1 488"/>
                  <a:gd name="f189" fmla="*/ f135 1 684"/>
                  <a:gd name="f190" fmla="*/ f136 1 488"/>
                  <a:gd name="f191" fmla="*/ f137 1 684"/>
                  <a:gd name="f192" fmla="*/ f138 1 488"/>
                  <a:gd name="f193" fmla="*/ f139 1 684"/>
                  <a:gd name="f194" fmla="*/ f140 1 488"/>
                  <a:gd name="f195" fmla="*/ f141 1 684"/>
                  <a:gd name="f196" fmla="*/ f142 1 488"/>
                  <a:gd name="f197" fmla="*/ f143 1 684"/>
                  <a:gd name="f198" fmla="*/ f144 1 488"/>
                  <a:gd name="f199" fmla="*/ f145 1 684"/>
                  <a:gd name="f200" fmla="*/ f146 1 488"/>
                  <a:gd name="f201" fmla="*/ f147 1 684"/>
                  <a:gd name="f202" fmla="*/ f148 1 684"/>
                  <a:gd name="f203" fmla="*/ f149 1 684"/>
                  <a:gd name="f204" fmla="*/ f150 1 684"/>
                  <a:gd name="f205" fmla="*/ f151 1 488"/>
                  <a:gd name="f206" fmla="*/ f152 1 684"/>
                  <a:gd name="f207" fmla="*/ f153 1 488"/>
                  <a:gd name="f208" fmla="*/ f154 1 684"/>
                  <a:gd name="f209" fmla="*/ f155 1 488"/>
                  <a:gd name="f210" fmla="*/ f156 1 684"/>
                  <a:gd name="f211" fmla="*/ f157 1 488"/>
                  <a:gd name="f212" fmla="*/ f158 1 684"/>
                  <a:gd name="f213" fmla="*/ f159 1 488"/>
                  <a:gd name="f214" fmla="*/ f160 1 488"/>
                  <a:gd name="f215" fmla="*/ f161 1 684"/>
                  <a:gd name="f216" fmla="*/ f162 1 488"/>
                  <a:gd name="f217" fmla="*/ f163 1 488"/>
                  <a:gd name="f218" fmla="*/ f164 1 488"/>
                  <a:gd name="f219" fmla="*/ f165 1 488"/>
                  <a:gd name="f220" fmla="*/ f166 1 684"/>
                  <a:gd name="f221" fmla="*/ f167 1 488"/>
                  <a:gd name="f222" fmla="*/ f168 1 488"/>
                  <a:gd name="f223" fmla="*/ f169 1 684"/>
                  <a:gd name="f224" fmla="*/ f170 1 684"/>
                  <a:gd name="f225" fmla="*/ f171 1 488"/>
                  <a:gd name="f226" fmla="*/ f172 1 684"/>
                  <a:gd name="f227" fmla="*/ f173 1 684"/>
                  <a:gd name="f228" fmla="*/ f174 1 488"/>
                  <a:gd name="f229" fmla="*/ f175 1 684"/>
                  <a:gd name="f230" fmla="*/ f176 1 684"/>
                  <a:gd name="f231" fmla="*/ f177 1 488"/>
                  <a:gd name="f232" fmla="*/ f178 1 684"/>
                  <a:gd name="f233" fmla="*/ f179 1 488"/>
                  <a:gd name="f234" fmla="*/ f180 1 684"/>
                  <a:gd name="f235" fmla="*/ f181 1 488"/>
                  <a:gd name="f236" fmla="*/ f182 1 488"/>
                  <a:gd name="f237" fmla="*/ f183 1 488"/>
                  <a:gd name="f238" fmla="*/ f184 1 684"/>
                  <a:gd name="f239" fmla="+- f185 0 f1"/>
                  <a:gd name="f240" fmla="*/ f186 1 f130"/>
                  <a:gd name="f241" fmla="*/ f187 1 f131"/>
                  <a:gd name="f242" fmla="*/ f188 1 f130"/>
                  <a:gd name="f243" fmla="*/ f189 1 f131"/>
                  <a:gd name="f244" fmla="*/ f190 1 f130"/>
                  <a:gd name="f245" fmla="*/ f191 1 f131"/>
                  <a:gd name="f246" fmla="*/ f192 1 f130"/>
                  <a:gd name="f247" fmla="*/ f193 1 f131"/>
                  <a:gd name="f248" fmla="*/ f194 1 f130"/>
                  <a:gd name="f249" fmla="*/ f195 1 f131"/>
                  <a:gd name="f250" fmla="*/ f196 1 f130"/>
                  <a:gd name="f251" fmla="*/ f197 1 f131"/>
                  <a:gd name="f252" fmla="*/ f198 1 f130"/>
                  <a:gd name="f253" fmla="*/ f199 1 f131"/>
                  <a:gd name="f254" fmla="*/ f200 1 f130"/>
                  <a:gd name="f255" fmla="*/ f201 1 f131"/>
                  <a:gd name="f256" fmla="*/ f202 1 f131"/>
                  <a:gd name="f257" fmla="*/ f203 1 f131"/>
                  <a:gd name="f258" fmla="*/ f204 1 f131"/>
                  <a:gd name="f259" fmla="*/ f205 1 f130"/>
                  <a:gd name="f260" fmla="*/ f206 1 f131"/>
                  <a:gd name="f261" fmla="*/ f207 1 f130"/>
                  <a:gd name="f262" fmla="*/ f208 1 f131"/>
                  <a:gd name="f263" fmla="*/ f209 1 f130"/>
                  <a:gd name="f264" fmla="*/ f210 1 f131"/>
                  <a:gd name="f265" fmla="*/ f211 1 f130"/>
                  <a:gd name="f266" fmla="*/ f212 1 f131"/>
                  <a:gd name="f267" fmla="*/ f213 1 f130"/>
                  <a:gd name="f268" fmla="*/ f214 1 f130"/>
                  <a:gd name="f269" fmla="*/ f215 1 f131"/>
                  <a:gd name="f270" fmla="*/ f216 1 f130"/>
                  <a:gd name="f271" fmla="*/ f217 1 f130"/>
                  <a:gd name="f272" fmla="*/ f218 1 f130"/>
                  <a:gd name="f273" fmla="*/ f219 1 f130"/>
                  <a:gd name="f274" fmla="*/ f220 1 f131"/>
                  <a:gd name="f275" fmla="*/ f221 1 f130"/>
                  <a:gd name="f276" fmla="*/ f222 1 f130"/>
                  <a:gd name="f277" fmla="*/ f223 1 f131"/>
                  <a:gd name="f278" fmla="*/ f224 1 f131"/>
                  <a:gd name="f279" fmla="*/ f225 1 f130"/>
                  <a:gd name="f280" fmla="*/ f226 1 f131"/>
                  <a:gd name="f281" fmla="*/ f227 1 f131"/>
                  <a:gd name="f282" fmla="*/ f228 1 f130"/>
                  <a:gd name="f283" fmla="*/ f229 1 f131"/>
                  <a:gd name="f284" fmla="*/ f230 1 f131"/>
                  <a:gd name="f285" fmla="*/ f231 1 f130"/>
                  <a:gd name="f286" fmla="*/ f232 1 f131"/>
                  <a:gd name="f287" fmla="*/ f233 1 f130"/>
                  <a:gd name="f288" fmla="*/ f234 1 f131"/>
                  <a:gd name="f289" fmla="*/ f235 1 f130"/>
                  <a:gd name="f290" fmla="*/ f236 1 f130"/>
                  <a:gd name="f291" fmla="*/ f237 1 f130"/>
                  <a:gd name="f292" fmla="*/ f238 1 f131"/>
                  <a:gd name="f293" fmla="*/ f279 f125 1"/>
                  <a:gd name="f294" fmla="*/ f291 f125 1"/>
                  <a:gd name="f295" fmla="*/ f292 f126 1"/>
                  <a:gd name="f296" fmla="*/ f269 f126 1"/>
                  <a:gd name="f297" fmla="*/ f240 f125 1"/>
                  <a:gd name="f298" fmla="*/ f241 f126 1"/>
                  <a:gd name="f299" fmla="*/ f242 f125 1"/>
                  <a:gd name="f300" fmla="*/ f243 f126 1"/>
                  <a:gd name="f301" fmla="*/ f244 f125 1"/>
                  <a:gd name="f302" fmla="*/ f245 f126 1"/>
                  <a:gd name="f303" fmla="*/ f246 f125 1"/>
                  <a:gd name="f304" fmla="*/ f247 f126 1"/>
                  <a:gd name="f305" fmla="*/ f248 f125 1"/>
                  <a:gd name="f306" fmla="*/ f249 f126 1"/>
                  <a:gd name="f307" fmla="*/ f250 f125 1"/>
                  <a:gd name="f308" fmla="*/ f251 f126 1"/>
                  <a:gd name="f309" fmla="*/ f252 f125 1"/>
                  <a:gd name="f310" fmla="*/ f253 f126 1"/>
                  <a:gd name="f311" fmla="*/ f254 f125 1"/>
                  <a:gd name="f312" fmla="*/ f255 f126 1"/>
                  <a:gd name="f313" fmla="*/ f256 f126 1"/>
                  <a:gd name="f314" fmla="*/ f257 f126 1"/>
                  <a:gd name="f315" fmla="*/ f258 f126 1"/>
                  <a:gd name="f316" fmla="*/ f259 f125 1"/>
                  <a:gd name="f317" fmla="*/ f260 f126 1"/>
                  <a:gd name="f318" fmla="*/ f261 f125 1"/>
                  <a:gd name="f319" fmla="*/ f262 f126 1"/>
                  <a:gd name="f320" fmla="*/ f263 f125 1"/>
                  <a:gd name="f321" fmla="*/ f264 f126 1"/>
                  <a:gd name="f322" fmla="*/ f265 f125 1"/>
                  <a:gd name="f323" fmla="*/ f266 f126 1"/>
                  <a:gd name="f324" fmla="*/ f267 f125 1"/>
                  <a:gd name="f325" fmla="*/ f268 f125 1"/>
                  <a:gd name="f326" fmla="*/ f270 f125 1"/>
                  <a:gd name="f327" fmla="*/ f271 f125 1"/>
                  <a:gd name="f328" fmla="*/ f272 f125 1"/>
                  <a:gd name="f329" fmla="*/ f273 f125 1"/>
                  <a:gd name="f330" fmla="*/ f274 f126 1"/>
                  <a:gd name="f331" fmla="*/ f275 f125 1"/>
                  <a:gd name="f332" fmla="*/ f276 f125 1"/>
                  <a:gd name="f333" fmla="*/ f277 f126 1"/>
                  <a:gd name="f334" fmla="*/ f278 f126 1"/>
                  <a:gd name="f335" fmla="*/ f280 f126 1"/>
                  <a:gd name="f336" fmla="*/ f281 f126 1"/>
                  <a:gd name="f337" fmla="*/ f282 f125 1"/>
                  <a:gd name="f338" fmla="*/ f283 f126 1"/>
                  <a:gd name="f339" fmla="*/ f284 f126 1"/>
                  <a:gd name="f340" fmla="*/ f285 f125 1"/>
                  <a:gd name="f341" fmla="*/ f286 f126 1"/>
                  <a:gd name="f342" fmla="*/ f287 f125 1"/>
                  <a:gd name="f343" fmla="*/ f288 f126 1"/>
                  <a:gd name="f344" fmla="*/ f289 f125 1"/>
                  <a:gd name="f345" fmla="*/ f290 f125 1"/>
                </a:gdLst>
                <a:ahLst/>
                <a:cxnLst>
                  <a:cxn ang="3cd4">
                    <a:pos x="hc" y="t"/>
                  </a:cxn>
                  <a:cxn ang="0">
                    <a:pos x="r" y="vc"/>
                  </a:cxn>
                  <a:cxn ang="cd4">
                    <a:pos x="hc" y="b"/>
                  </a:cxn>
                  <a:cxn ang="cd2">
                    <a:pos x="l" y="vc"/>
                  </a:cxn>
                  <a:cxn ang="f239">
                    <a:pos x="f297" y="f298"/>
                  </a:cxn>
                  <a:cxn ang="f239">
                    <a:pos x="f299" y="f300"/>
                  </a:cxn>
                  <a:cxn ang="f239">
                    <a:pos x="f301" y="f302"/>
                  </a:cxn>
                  <a:cxn ang="f239">
                    <a:pos x="f303" y="f304"/>
                  </a:cxn>
                  <a:cxn ang="f239">
                    <a:pos x="f305" y="f306"/>
                  </a:cxn>
                  <a:cxn ang="f239">
                    <a:pos x="f307" y="f308"/>
                  </a:cxn>
                  <a:cxn ang="f239">
                    <a:pos x="f309" y="f310"/>
                  </a:cxn>
                  <a:cxn ang="f239">
                    <a:pos x="f311" y="f312"/>
                  </a:cxn>
                  <a:cxn ang="f239">
                    <a:pos x="f311" y="f313"/>
                  </a:cxn>
                  <a:cxn ang="f239">
                    <a:pos x="f311" y="f314"/>
                  </a:cxn>
                  <a:cxn ang="f239">
                    <a:pos x="f307" y="f315"/>
                  </a:cxn>
                  <a:cxn ang="f239">
                    <a:pos x="f316" y="f317"/>
                  </a:cxn>
                  <a:cxn ang="f239">
                    <a:pos x="f318" y="f319"/>
                  </a:cxn>
                  <a:cxn ang="f239">
                    <a:pos x="f320" y="f321"/>
                  </a:cxn>
                  <a:cxn ang="f239">
                    <a:pos x="f322" y="f323"/>
                  </a:cxn>
                  <a:cxn ang="f239">
                    <a:pos x="f324" y="f323"/>
                  </a:cxn>
                  <a:cxn ang="f239">
                    <a:pos x="f325" y="f296"/>
                  </a:cxn>
                  <a:cxn ang="f239">
                    <a:pos x="f326" y="f323"/>
                  </a:cxn>
                  <a:cxn ang="f239">
                    <a:pos x="f327" y="f321"/>
                  </a:cxn>
                  <a:cxn ang="f239">
                    <a:pos x="f328" y="f319"/>
                  </a:cxn>
                  <a:cxn ang="f239">
                    <a:pos x="f329" y="f330"/>
                  </a:cxn>
                  <a:cxn ang="f239">
                    <a:pos x="f331" y="f315"/>
                  </a:cxn>
                  <a:cxn ang="f239">
                    <a:pos x="f332" y="f333"/>
                  </a:cxn>
                  <a:cxn ang="f239">
                    <a:pos x="f332" y="f334"/>
                  </a:cxn>
                  <a:cxn ang="f239">
                    <a:pos x="f293" y="f335"/>
                  </a:cxn>
                  <a:cxn ang="f239">
                    <a:pos x="f332" y="f336"/>
                  </a:cxn>
                  <a:cxn ang="f239">
                    <a:pos x="f337" y="f338"/>
                  </a:cxn>
                  <a:cxn ang="f239">
                    <a:pos x="f331" y="f339"/>
                  </a:cxn>
                  <a:cxn ang="f239">
                    <a:pos x="f340" y="f341"/>
                  </a:cxn>
                  <a:cxn ang="f239">
                    <a:pos x="f342" y="f343"/>
                  </a:cxn>
                  <a:cxn ang="f239">
                    <a:pos x="f344" y="f300"/>
                  </a:cxn>
                  <a:cxn ang="f239">
                    <a:pos x="f345" y="f298"/>
                  </a:cxn>
                  <a:cxn ang="f239">
                    <a:pos x="f325" y="f298"/>
                  </a:cxn>
                </a:cxnLst>
                <a:rect l="f293" t="f296" r="f294" b="f295"/>
                <a:pathLst>
                  <a:path w="488" h="684">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6"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43" y="f68"/>
                    </a:lnTo>
                    <a:lnTo>
                      <a:pt x="f69" y="f70"/>
                    </a:lnTo>
                    <a:lnTo>
                      <a:pt x="f71" y="f5"/>
                    </a:lnTo>
                    <a:lnTo>
                      <a:pt x="f72" y="f73"/>
                    </a:lnTo>
                    <a:lnTo>
                      <a:pt x="f49"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70" y="f97"/>
                    </a:lnTo>
                    <a:lnTo>
                      <a:pt x="f5" y="f98"/>
                    </a:lnTo>
                    <a:lnTo>
                      <a:pt x="f5" y="f99"/>
                    </a:lnTo>
                    <a:lnTo>
                      <a:pt x="f70" y="f100"/>
                    </a:lnTo>
                    <a:lnTo>
                      <a:pt x="f101" y="f102"/>
                    </a:lnTo>
                    <a:lnTo>
                      <a:pt x="f103" y="f104"/>
                    </a:lnTo>
                    <a:lnTo>
                      <a:pt x="f105" y="f106"/>
                    </a:lnTo>
                    <a:lnTo>
                      <a:pt x="f78" y="f107"/>
                    </a:lnTo>
                    <a:lnTo>
                      <a:pt x="f108" y="f109"/>
                    </a:lnTo>
                    <a:lnTo>
                      <a:pt x="f110" y="f111"/>
                    </a:lnTo>
                    <a:lnTo>
                      <a:pt x="f112" y="f113"/>
                    </a:lnTo>
                    <a:lnTo>
                      <a:pt x="f114" y="f115"/>
                    </a:lnTo>
                    <a:lnTo>
                      <a:pt x="f86" y="f116"/>
                    </a:lnTo>
                    <a:lnTo>
                      <a:pt x="f117" y="f118"/>
                    </a:lnTo>
                    <a:lnTo>
                      <a:pt x="f119" y="f120"/>
                    </a:lnTo>
                    <a:lnTo>
                      <a:pt x="f121" y="f122"/>
                    </a:lnTo>
                    <a:lnTo>
                      <a:pt x="f123" y="f10"/>
                    </a:lnTo>
                    <a:lnTo>
                      <a:pt x="f8" y="f7"/>
                    </a:lnTo>
                    <a:close/>
                  </a:path>
                </a:pathLst>
              </a:custGeom>
              <a:solidFill>
                <a:srgbClr val="D68484"/>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9" name="Freeform 15"/>
              <p:cNvSpPr/>
              <p:nvPr/>
            </p:nvSpPr>
            <p:spPr>
              <a:xfrm flipH="1">
                <a:off x="8265426" y="4057906"/>
                <a:ext cx="83731" cy="148983"/>
              </a:xfrm>
              <a:custGeom>
                <a:avLst/>
                <a:gdLst>
                  <a:gd name="f0" fmla="val 10800000"/>
                  <a:gd name="f1" fmla="val 5400000"/>
                  <a:gd name="f2" fmla="val 180"/>
                  <a:gd name="f3" fmla="val w"/>
                  <a:gd name="f4" fmla="val h"/>
                  <a:gd name="f5" fmla="val 0"/>
                  <a:gd name="f6" fmla="val 409"/>
                  <a:gd name="f7" fmla="val 587"/>
                  <a:gd name="f8" fmla="val 373"/>
                  <a:gd name="f9" fmla="val 76"/>
                  <a:gd name="f10" fmla="val 369"/>
                  <a:gd name="f11" fmla="val 72"/>
                  <a:gd name="f12" fmla="val 365"/>
                  <a:gd name="f13" fmla="val 70"/>
                  <a:gd name="f14" fmla="val 359"/>
                  <a:gd name="f15" fmla="val 65"/>
                  <a:gd name="f16" fmla="val 352"/>
                  <a:gd name="f17" fmla="val 59"/>
                  <a:gd name="f18" fmla="val 342"/>
                  <a:gd name="f19" fmla="val 51"/>
                  <a:gd name="f20" fmla="val 331"/>
                  <a:gd name="f21" fmla="val 44"/>
                  <a:gd name="f22" fmla="val 317"/>
                  <a:gd name="f23" fmla="val 34"/>
                  <a:gd name="f24" fmla="val 304"/>
                  <a:gd name="f25" fmla="val 27"/>
                  <a:gd name="f26" fmla="val 289"/>
                  <a:gd name="f27" fmla="val 17"/>
                  <a:gd name="f28" fmla="val 272"/>
                  <a:gd name="f29" fmla="val 12"/>
                  <a:gd name="f30" fmla="val 255"/>
                  <a:gd name="f31" fmla="val 6"/>
                  <a:gd name="f32" fmla="val 236"/>
                  <a:gd name="f33" fmla="val 2"/>
                  <a:gd name="f34" fmla="val 217"/>
                  <a:gd name="f35" fmla="val 198"/>
                  <a:gd name="f36" fmla="val 179"/>
                  <a:gd name="f37" fmla="val 162"/>
                  <a:gd name="f38" fmla="val 141"/>
                  <a:gd name="f39" fmla="val 19"/>
                  <a:gd name="f40" fmla="val 124"/>
                  <a:gd name="f41" fmla="val 31"/>
                  <a:gd name="f42" fmla="val 108"/>
                  <a:gd name="f43" fmla="val 38"/>
                  <a:gd name="f44" fmla="val 95"/>
                  <a:gd name="f45" fmla="val 82"/>
                  <a:gd name="f46" fmla="val 63"/>
                  <a:gd name="f47" fmla="val 68"/>
                  <a:gd name="f48" fmla="val 90"/>
                  <a:gd name="f49" fmla="val 49"/>
                  <a:gd name="f50" fmla="val 105"/>
                  <a:gd name="f51" fmla="val 40"/>
                  <a:gd name="f52" fmla="val 118"/>
                  <a:gd name="f53" fmla="val 32"/>
                  <a:gd name="f54" fmla="val 135"/>
                  <a:gd name="f55" fmla="val 25"/>
                  <a:gd name="f56" fmla="val 148"/>
                  <a:gd name="f57" fmla="val 166"/>
                  <a:gd name="f58" fmla="val 15"/>
                  <a:gd name="f59" fmla="val 183"/>
                  <a:gd name="f60" fmla="val 11"/>
                  <a:gd name="f61" fmla="val 8"/>
                  <a:gd name="f62" fmla="val 234"/>
                  <a:gd name="f63" fmla="val 251"/>
                  <a:gd name="f64" fmla="val 268"/>
                  <a:gd name="f65" fmla="val 287"/>
                  <a:gd name="f66" fmla="val 308"/>
                  <a:gd name="f67" fmla="val 327"/>
                  <a:gd name="f68" fmla="val 4"/>
                  <a:gd name="f69" fmla="val 348"/>
                  <a:gd name="f70" fmla="val 367"/>
                  <a:gd name="f71" fmla="val 10"/>
                  <a:gd name="f72" fmla="val 388"/>
                  <a:gd name="f73" fmla="val 407"/>
                  <a:gd name="f74" fmla="val 426"/>
                  <a:gd name="f75" fmla="val 21"/>
                  <a:gd name="f76" fmla="val 443"/>
                  <a:gd name="f77" fmla="val 29"/>
                  <a:gd name="f78" fmla="val 462"/>
                  <a:gd name="f79" fmla="val 477"/>
                  <a:gd name="f80" fmla="val 42"/>
                  <a:gd name="f81" fmla="val 494"/>
                  <a:gd name="f82" fmla="val 508"/>
                  <a:gd name="f83" fmla="val 61"/>
                  <a:gd name="f84" fmla="val 523"/>
                  <a:gd name="f85" fmla="val 532"/>
                  <a:gd name="f86" fmla="val 80"/>
                  <a:gd name="f87" fmla="val 544"/>
                  <a:gd name="f88" fmla="val 89"/>
                  <a:gd name="f89" fmla="val 553"/>
                  <a:gd name="f90" fmla="val 103"/>
                  <a:gd name="f91" fmla="val 563"/>
                  <a:gd name="f92" fmla="val 110"/>
                  <a:gd name="f93" fmla="val 568"/>
                  <a:gd name="f94" fmla="val 576"/>
                  <a:gd name="f95" fmla="val 580"/>
                  <a:gd name="f96" fmla="val 586"/>
                  <a:gd name="f97" fmla="val 160"/>
                  <a:gd name="f98" fmla="val 173"/>
                  <a:gd name="f99" fmla="val 186"/>
                  <a:gd name="f100" fmla="val 201"/>
                  <a:gd name="f101" fmla="val 584"/>
                  <a:gd name="f102" fmla="val 578"/>
                  <a:gd name="f103" fmla="val 572"/>
                  <a:gd name="f104" fmla="val 247"/>
                  <a:gd name="f105" fmla="val 565"/>
                  <a:gd name="f106" fmla="val 266"/>
                  <a:gd name="f107" fmla="val 555"/>
                  <a:gd name="f108" fmla="val 333"/>
                  <a:gd name="f109" fmla="val 498"/>
                  <a:gd name="f110" fmla="val 344"/>
                  <a:gd name="f111" fmla="+- 0 0 -90"/>
                  <a:gd name="f112" fmla="*/ f3 1 409"/>
                  <a:gd name="f113" fmla="*/ f4 1 587"/>
                  <a:gd name="f114" fmla="+- f7 0 f5"/>
                  <a:gd name="f115" fmla="+- f6 0 f5"/>
                  <a:gd name="f116" fmla="*/ f111 f0 1"/>
                  <a:gd name="f117" fmla="*/ f115 1 409"/>
                  <a:gd name="f118" fmla="*/ f114 1 587"/>
                  <a:gd name="f119" fmla="*/ 23 f115 1"/>
                  <a:gd name="f120" fmla="*/ 5 f114 1"/>
                  <a:gd name="f121" fmla="*/ 22 f115 1"/>
                  <a:gd name="f122" fmla="*/ 21 f115 1"/>
                  <a:gd name="f123" fmla="*/ 4 f114 1"/>
                  <a:gd name="f124" fmla="*/ 19 f115 1"/>
                  <a:gd name="f125" fmla="*/ 3 f114 1"/>
                  <a:gd name="f126" fmla="*/ 18 f115 1"/>
                  <a:gd name="f127" fmla="*/ 2 f114 1"/>
                  <a:gd name="f128" fmla="*/ 15 f115 1"/>
                  <a:gd name="f129" fmla="*/ 1 f114 1"/>
                  <a:gd name="f130" fmla="*/ 13 f115 1"/>
                  <a:gd name="f131" fmla="*/ 0 f114 1"/>
                  <a:gd name="f132" fmla="*/ 11 f115 1"/>
                  <a:gd name="f133" fmla="*/ 8 f115 1"/>
                  <a:gd name="f134" fmla="*/ 6 f115 1"/>
                  <a:gd name="f135" fmla="*/ 5 f115 1"/>
                  <a:gd name="f136" fmla="*/ 3 f115 1"/>
                  <a:gd name="f137" fmla="*/ 6 f114 1"/>
                  <a:gd name="f138" fmla="*/ 2 f115 1"/>
                  <a:gd name="f139" fmla="*/ 8 f114 1"/>
                  <a:gd name="f140" fmla="*/ 1 f115 1"/>
                  <a:gd name="f141" fmla="*/ 10 f114 1"/>
                  <a:gd name="f142" fmla="*/ 0 f115 1"/>
                  <a:gd name="f143" fmla="*/ 12 f114 1"/>
                  <a:gd name="f144" fmla="*/ 14 f114 1"/>
                  <a:gd name="f145" fmla="*/ 16 f114 1"/>
                  <a:gd name="f146" fmla="*/ 18 f114 1"/>
                  <a:gd name="f147" fmla="*/ 21 f114 1"/>
                  <a:gd name="f148" fmla="*/ 23 f114 1"/>
                  <a:gd name="f149" fmla="*/ 26 f114 1"/>
                  <a:gd name="f150" fmla="*/ 28 f114 1"/>
                  <a:gd name="f151" fmla="*/ 30 f114 1"/>
                  <a:gd name="f152" fmla="*/ 32 f114 1"/>
                  <a:gd name="f153" fmla="*/ 4 f115 1"/>
                  <a:gd name="f154" fmla="*/ 34 f114 1"/>
                  <a:gd name="f155" fmla="*/ 35 f114 1"/>
                  <a:gd name="f156" fmla="*/ 36 f114 1"/>
                  <a:gd name="f157" fmla="*/ 37 f114 1"/>
                  <a:gd name="f158" fmla="*/ 10 f115 1"/>
                  <a:gd name="f159" fmla="*/ 20 f115 1"/>
                  <a:gd name="f160" fmla="*/ 25 f115 1"/>
                  <a:gd name="f161" fmla="*/ 13 f114 1"/>
                  <a:gd name="f162" fmla="*/ 409 f115 1"/>
                  <a:gd name="f163" fmla="*/ 587 f114 1"/>
                  <a:gd name="f164" fmla="*/ f116 1 f2"/>
                  <a:gd name="f165" fmla="*/ f119 1 409"/>
                  <a:gd name="f166" fmla="*/ f120 1 587"/>
                  <a:gd name="f167" fmla="*/ f121 1 409"/>
                  <a:gd name="f168" fmla="*/ f122 1 409"/>
                  <a:gd name="f169" fmla="*/ f123 1 587"/>
                  <a:gd name="f170" fmla="*/ f124 1 409"/>
                  <a:gd name="f171" fmla="*/ f125 1 587"/>
                  <a:gd name="f172" fmla="*/ f126 1 409"/>
                  <a:gd name="f173" fmla="*/ f127 1 587"/>
                  <a:gd name="f174" fmla="*/ f128 1 409"/>
                  <a:gd name="f175" fmla="*/ f129 1 587"/>
                  <a:gd name="f176" fmla="*/ f130 1 409"/>
                  <a:gd name="f177" fmla="*/ f131 1 587"/>
                  <a:gd name="f178" fmla="*/ f132 1 409"/>
                  <a:gd name="f179" fmla="*/ f133 1 409"/>
                  <a:gd name="f180" fmla="*/ f134 1 409"/>
                  <a:gd name="f181" fmla="*/ f135 1 409"/>
                  <a:gd name="f182" fmla="*/ f136 1 409"/>
                  <a:gd name="f183" fmla="*/ f137 1 587"/>
                  <a:gd name="f184" fmla="*/ f138 1 409"/>
                  <a:gd name="f185" fmla="*/ f139 1 587"/>
                  <a:gd name="f186" fmla="*/ f140 1 409"/>
                  <a:gd name="f187" fmla="*/ f141 1 587"/>
                  <a:gd name="f188" fmla="*/ f142 1 409"/>
                  <a:gd name="f189" fmla="*/ f143 1 587"/>
                  <a:gd name="f190" fmla="*/ f144 1 587"/>
                  <a:gd name="f191" fmla="*/ f145 1 587"/>
                  <a:gd name="f192" fmla="*/ f146 1 587"/>
                  <a:gd name="f193" fmla="*/ f147 1 587"/>
                  <a:gd name="f194" fmla="*/ f148 1 587"/>
                  <a:gd name="f195" fmla="*/ f149 1 587"/>
                  <a:gd name="f196" fmla="*/ f150 1 587"/>
                  <a:gd name="f197" fmla="*/ f151 1 587"/>
                  <a:gd name="f198" fmla="*/ f152 1 587"/>
                  <a:gd name="f199" fmla="*/ f153 1 409"/>
                  <a:gd name="f200" fmla="*/ f154 1 587"/>
                  <a:gd name="f201" fmla="*/ f155 1 587"/>
                  <a:gd name="f202" fmla="*/ f156 1 587"/>
                  <a:gd name="f203" fmla="*/ f157 1 587"/>
                  <a:gd name="f204" fmla="*/ f158 1 409"/>
                  <a:gd name="f205" fmla="*/ f159 1 409"/>
                  <a:gd name="f206" fmla="*/ f160 1 409"/>
                  <a:gd name="f207" fmla="*/ f161 1 587"/>
                  <a:gd name="f208" fmla="*/ f162 1 409"/>
                  <a:gd name="f209" fmla="*/ f163 1 587"/>
                  <a:gd name="f210" fmla="+- f164 0 f1"/>
                  <a:gd name="f211" fmla="*/ f165 1 f117"/>
                  <a:gd name="f212" fmla="*/ f166 1 f118"/>
                  <a:gd name="f213" fmla="*/ f167 1 f117"/>
                  <a:gd name="f214" fmla="*/ f168 1 f117"/>
                  <a:gd name="f215" fmla="*/ f169 1 f118"/>
                  <a:gd name="f216" fmla="*/ f170 1 f117"/>
                  <a:gd name="f217" fmla="*/ f171 1 f118"/>
                  <a:gd name="f218" fmla="*/ f172 1 f117"/>
                  <a:gd name="f219" fmla="*/ f173 1 f118"/>
                  <a:gd name="f220" fmla="*/ f174 1 f117"/>
                  <a:gd name="f221" fmla="*/ f175 1 f118"/>
                  <a:gd name="f222" fmla="*/ f176 1 f117"/>
                  <a:gd name="f223" fmla="*/ f177 1 f118"/>
                  <a:gd name="f224" fmla="*/ f178 1 f117"/>
                  <a:gd name="f225" fmla="*/ f179 1 f117"/>
                  <a:gd name="f226" fmla="*/ f180 1 f117"/>
                  <a:gd name="f227" fmla="*/ f181 1 f117"/>
                  <a:gd name="f228" fmla="*/ f182 1 f117"/>
                  <a:gd name="f229" fmla="*/ f183 1 f118"/>
                  <a:gd name="f230" fmla="*/ f184 1 f117"/>
                  <a:gd name="f231" fmla="*/ f185 1 f118"/>
                  <a:gd name="f232" fmla="*/ f186 1 f117"/>
                  <a:gd name="f233" fmla="*/ f187 1 f118"/>
                  <a:gd name="f234" fmla="*/ f188 1 f117"/>
                  <a:gd name="f235" fmla="*/ f189 1 f118"/>
                  <a:gd name="f236" fmla="*/ f190 1 f118"/>
                  <a:gd name="f237" fmla="*/ f191 1 f118"/>
                  <a:gd name="f238" fmla="*/ f192 1 f118"/>
                  <a:gd name="f239" fmla="*/ f193 1 f118"/>
                  <a:gd name="f240" fmla="*/ f194 1 f118"/>
                  <a:gd name="f241" fmla="*/ f195 1 f118"/>
                  <a:gd name="f242" fmla="*/ f196 1 f118"/>
                  <a:gd name="f243" fmla="*/ f197 1 f118"/>
                  <a:gd name="f244" fmla="*/ f198 1 f118"/>
                  <a:gd name="f245" fmla="*/ f199 1 f117"/>
                  <a:gd name="f246" fmla="*/ f200 1 f118"/>
                  <a:gd name="f247" fmla="*/ f201 1 f118"/>
                  <a:gd name="f248" fmla="*/ f202 1 f118"/>
                  <a:gd name="f249" fmla="*/ f203 1 f118"/>
                  <a:gd name="f250" fmla="*/ f204 1 f117"/>
                  <a:gd name="f251" fmla="*/ f205 1 f117"/>
                  <a:gd name="f252" fmla="*/ f206 1 f117"/>
                  <a:gd name="f253" fmla="*/ f207 1 f118"/>
                  <a:gd name="f254" fmla="*/ f208 1 f117"/>
                  <a:gd name="f255" fmla="*/ f209 1 f118"/>
                  <a:gd name="f256" fmla="*/ f234 f112 1"/>
                  <a:gd name="f257" fmla="*/ f254 f112 1"/>
                  <a:gd name="f258" fmla="*/ f255 f113 1"/>
                  <a:gd name="f259" fmla="*/ f223 f113 1"/>
                  <a:gd name="f260" fmla="*/ f211 f112 1"/>
                  <a:gd name="f261" fmla="*/ f212 f113 1"/>
                  <a:gd name="f262" fmla="*/ f213 f112 1"/>
                  <a:gd name="f263" fmla="*/ f214 f112 1"/>
                  <a:gd name="f264" fmla="*/ f215 f113 1"/>
                  <a:gd name="f265" fmla="*/ f216 f112 1"/>
                  <a:gd name="f266" fmla="*/ f217 f113 1"/>
                  <a:gd name="f267" fmla="*/ f218 f112 1"/>
                  <a:gd name="f268" fmla="*/ f219 f113 1"/>
                  <a:gd name="f269" fmla="*/ f220 f112 1"/>
                  <a:gd name="f270" fmla="*/ f221 f113 1"/>
                  <a:gd name="f271" fmla="*/ f222 f112 1"/>
                  <a:gd name="f272" fmla="*/ f224 f112 1"/>
                  <a:gd name="f273" fmla="*/ f225 f112 1"/>
                  <a:gd name="f274" fmla="*/ f226 f112 1"/>
                  <a:gd name="f275" fmla="*/ f227 f112 1"/>
                  <a:gd name="f276" fmla="*/ f228 f112 1"/>
                  <a:gd name="f277" fmla="*/ f229 f113 1"/>
                  <a:gd name="f278" fmla="*/ f230 f112 1"/>
                  <a:gd name="f279" fmla="*/ f231 f113 1"/>
                  <a:gd name="f280" fmla="*/ f232 f112 1"/>
                  <a:gd name="f281" fmla="*/ f233 f113 1"/>
                  <a:gd name="f282" fmla="*/ f235 f113 1"/>
                  <a:gd name="f283" fmla="*/ f236 f113 1"/>
                  <a:gd name="f284" fmla="*/ f237 f113 1"/>
                  <a:gd name="f285" fmla="*/ f238 f113 1"/>
                  <a:gd name="f286" fmla="*/ f239 f113 1"/>
                  <a:gd name="f287" fmla="*/ f240 f113 1"/>
                  <a:gd name="f288" fmla="*/ f241 f113 1"/>
                  <a:gd name="f289" fmla="*/ f242 f113 1"/>
                  <a:gd name="f290" fmla="*/ f243 f113 1"/>
                  <a:gd name="f291" fmla="*/ f244 f113 1"/>
                  <a:gd name="f292" fmla="*/ f245 f112 1"/>
                  <a:gd name="f293" fmla="*/ f246 f113 1"/>
                  <a:gd name="f294" fmla="*/ f247 f113 1"/>
                  <a:gd name="f295" fmla="*/ f248 f113 1"/>
                  <a:gd name="f296" fmla="*/ f249 f113 1"/>
                  <a:gd name="f297" fmla="*/ f250 f112 1"/>
                  <a:gd name="f298" fmla="*/ f251 f112 1"/>
                  <a:gd name="f299" fmla="*/ f252 f112 1"/>
                  <a:gd name="f300" fmla="*/ f253 f113 1"/>
                </a:gdLst>
                <a:ahLst/>
                <a:cxnLst>
                  <a:cxn ang="3cd4">
                    <a:pos x="hc" y="t"/>
                  </a:cxn>
                  <a:cxn ang="0">
                    <a:pos x="r" y="vc"/>
                  </a:cxn>
                  <a:cxn ang="cd4">
                    <a:pos x="hc" y="b"/>
                  </a:cxn>
                  <a:cxn ang="cd2">
                    <a:pos x="l" y="vc"/>
                  </a:cxn>
                  <a:cxn ang="f210">
                    <a:pos x="f260" y="f261"/>
                  </a:cxn>
                  <a:cxn ang="f210">
                    <a:pos x="f262" y="f261"/>
                  </a:cxn>
                  <a:cxn ang="f210">
                    <a:pos x="f263" y="f264"/>
                  </a:cxn>
                  <a:cxn ang="f210">
                    <a:pos x="f265" y="f266"/>
                  </a:cxn>
                  <a:cxn ang="f210">
                    <a:pos x="f267" y="f268"/>
                  </a:cxn>
                  <a:cxn ang="f210">
                    <a:pos x="f269" y="f270"/>
                  </a:cxn>
                  <a:cxn ang="f210">
                    <a:pos x="f271" y="f259"/>
                  </a:cxn>
                  <a:cxn ang="f210">
                    <a:pos x="f272" y="f270"/>
                  </a:cxn>
                  <a:cxn ang="f210">
                    <a:pos x="f273" y="f268"/>
                  </a:cxn>
                  <a:cxn ang="f210">
                    <a:pos x="f274" y="f266"/>
                  </a:cxn>
                  <a:cxn ang="f210">
                    <a:pos x="f275" y="f264"/>
                  </a:cxn>
                  <a:cxn ang="f210">
                    <a:pos x="f276" y="f277"/>
                  </a:cxn>
                  <a:cxn ang="f210">
                    <a:pos x="f278" y="f279"/>
                  </a:cxn>
                  <a:cxn ang="f210">
                    <a:pos x="f280" y="f281"/>
                  </a:cxn>
                  <a:cxn ang="f210">
                    <a:pos x="f256" y="f282"/>
                  </a:cxn>
                  <a:cxn ang="f210">
                    <a:pos x="f256" y="f283"/>
                  </a:cxn>
                  <a:cxn ang="f210">
                    <a:pos x="f256" y="f284"/>
                  </a:cxn>
                  <a:cxn ang="f210">
                    <a:pos x="f256" y="f285"/>
                  </a:cxn>
                  <a:cxn ang="f210">
                    <a:pos x="f256" y="f286"/>
                  </a:cxn>
                  <a:cxn ang="f210">
                    <a:pos x="f256" y="f287"/>
                  </a:cxn>
                  <a:cxn ang="f210">
                    <a:pos x="f256" y="f288"/>
                  </a:cxn>
                  <a:cxn ang="f210">
                    <a:pos x="f280" y="f289"/>
                  </a:cxn>
                  <a:cxn ang="f210">
                    <a:pos x="f278" y="f290"/>
                  </a:cxn>
                  <a:cxn ang="f210">
                    <a:pos x="f276" y="f291"/>
                  </a:cxn>
                  <a:cxn ang="f210">
                    <a:pos x="f292" y="f293"/>
                  </a:cxn>
                  <a:cxn ang="f210">
                    <a:pos x="f275" y="f294"/>
                  </a:cxn>
                  <a:cxn ang="f210">
                    <a:pos x="f274" y="f295"/>
                  </a:cxn>
                  <a:cxn ang="f210">
                    <a:pos x="f273" y="f296"/>
                  </a:cxn>
                  <a:cxn ang="f210">
                    <a:pos x="f297" y="f296"/>
                  </a:cxn>
                  <a:cxn ang="f210">
                    <a:pos x="f272" y="f296"/>
                  </a:cxn>
                  <a:cxn ang="f210">
                    <a:pos x="f271" y="f296"/>
                  </a:cxn>
                  <a:cxn ang="f210">
                    <a:pos x="f269" y="f295"/>
                  </a:cxn>
                  <a:cxn ang="f210">
                    <a:pos x="f298" y="f291"/>
                  </a:cxn>
                  <a:cxn ang="f210">
                    <a:pos x="f299" y="f300"/>
                  </a:cxn>
                  <a:cxn ang="f210">
                    <a:pos x="f260" y="f261"/>
                  </a:cxn>
                </a:cxnLst>
                <a:rect l="f256" t="f259" r="f257" b="f258"/>
                <a:pathLst>
                  <a:path w="409" h="58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5"/>
                    </a:lnTo>
                    <a:lnTo>
                      <a:pt x="f35" y="f5"/>
                    </a:lnTo>
                    <a:lnTo>
                      <a:pt x="f36" y="f33"/>
                    </a:lnTo>
                    <a:lnTo>
                      <a:pt x="f37" y="f29"/>
                    </a:lnTo>
                    <a:lnTo>
                      <a:pt x="f38" y="f39"/>
                    </a:lnTo>
                    <a:lnTo>
                      <a:pt x="f40" y="f41"/>
                    </a:lnTo>
                    <a:lnTo>
                      <a:pt x="f42" y="f43"/>
                    </a:lnTo>
                    <a:lnTo>
                      <a:pt x="f44" y="f19"/>
                    </a:lnTo>
                    <a:lnTo>
                      <a:pt x="f45" y="f46"/>
                    </a:lnTo>
                    <a:lnTo>
                      <a:pt x="f47" y="f9"/>
                    </a:lnTo>
                    <a:lnTo>
                      <a:pt x="f17" y="f48"/>
                    </a:lnTo>
                    <a:lnTo>
                      <a:pt x="f49" y="f50"/>
                    </a:lnTo>
                    <a:lnTo>
                      <a:pt x="f51" y="f52"/>
                    </a:lnTo>
                    <a:lnTo>
                      <a:pt x="f53" y="f54"/>
                    </a:lnTo>
                    <a:lnTo>
                      <a:pt x="f55" y="f56"/>
                    </a:lnTo>
                    <a:lnTo>
                      <a:pt x="f39" y="f57"/>
                    </a:lnTo>
                    <a:lnTo>
                      <a:pt x="f58" y="f59"/>
                    </a:lnTo>
                    <a:lnTo>
                      <a:pt x="f60" y="f35"/>
                    </a:lnTo>
                    <a:lnTo>
                      <a:pt x="f61" y="f34"/>
                    </a:lnTo>
                    <a:lnTo>
                      <a:pt x="f31" y="f62"/>
                    </a:lnTo>
                    <a:lnTo>
                      <a:pt x="f33" y="f63"/>
                    </a:lnTo>
                    <a:lnTo>
                      <a:pt x="f5" y="f64"/>
                    </a:lnTo>
                    <a:lnTo>
                      <a:pt x="f5" y="f65"/>
                    </a:lnTo>
                    <a:lnTo>
                      <a:pt x="f5" y="f66"/>
                    </a:lnTo>
                    <a:lnTo>
                      <a:pt x="f5" y="f67"/>
                    </a:lnTo>
                    <a:lnTo>
                      <a:pt x="f68" y="f69"/>
                    </a:lnTo>
                    <a:lnTo>
                      <a:pt x="f31" y="f70"/>
                    </a:lnTo>
                    <a:lnTo>
                      <a:pt x="f71" y="f72"/>
                    </a:lnTo>
                    <a:lnTo>
                      <a:pt x="f60" y="f73"/>
                    </a:lnTo>
                    <a:lnTo>
                      <a:pt x="f27" y="f74"/>
                    </a:lnTo>
                    <a:lnTo>
                      <a:pt x="f75" y="f76"/>
                    </a:lnTo>
                    <a:lnTo>
                      <a:pt x="f77" y="f78"/>
                    </a:lnTo>
                    <a:lnTo>
                      <a:pt x="f53" y="f79"/>
                    </a:lnTo>
                    <a:lnTo>
                      <a:pt x="f80" y="f81"/>
                    </a:lnTo>
                    <a:lnTo>
                      <a:pt x="f19" y="f82"/>
                    </a:lnTo>
                    <a:lnTo>
                      <a:pt x="f83" y="f84"/>
                    </a:lnTo>
                    <a:lnTo>
                      <a:pt x="f13" y="f85"/>
                    </a:lnTo>
                    <a:lnTo>
                      <a:pt x="f86" y="f87"/>
                    </a:lnTo>
                    <a:lnTo>
                      <a:pt x="f88" y="f89"/>
                    </a:lnTo>
                    <a:lnTo>
                      <a:pt x="f90" y="f91"/>
                    </a:lnTo>
                    <a:lnTo>
                      <a:pt x="f92" y="f93"/>
                    </a:lnTo>
                    <a:lnTo>
                      <a:pt x="f40" y="f94"/>
                    </a:lnTo>
                    <a:lnTo>
                      <a:pt x="f54" y="f95"/>
                    </a:lnTo>
                    <a:lnTo>
                      <a:pt x="f56" y="f96"/>
                    </a:lnTo>
                    <a:lnTo>
                      <a:pt x="f97" y="f96"/>
                    </a:lnTo>
                    <a:lnTo>
                      <a:pt x="f98" y="f7"/>
                    </a:lnTo>
                    <a:lnTo>
                      <a:pt x="f99" y="f96"/>
                    </a:lnTo>
                    <a:lnTo>
                      <a:pt x="f100" y="f101"/>
                    </a:lnTo>
                    <a:lnTo>
                      <a:pt x="f34" y="f102"/>
                    </a:lnTo>
                    <a:lnTo>
                      <a:pt x="f62" y="f103"/>
                    </a:lnTo>
                    <a:lnTo>
                      <a:pt x="f104" y="f105"/>
                    </a:lnTo>
                    <a:lnTo>
                      <a:pt x="f106" y="f107"/>
                    </a:lnTo>
                    <a:lnTo>
                      <a:pt x="f108" y="f109"/>
                    </a:lnTo>
                    <a:lnTo>
                      <a:pt x="f72" y="f110"/>
                    </a:lnTo>
                    <a:lnTo>
                      <a:pt x="f6" y="f35"/>
                    </a:lnTo>
                    <a:lnTo>
                      <a:pt x="f8" y="f9"/>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0" name="Freeform 16"/>
              <p:cNvSpPr/>
              <p:nvPr/>
            </p:nvSpPr>
            <p:spPr>
              <a:xfrm flipH="1">
                <a:off x="8376662" y="4199793"/>
                <a:ext cx="136273" cy="245269"/>
              </a:xfrm>
              <a:custGeom>
                <a:avLst/>
                <a:gdLst>
                  <a:gd name="f0" fmla="val 10800000"/>
                  <a:gd name="f1" fmla="val 5400000"/>
                  <a:gd name="f2" fmla="val 180"/>
                  <a:gd name="f3" fmla="val w"/>
                  <a:gd name="f4" fmla="val h"/>
                  <a:gd name="f5" fmla="val 0"/>
                  <a:gd name="f6" fmla="val 663"/>
                  <a:gd name="f7" fmla="val 967"/>
                  <a:gd name="f8" fmla="val 177"/>
                  <a:gd name="f9" fmla="val 657"/>
                  <a:gd name="f10" fmla="val 179"/>
                  <a:gd name="f11" fmla="val 644"/>
                  <a:gd name="f12" fmla="val 186"/>
                  <a:gd name="f13" fmla="val 623"/>
                  <a:gd name="f14" fmla="val 199"/>
                  <a:gd name="f15" fmla="val 598"/>
                  <a:gd name="f16" fmla="val 220"/>
                  <a:gd name="f17" fmla="val 566"/>
                  <a:gd name="f18" fmla="val 243"/>
                  <a:gd name="f19" fmla="val 530"/>
                  <a:gd name="f20" fmla="val 275"/>
                  <a:gd name="f21" fmla="val 490"/>
                  <a:gd name="f22" fmla="val 312"/>
                  <a:gd name="f23" fmla="val 446"/>
                  <a:gd name="f24" fmla="val 359"/>
                  <a:gd name="f25" fmla="val 399"/>
                  <a:gd name="f26" fmla="val 409"/>
                  <a:gd name="f27" fmla="val 351"/>
                  <a:gd name="f28" fmla="val 466"/>
                  <a:gd name="f29" fmla="val 304"/>
                  <a:gd name="f30" fmla="val 256"/>
                  <a:gd name="f31" fmla="val 602"/>
                  <a:gd name="f32" fmla="val 207"/>
                  <a:gd name="f33" fmla="val 680"/>
                  <a:gd name="f34" fmla="val 165"/>
                  <a:gd name="f35" fmla="val 770"/>
                  <a:gd name="f36" fmla="val 121"/>
                  <a:gd name="f37" fmla="val 863"/>
                  <a:gd name="f38" fmla="val 83"/>
                  <a:gd name="f39" fmla="val 933"/>
                  <a:gd name="f40" fmla="val 62"/>
                  <a:gd name="f41" fmla="val 686"/>
                  <a:gd name="f42" fmla="val 254"/>
                  <a:gd name="f43" fmla="val 365"/>
                  <a:gd name="f44" fmla="val 482"/>
                  <a:gd name="f45" fmla="val 116"/>
                  <a:gd name="f46" fmla="val 652"/>
                  <a:gd name="f47" fmla="+- 0 0 -90"/>
                  <a:gd name="f48" fmla="*/ f3 1 663"/>
                  <a:gd name="f49" fmla="*/ f4 1 967"/>
                  <a:gd name="f50" fmla="+- f7 0 f5"/>
                  <a:gd name="f51" fmla="+- f6 0 f5"/>
                  <a:gd name="f52" fmla="*/ f47 f0 1"/>
                  <a:gd name="f53" fmla="*/ f51 1 663"/>
                  <a:gd name="f54" fmla="*/ f50 1 967"/>
                  <a:gd name="f55" fmla="*/ 42 f51 1"/>
                  <a:gd name="f56" fmla="*/ 12 f50 1"/>
                  <a:gd name="f57" fmla="*/ 41 f51 1"/>
                  <a:gd name="f58" fmla="*/ 39 f51 1"/>
                  <a:gd name="f59" fmla="*/ 13 f50 1"/>
                  <a:gd name="f60" fmla="*/ 38 f51 1"/>
                  <a:gd name="f61" fmla="*/ 14 f50 1"/>
                  <a:gd name="f62" fmla="*/ 36 f51 1"/>
                  <a:gd name="f63" fmla="*/ 16 f50 1"/>
                  <a:gd name="f64" fmla="*/ 34 f51 1"/>
                  <a:gd name="f65" fmla="*/ 18 f50 1"/>
                  <a:gd name="f66" fmla="*/ 31 f51 1"/>
                  <a:gd name="f67" fmla="*/ 20 f50 1"/>
                  <a:gd name="f68" fmla="*/ 28 f51 1"/>
                  <a:gd name="f69" fmla="*/ 23 f50 1"/>
                  <a:gd name="f70" fmla="*/ 25 f51 1"/>
                  <a:gd name="f71" fmla="*/ 26 f50 1"/>
                  <a:gd name="f72" fmla="*/ 22 f51 1"/>
                  <a:gd name="f73" fmla="*/ 30 f50 1"/>
                  <a:gd name="f74" fmla="*/ 19 f51 1"/>
                  <a:gd name="f75" fmla="*/ 34 f50 1"/>
                  <a:gd name="f76" fmla="*/ 16 f51 1"/>
                  <a:gd name="f77" fmla="*/ 38 f50 1"/>
                  <a:gd name="f78" fmla="*/ 13 f51 1"/>
                  <a:gd name="f79" fmla="*/ 43 f50 1"/>
                  <a:gd name="f80" fmla="*/ 11 f51 1"/>
                  <a:gd name="f81" fmla="*/ 49 f50 1"/>
                  <a:gd name="f82" fmla="*/ 8 f51 1"/>
                  <a:gd name="f83" fmla="*/ 54 f50 1"/>
                  <a:gd name="f84" fmla="*/ 6 f51 1"/>
                  <a:gd name="f85" fmla="*/ 61 f50 1"/>
                  <a:gd name="f86" fmla="*/ 0 f51 1"/>
                  <a:gd name="f87" fmla="*/ 59 f50 1"/>
                  <a:gd name="f88" fmla="*/ 4 f51 1"/>
                  <a:gd name="f89" fmla="*/ 8 f50 1"/>
                  <a:gd name="f90" fmla="*/ 0 f50 1"/>
                  <a:gd name="f91" fmla="*/ 663 f51 1"/>
                  <a:gd name="f92" fmla="*/ 967 f50 1"/>
                  <a:gd name="f93" fmla="*/ f52 1 f2"/>
                  <a:gd name="f94" fmla="*/ f55 1 663"/>
                  <a:gd name="f95" fmla="*/ f56 1 967"/>
                  <a:gd name="f96" fmla="*/ f57 1 663"/>
                  <a:gd name="f97" fmla="*/ f58 1 663"/>
                  <a:gd name="f98" fmla="*/ f59 1 967"/>
                  <a:gd name="f99" fmla="*/ f60 1 663"/>
                  <a:gd name="f100" fmla="*/ f61 1 967"/>
                  <a:gd name="f101" fmla="*/ f62 1 663"/>
                  <a:gd name="f102" fmla="*/ f63 1 967"/>
                  <a:gd name="f103" fmla="*/ f64 1 663"/>
                  <a:gd name="f104" fmla="*/ f65 1 967"/>
                  <a:gd name="f105" fmla="*/ f66 1 663"/>
                  <a:gd name="f106" fmla="*/ f67 1 967"/>
                  <a:gd name="f107" fmla="*/ f68 1 663"/>
                  <a:gd name="f108" fmla="*/ f69 1 967"/>
                  <a:gd name="f109" fmla="*/ f70 1 663"/>
                  <a:gd name="f110" fmla="*/ f71 1 967"/>
                  <a:gd name="f111" fmla="*/ f72 1 663"/>
                  <a:gd name="f112" fmla="*/ f73 1 967"/>
                  <a:gd name="f113" fmla="*/ f74 1 663"/>
                  <a:gd name="f114" fmla="*/ f75 1 967"/>
                  <a:gd name="f115" fmla="*/ f76 1 663"/>
                  <a:gd name="f116" fmla="*/ f77 1 967"/>
                  <a:gd name="f117" fmla="*/ f78 1 663"/>
                  <a:gd name="f118" fmla="*/ f79 1 967"/>
                  <a:gd name="f119" fmla="*/ f80 1 663"/>
                  <a:gd name="f120" fmla="*/ f81 1 967"/>
                  <a:gd name="f121" fmla="*/ f82 1 663"/>
                  <a:gd name="f122" fmla="*/ f83 1 967"/>
                  <a:gd name="f123" fmla="*/ f84 1 663"/>
                  <a:gd name="f124" fmla="*/ f85 1 967"/>
                  <a:gd name="f125" fmla="*/ f86 1 663"/>
                  <a:gd name="f126" fmla="*/ f87 1 967"/>
                  <a:gd name="f127" fmla="*/ f88 1 663"/>
                  <a:gd name="f128" fmla="*/ f89 1 967"/>
                  <a:gd name="f129" fmla="*/ f90 1 967"/>
                  <a:gd name="f130" fmla="*/ f91 1 663"/>
                  <a:gd name="f131" fmla="*/ f92 1 967"/>
                  <a:gd name="f132" fmla="+- f93 0 f1"/>
                  <a:gd name="f133" fmla="*/ f94 1 f53"/>
                  <a:gd name="f134" fmla="*/ f95 1 f54"/>
                  <a:gd name="f135" fmla="*/ f96 1 f53"/>
                  <a:gd name="f136" fmla="*/ f97 1 f53"/>
                  <a:gd name="f137" fmla="*/ f98 1 f54"/>
                  <a:gd name="f138" fmla="*/ f99 1 f53"/>
                  <a:gd name="f139" fmla="*/ f100 1 f54"/>
                  <a:gd name="f140" fmla="*/ f101 1 f53"/>
                  <a:gd name="f141" fmla="*/ f102 1 f54"/>
                  <a:gd name="f142" fmla="*/ f103 1 f53"/>
                  <a:gd name="f143" fmla="*/ f104 1 f54"/>
                  <a:gd name="f144" fmla="*/ f105 1 f53"/>
                  <a:gd name="f145" fmla="*/ f106 1 f54"/>
                  <a:gd name="f146" fmla="*/ f107 1 f53"/>
                  <a:gd name="f147" fmla="*/ f108 1 f54"/>
                  <a:gd name="f148" fmla="*/ f109 1 f53"/>
                  <a:gd name="f149" fmla="*/ f110 1 f54"/>
                  <a:gd name="f150" fmla="*/ f111 1 f53"/>
                  <a:gd name="f151" fmla="*/ f112 1 f54"/>
                  <a:gd name="f152" fmla="*/ f113 1 f53"/>
                  <a:gd name="f153" fmla="*/ f114 1 f54"/>
                  <a:gd name="f154" fmla="*/ f115 1 f53"/>
                  <a:gd name="f155" fmla="*/ f116 1 f54"/>
                  <a:gd name="f156" fmla="*/ f117 1 f53"/>
                  <a:gd name="f157" fmla="*/ f118 1 f54"/>
                  <a:gd name="f158" fmla="*/ f119 1 f53"/>
                  <a:gd name="f159" fmla="*/ f120 1 f54"/>
                  <a:gd name="f160" fmla="*/ f121 1 f53"/>
                  <a:gd name="f161" fmla="*/ f122 1 f54"/>
                  <a:gd name="f162" fmla="*/ f123 1 f53"/>
                  <a:gd name="f163" fmla="*/ f124 1 f54"/>
                  <a:gd name="f164" fmla="*/ f125 1 f53"/>
                  <a:gd name="f165" fmla="*/ f126 1 f54"/>
                  <a:gd name="f166" fmla="*/ f127 1 f53"/>
                  <a:gd name="f167" fmla="*/ f128 1 f54"/>
                  <a:gd name="f168" fmla="*/ f129 1 f54"/>
                  <a:gd name="f169" fmla="*/ f130 1 f53"/>
                  <a:gd name="f170" fmla="*/ f131 1 f54"/>
                  <a:gd name="f171" fmla="*/ f164 f48 1"/>
                  <a:gd name="f172" fmla="*/ f169 f48 1"/>
                  <a:gd name="f173" fmla="*/ f170 f49 1"/>
                  <a:gd name="f174" fmla="*/ f168 f49 1"/>
                  <a:gd name="f175" fmla="*/ f133 f48 1"/>
                  <a:gd name="f176" fmla="*/ f134 f49 1"/>
                  <a:gd name="f177" fmla="*/ f135 f48 1"/>
                  <a:gd name="f178" fmla="*/ f136 f48 1"/>
                  <a:gd name="f179" fmla="*/ f137 f49 1"/>
                  <a:gd name="f180" fmla="*/ f138 f48 1"/>
                  <a:gd name="f181" fmla="*/ f139 f49 1"/>
                  <a:gd name="f182" fmla="*/ f140 f48 1"/>
                  <a:gd name="f183" fmla="*/ f141 f49 1"/>
                  <a:gd name="f184" fmla="*/ f142 f48 1"/>
                  <a:gd name="f185" fmla="*/ f143 f49 1"/>
                  <a:gd name="f186" fmla="*/ f144 f48 1"/>
                  <a:gd name="f187" fmla="*/ f145 f49 1"/>
                  <a:gd name="f188" fmla="*/ f146 f48 1"/>
                  <a:gd name="f189" fmla="*/ f147 f49 1"/>
                  <a:gd name="f190" fmla="*/ f148 f48 1"/>
                  <a:gd name="f191" fmla="*/ f149 f49 1"/>
                  <a:gd name="f192" fmla="*/ f150 f48 1"/>
                  <a:gd name="f193" fmla="*/ f151 f49 1"/>
                  <a:gd name="f194" fmla="*/ f152 f48 1"/>
                  <a:gd name="f195" fmla="*/ f153 f49 1"/>
                  <a:gd name="f196" fmla="*/ f154 f48 1"/>
                  <a:gd name="f197" fmla="*/ f155 f49 1"/>
                  <a:gd name="f198" fmla="*/ f156 f48 1"/>
                  <a:gd name="f199" fmla="*/ f157 f49 1"/>
                  <a:gd name="f200" fmla="*/ f158 f48 1"/>
                  <a:gd name="f201" fmla="*/ f159 f49 1"/>
                  <a:gd name="f202" fmla="*/ f160 f48 1"/>
                  <a:gd name="f203" fmla="*/ f161 f49 1"/>
                  <a:gd name="f204" fmla="*/ f162 f48 1"/>
                  <a:gd name="f205" fmla="*/ f163 f49 1"/>
                  <a:gd name="f206" fmla="*/ f165 f49 1"/>
                  <a:gd name="f207" fmla="*/ f166 f48 1"/>
                  <a:gd name="f208" fmla="*/ f167 f49 1"/>
                </a:gdLst>
                <a:ahLst/>
                <a:cxnLst>
                  <a:cxn ang="3cd4">
                    <a:pos x="hc" y="t"/>
                  </a:cxn>
                  <a:cxn ang="0">
                    <a:pos x="r" y="vc"/>
                  </a:cxn>
                  <a:cxn ang="cd4">
                    <a:pos x="hc" y="b"/>
                  </a:cxn>
                  <a:cxn ang="cd2">
                    <a:pos x="l" y="vc"/>
                  </a:cxn>
                  <a:cxn ang="f132">
                    <a:pos x="f175" y="f176"/>
                  </a:cxn>
                  <a:cxn ang="f132">
                    <a:pos x="f175" y="f176"/>
                  </a:cxn>
                  <a:cxn ang="f132">
                    <a:pos x="f177" y="f176"/>
                  </a:cxn>
                  <a:cxn ang="f132">
                    <a:pos x="f178" y="f179"/>
                  </a:cxn>
                  <a:cxn ang="f132">
                    <a:pos x="f180" y="f181"/>
                  </a:cxn>
                  <a:cxn ang="f132">
                    <a:pos x="f182" y="f183"/>
                  </a:cxn>
                  <a:cxn ang="f132">
                    <a:pos x="f184" y="f185"/>
                  </a:cxn>
                  <a:cxn ang="f132">
                    <a:pos x="f186" y="f187"/>
                  </a:cxn>
                  <a:cxn ang="f132">
                    <a:pos x="f188" y="f189"/>
                  </a:cxn>
                  <a:cxn ang="f132">
                    <a:pos x="f190" y="f191"/>
                  </a:cxn>
                  <a:cxn ang="f132">
                    <a:pos x="f192" y="f193"/>
                  </a:cxn>
                  <a:cxn ang="f132">
                    <a:pos x="f194" y="f195"/>
                  </a:cxn>
                  <a:cxn ang="f132">
                    <a:pos x="f196" y="f197"/>
                  </a:cxn>
                  <a:cxn ang="f132">
                    <a:pos x="f198" y="f199"/>
                  </a:cxn>
                  <a:cxn ang="f132">
                    <a:pos x="f200" y="f201"/>
                  </a:cxn>
                  <a:cxn ang="f132">
                    <a:pos x="f202" y="f203"/>
                  </a:cxn>
                  <a:cxn ang="f132">
                    <a:pos x="f204" y="f205"/>
                  </a:cxn>
                  <a:cxn ang="f132">
                    <a:pos x="f171" y="f206"/>
                  </a:cxn>
                  <a:cxn ang="f132">
                    <a:pos x="f207" y="f199"/>
                  </a:cxn>
                  <a:cxn ang="f132">
                    <a:pos x="f196" y="f189"/>
                  </a:cxn>
                  <a:cxn ang="f132">
                    <a:pos x="f186" y="f208"/>
                  </a:cxn>
                  <a:cxn ang="f132">
                    <a:pos x="f177" y="f174"/>
                  </a:cxn>
                  <a:cxn ang="f132">
                    <a:pos x="f175" y="f176"/>
                  </a:cxn>
                  <a:cxn ang="f132">
                    <a:pos x="f175" y="f176"/>
                  </a:cxn>
                </a:cxnLst>
                <a:rect l="f171" t="f174" r="f172" b="f173"/>
                <a:pathLst>
                  <a:path w="663" h="967">
                    <a:moveTo>
                      <a:pt x="f6"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19"/>
                    </a:lnTo>
                    <a:lnTo>
                      <a:pt x="f30" y="f31"/>
                    </a:lnTo>
                    <a:lnTo>
                      <a:pt x="f32" y="f33"/>
                    </a:lnTo>
                    <a:lnTo>
                      <a:pt x="f34" y="f35"/>
                    </a:lnTo>
                    <a:lnTo>
                      <a:pt x="f36" y="f37"/>
                    </a:lnTo>
                    <a:lnTo>
                      <a:pt x="f38" y="f7"/>
                    </a:lnTo>
                    <a:lnTo>
                      <a:pt x="f5" y="f39"/>
                    </a:lnTo>
                    <a:lnTo>
                      <a:pt x="f40" y="f41"/>
                    </a:lnTo>
                    <a:lnTo>
                      <a:pt x="f42" y="f43"/>
                    </a:lnTo>
                    <a:lnTo>
                      <a:pt x="f44" y="f45"/>
                    </a:lnTo>
                    <a:lnTo>
                      <a:pt x="f46" y="f5"/>
                    </a:lnTo>
                    <a:lnTo>
                      <a:pt x="f6" y="f8"/>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1" name="Freeform 17"/>
              <p:cNvSpPr/>
              <p:nvPr/>
            </p:nvSpPr>
            <p:spPr>
              <a:xfrm flipH="1">
                <a:off x="8185791" y="4237795"/>
                <a:ext cx="103436" cy="85130"/>
              </a:xfrm>
              <a:custGeom>
                <a:avLst/>
                <a:gdLst>
                  <a:gd name="f0" fmla="val 10800000"/>
                  <a:gd name="f1" fmla="val 5400000"/>
                  <a:gd name="f2" fmla="val 180"/>
                  <a:gd name="f3" fmla="val w"/>
                  <a:gd name="f4" fmla="val h"/>
                  <a:gd name="f5" fmla="val 0"/>
                  <a:gd name="f6" fmla="val 503"/>
                  <a:gd name="f7" fmla="val 337"/>
                  <a:gd name="f8" fmla="val 66"/>
                  <a:gd name="f9" fmla="val 167"/>
                  <a:gd name="f10" fmla="val 68"/>
                  <a:gd name="f11" fmla="val 171"/>
                  <a:gd name="f12" fmla="val 76"/>
                  <a:gd name="f13" fmla="val 183"/>
                  <a:gd name="f14" fmla="val 80"/>
                  <a:gd name="f15" fmla="val 190"/>
                  <a:gd name="f16" fmla="val 87"/>
                  <a:gd name="f17" fmla="val 198"/>
                  <a:gd name="f18" fmla="val 93"/>
                  <a:gd name="f19" fmla="val 209"/>
                  <a:gd name="f20" fmla="val 100"/>
                  <a:gd name="f21" fmla="val 223"/>
                  <a:gd name="f22" fmla="val 106"/>
                  <a:gd name="f23" fmla="val 234"/>
                  <a:gd name="f24" fmla="val 114"/>
                  <a:gd name="f25" fmla="val 247"/>
                  <a:gd name="f26" fmla="val 119"/>
                  <a:gd name="f27" fmla="val 262"/>
                  <a:gd name="f28" fmla="val 127"/>
                  <a:gd name="f29" fmla="val 278"/>
                  <a:gd name="f30" fmla="val 133"/>
                  <a:gd name="f31" fmla="val 291"/>
                  <a:gd name="f32" fmla="val 137"/>
                  <a:gd name="f33" fmla="val 308"/>
                  <a:gd name="f34" fmla="val 140"/>
                  <a:gd name="f35" fmla="val 321"/>
                  <a:gd name="f36" fmla="val 142"/>
                  <a:gd name="f37" fmla="val 144"/>
                  <a:gd name="f38" fmla="val 335"/>
                  <a:gd name="f39" fmla="val 154"/>
                  <a:gd name="f40" fmla="val 331"/>
                  <a:gd name="f41" fmla="val 323"/>
                  <a:gd name="f42" fmla="val 186"/>
                  <a:gd name="f43" fmla="val 316"/>
                  <a:gd name="f44" fmla="val 207"/>
                  <a:gd name="f45" fmla="val 302"/>
                  <a:gd name="f46" fmla="val 232"/>
                  <a:gd name="f47" fmla="val 289"/>
                  <a:gd name="f48" fmla="val 258"/>
                  <a:gd name="f49" fmla="val 274"/>
                  <a:gd name="f50" fmla="val 257"/>
                  <a:gd name="f51" fmla="val 317"/>
                  <a:gd name="f52" fmla="val 238"/>
                  <a:gd name="f53" fmla="val 349"/>
                  <a:gd name="f54" fmla="val 219"/>
                  <a:gd name="f55" fmla="val 378"/>
                  <a:gd name="f56" fmla="val 408"/>
                  <a:gd name="f57" fmla="val 177"/>
                  <a:gd name="f58" fmla="val 435"/>
                  <a:gd name="f59" fmla="val 462"/>
                  <a:gd name="f60" fmla="val 484"/>
                  <a:gd name="f61" fmla="val 110"/>
                  <a:gd name="f62" fmla="val 89"/>
                  <a:gd name="f63" fmla="val 498"/>
                  <a:gd name="f64" fmla="val 6"/>
                  <a:gd name="f65" fmla="val 414"/>
                  <a:gd name="f66" fmla="val 188"/>
                  <a:gd name="f67" fmla="val 217"/>
                  <a:gd name="f68" fmla="val 17"/>
                  <a:gd name="f69" fmla="val 34"/>
                  <a:gd name="f70" fmla="val 55"/>
                  <a:gd name="f71" fmla="+- 0 0 -90"/>
                  <a:gd name="f72" fmla="*/ f3 1 503"/>
                  <a:gd name="f73" fmla="*/ f4 1 337"/>
                  <a:gd name="f74" fmla="+- f7 0 f5"/>
                  <a:gd name="f75" fmla="+- f6 0 f5"/>
                  <a:gd name="f76" fmla="*/ f71 f0 1"/>
                  <a:gd name="f77" fmla="*/ f75 1 503"/>
                  <a:gd name="f78" fmla="*/ f74 1 337"/>
                  <a:gd name="f79" fmla="*/ 5 f75 1"/>
                  <a:gd name="f80" fmla="*/ 10 f74 1"/>
                  <a:gd name="f81" fmla="*/ 11 f74 1"/>
                  <a:gd name="f82" fmla="*/ 6 f75 1"/>
                  <a:gd name="f83" fmla="*/ 12 f74 1"/>
                  <a:gd name="f84" fmla="*/ 13 f74 1"/>
                  <a:gd name="f85" fmla="*/ 7 f75 1"/>
                  <a:gd name="f86" fmla="*/ 14 f74 1"/>
                  <a:gd name="f87" fmla="*/ 8 f75 1"/>
                  <a:gd name="f88" fmla="*/ 15 f74 1"/>
                  <a:gd name="f89" fmla="*/ 16 f74 1"/>
                  <a:gd name="f90" fmla="*/ 17 f74 1"/>
                  <a:gd name="f91" fmla="*/ 9 f75 1"/>
                  <a:gd name="f92" fmla="*/ 18 f74 1"/>
                  <a:gd name="f93" fmla="*/ 19 f74 1"/>
                  <a:gd name="f94" fmla="*/ 20 f74 1"/>
                  <a:gd name="f95" fmla="*/ 21 f74 1"/>
                  <a:gd name="f96" fmla="*/ 10 f75 1"/>
                  <a:gd name="f97" fmla="*/ 11 f75 1"/>
                  <a:gd name="f98" fmla="*/ 12 f75 1"/>
                  <a:gd name="f99" fmla="*/ 13 f75 1"/>
                  <a:gd name="f100" fmla="*/ 15 f75 1"/>
                  <a:gd name="f101" fmla="*/ 17 f75 1"/>
                  <a:gd name="f102" fmla="*/ 19 f75 1"/>
                  <a:gd name="f103" fmla="*/ 20 f75 1"/>
                  <a:gd name="f104" fmla="*/ 22 f75 1"/>
                  <a:gd name="f105" fmla="*/ 24 f75 1"/>
                  <a:gd name="f106" fmla="*/ 26 f75 1"/>
                  <a:gd name="f107" fmla="*/ 28 f75 1"/>
                  <a:gd name="f108" fmla="*/ 9 f74 1"/>
                  <a:gd name="f109" fmla="*/ 29 f75 1"/>
                  <a:gd name="f110" fmla="*/ 8 f74 1"/>
                  <a:gd name="f111" fmla="*/ 31 f75 1"/>
                  <a:gd name="f112" fmla="*/ 6 f74 1"/>
                  <a:gd name="f113" fmla="*/ 32 f75 1"/>
                  <a:gd name="f114" fmla="*/ 5 f74 1"/>
                  <a:gd name="f115" fmla="*/ 0 f74 1"/>
                  <a:gd name="f116" fmla="*/ 1 f74 1"/>
                  <a:gd name="f117" fmla="*/ 3 f75 1"/>
                  <a:gd name="f118" fmla="*/ 0 f75 1"/>
                  <a:gd name="f119" fmla="*/ 3 f74 1"/>
                  <a:gd name="f120" fmla="*/ 503 f75 1"/>
                  <a:gd name="f121" fmla="*/ 337 f74 1"/>
                  <a:gd name="f122" fmla="*/ f76 1 f2"/>
                  <a:gd name="f123" fmla="*/ f79 1 503"/>
                  <a:gd name="f124" fmla="*/ f80 1 337"/>
                  <a:gd name="f125" fmla="*/ f81 1 337"/>
                  <a:gd name="f126" fmla="*/ f82 1 503"/>
                  <a:gd name="f127" fmla="*/ f83 1 337"/>
                  <a:gd name="f128" fmla="*/ f84 1 337"/>
                  <a:gd name="f129" fmla="*/ f85 1 503"/>
                  <a:gd name="f130" fmla="*/ f86 1 337"/>
                  <a:gd name="f131" fmla="*/ f87 1 503"/>
                  <a:gd name="f132" fmla="*/ f88 1 337"/>
                  <a:gd name="f133" fmla="*/ f89 1 337"/>
                  <a:gd name="f134" fmla="*/ f90 1 337"/>
                  <a:gd name="f135" fmla="*/ f91 1 503"/>
                  <a:gd name="f136" fmla="*/ f92 1 337"/>
                  <a:gd name="f137" fmla="*/ f93 1 337"/>
                  <a:gd name="f138" fmla="*/ f94 1 337"/>
                  <a:gd name="f139" fmla="*/ f95 1 337"/>
                  <a:gd name="f140" fmla="*/ f96 1 503"/>
                  <a:gd name="f141" fmla="*/ f97 1 503"/>
                  <a:gd name="f142" fmla="*/ f98 1 503"/>
                  <a:gd name="f143" fmla="*/ f99 1 503"/>
                  <a:gd name="f144" fmla="*/ f100 1 503"/>
                  <a:gd name="f145" fmla="*/ f101 1 503"/>
                  <a:gd name="f146" fmla="*/ f102 1 503"/>
                  <a:gd name="f147" fmla="*/ f103 1 503"/>
                  <a:gd name="f148" fmla="*/ f104 1 503"/>
                  <a:gd name="f149" fmla="*/ f105 1 503"/>
                  <a:gd name="f150" fmla="*/ f106 1 503"/>
                  <a:gd name="f151" fmla="*/ f107 1 503"/>
                  <a:gd name="f152" fmla="*/ f108 1 337"/>
                  <a:gd name="f153" fmla="*/ f109 1 503"/>
                  <a:gd name="f154" fmla="*/ f110 1 337"/>
                  <a:gd name="f155" fmla="*/ f111 1 503"/>
                  <a:gd name="f156" fmla="*/ f112 1 337"/>
                  <a:gd name="f157" fmla="*/ f113 1 503"/>
                  <a:gd name="f158" fmla="*/ f114 1 337"/>
                  <a:gd name="f159" fmla="*/ f115 1 337"/>
                  <a:gd name="f160" fmla="*/ f116 1 337"/>
                  <a:gd name="f161" fmla="*/ f117 1 503"/>
                  <a:gd name="f162" fmla="*/ f118 1 503"/>
                  <a:gd name="f163" fmla="*/ f119 1 337"/>
                  <a:gd name="f164" fmla="*/ f120 1 503"/>
                  <a:gd name="f165" fmla="*/ f121 1 337"/>
                  <a:gd name="f166" fmla="+- f122 0 f1"/>
                  <a:gd name="f167" fmla="*/ f123 1 f77"/>
                  <a:gd name="f168" fmla="*/ f124 1 f78"/>
                  <a:gd name="f169" fmla="*/ f125 1 f78"/>
                  <a:gd name="f170" fmla="*/ f126 1 f77"/>
                  <a:gd name="f171" fmla="*/ f127 1 f78"/>
                  <a:gd name="f172" fmla="*/ f128 1 f78"/>
                  <a:gd name="f173" fmla="*/ f129 1 f77"/>
                  <a:gd name="f174" fmla="*/ f130 1 f78"/>
                  <a:gd name="f175" fmla="*/ f131 1 f77"/>
                  <a:gd name="f176" fmla="*/ f132 1 f78"/>
                  <a:gd name="f177" fmla="*/ f133 1 f78"/>
                  <a:gd name="f178" fmla="*/ f134 1 f78"/>
                  <a:gd name="f179" fmla="*/ f135 1 f77"/>
                  <a:gd name="f180" fmla="*/ f136 1 f78"/>
                  <a:gd name="f181" fmla="*/ f137 1 f78"/>
                  <a:gd name="f182" fmla="*/ f138 1 f78"/>
                  <a:gd name="f183" fmla="*/ f139 1 f78"/>
                  <a:gd name="f184" fmla="*/ f140 1 f77"/>
                  <a:gd name="f185" fmla="*/ f141 1 f77"/>
                  <a:gd name="f186" fmla="*/ f142 1 f77"/>
                  <a:gd name="f187" fmla="*/ f143 1 f77"/>
                  <a:gd name="f188" fmla="*/ f144 1 f77"/>
                  <a:gd name="f189" fmla="*/ f145 1 f77"/>
                  <a:gd name="f190" fmla="*/ f146 1 f77"/>
                  <a:gd name="f191" fmla="*/ f147 1 f77"/>
                  <a:gd name="f192" fmla="*/ f148 1 f77"/>
                  <a:gd name="f193" fmla="*/ f149 1 f77"/>
                  <a:gd name="f194" fmla="*/ f150 1 f77"/>
                  <a:gd name="f195" fmla="*/ f151 1 f77"/>
                  <a:gd name="f196" fmla="*/ f152 1 f78"/>
                  <a:gd name="f197" fmla="*/ f153 1 f77"/>
                  <a:gd name="f198" fmla="*/ f154 1 f78"/>
                  <a:gd name="f199" fmla="*/ f155 1 f77"/>
                  <a:gd name="f200" fmla="*/ f156 1 f78"/>
                  <a:gd name="f201" fmla="*/ f157 1 f77"/>
                  <a:gd name="f202" fmla="*/ f158 1 f78"/>
                  <a:gd name="f203" fmla="*/ f159 1 f78"/>
                  <a:gd name="f204" fmla="*/ f160 1 f78"/>
                  <a:gd name="f205" fmla="*/ f161 1 f77"/>
                  <a:gd name="f206" fmla="*/ f162 1 f77"/>
                  <a:gd name="f207" fmla="*/ f163 1 f78"/>
                  <a:gd name="f208" fmla="*/ f164 1 f77"/>
                  <a:gd name="f209" fmla="*/ f165 1 f78"/>
                  <a:gd name="f210" fmla="*/ f206 f72 1"/>
                  <a:gd name="f211" fmla="*/ f208 f72 1"/>
                  <a:gd name="f212" fmla="*/ f209 f73 1"/>
                  <a:gd name="f213" fmla="*/ f203 f73 1"/>
                  <a:gd name="f214" fmla="*/ f167 f72 1"/>
                  <a:gd name="f215" fmla="*/ f168 f73 1"/>
                  <a:gd name="f216" fmla="*/ f169 f73 1"/>
                  <a:gd name="f217" fmla="*/ f170 f72 1"/>
                  <a:gd name="f218" fmla="*/ f171 f73 1"/>
                  <a:gd name="f219" fmla="*/ f172 f73 1"/>
                  <a:gd name="f220" fmla="*/ f173 f72 1"/>
                  <a:gd name="f221" fmla="*/ f174 f73 1"/>
                  <a:gd name="f222" fmla="*/ f175 f72 1"/>
                  <a:gd name="f223" fmla="*/ f176 f73 1"/>
                  <a:gd name="f224" fmla="*/ f177 f73 1"/>
                  <a:gd name="f225" fmla="*/ f178 f73 1"/>
                  <a:gd name="f226" fmla="*/ f179 f72 1"/>
                  <a:gd name="f227" fmla="*/ f180 f73 1"/>
                  <a:gd name="f228" fmla="*/ f181 f73 1"/>
                  <a:gd name="f229" fmla="*/ f182 f73 1"/>
                  <a:gd name="f230" fmla="*/ f183 f73 1"/>
                  <a:gd name="f231" fmla="*/ f184 f72 1"/>
                  <a:gd name="f232" fmla="*/ f185 f72 1"/>
                  <a:gd name="f233" fmla="*/ f186 f72 1"/>
                  <a:gd name="f234" fmla="*/ f187 f72 1"/>
                  <a:gd name="f235" fmla="*/ f188 f72 1"/>
                  <a:gd name="f236" fmla="*/ f189 f72 1"/>
                  <a:gd name="f237" fmla="*/ f190 f72 1"/>
                  <a:gd name="f238" fmla="*/ f191 f72 1"/>
                  <a:gd name="f239" fmla="*/ f192 f72 1"/>
                  <a:gd name="f240" fmla="*/ f193 f72 1"/>
                  <a:gd name="f241" fmla="*/ f194 f72 1"/>
                  <a:gd name="f242" fmla="*/ f195 f72 1"/>
                  <a:gd name="f243" fmla="*/ f196 f73 1"/>
                  <a:gd name="f244" fmla="*/ f197 f72 1"/>
                  <a:gd name="f245" fmla="*/ f198 f73 1"/>
                  <a:gd name="f246" fmla="*/ f199 f72 1"/>
                  <a:gd name="f247" fmla="*/ f200 f73 1"/>
                  <a:gd name="f248" fmla="*/ f201 f72 1"/>
                  <a:gd name="f249" fmla="*/ f202 f73 1"/>
                  <a:gd name="f250" fmla="*/ f204 f73 1"/>
                  <a:gd name="f251" fmla="*/ f205 f72 1"/>
                  <a:gd name="f252" fmla="*/ f207 f73 1"/>
                </a:gdLst>
                <a:ahLst/>
                <a:cxnLst>
                  <a:cxn ang="3cd4">
                    <a:pos x="hc" y="t"/>
                  </a:cxn>
                  <a:cxn ang="0">
                    <a:pos x="r" y="vc"/>
                  </a:cxn>
                  <a:cxn ang="cd4">
                    <a:pos x="hc" y="b"/>
                  </a:cxn>
                  <a:cxn ang="cd2">
                    <a:pos x="l" y="vc"/>
                  </a:cxn>
                  <a:cxn ang="f166">
                    <a:pos x="f214" y="f215"/>
                  </a:cxn>
                  <a:cxn ang="f166">
                    <a:pos x="f214" y="f215"/>
                  </a:cxn>
                  <a:cxn ang="f166">
                    <a:pos x="f214" y="f216"/>
                  </a:cxn>
                  <a:cxn ang="f166">
                    <a:pos x="f214" y="f216"/>
                  </a:cxn>
                  <a:cxn ang="f166">
                    <a:pos x="f217" y="f218"/>
                  </a:cxn>
                  <a:cxn ang="f166">
                    <a:pos x="f217" y="f219"/>
                  </a:cxn>
                  <a:cxn ang="f166">
                    <a:pos x="f220" y="f219"/>
                  </a:cxn>
                  <a:cxn ang="f166">
                    <a:pos x="f220" y="f221"/>
                  </a:cxn>
                  <a:cxn ang="f166">
                    <a:pos x="f222" y="f223"/>
                  </a:cxn>
                  <a:cxn ang="f166">
                    <a:pos x="f222" y="f224"/>
                  </a:cxn>
                  <a:cxn ang="f166">
                    <a:pos x="f222" y="f225"/>
                  </a:cxn>
                  <a:cxn ang="f166">
                    <a:pos x="f226" y="f227"/>
                  </a:cxn>
                  <a:cxn ang="f166">
                    <a:pos x="f226" y="f228"/>
                  </a:cxn>
                  <a:cxn ang="f166">
                    <a:pos x="f226" y="f229"/>
                  </a:cxn>
                  <a:cxn ang="f166">
                    <a:pos x="f226" y="f230"/>
                  </a:cxn>
                  <a:cxn ang="f166">
                    <a:pos x="f226" y="f229"/>
                  </a:cxn>
                  <a:cxn ang="f166">
                    <a:pos x="f231" y="f229"/>
                  </a:cxn>
                  <a:cxn ang="f166">
                    <a:pos x="f232" y="f229"/>
                  </a:cxn>
                  <a:cxn ang="f166">
                    <a:pos x="f233" y="f228"/>
                  </a:cxn>
                  <a:cxn ang="f166">
                    <a:pos x="f234" y="f227"/>
                  </a:cxn>
                  <a:cxn ang="f166">
                    <a:pos x="f235" y="f227"/>
                  </a:cxn>
                  <a:cxn ang="f166">
                    <a:pos x="f236" y="f225"/>
                  </a:cxn>
                  <a:cxn ang="f166">
                    <a:pos x="f237" y="f224"/>
                  </a:cxn>
                  <a:cxn ang="f166">
                    <a:pos x="f238" y="f221"/>
                  </a:cxn>
                  <a:cxn ang="f166">
                    <a:pos x="f239" y="f219"/>
                  </a:cxn>
                  <a:cxn ang="f166">
                    <a:pos x="f240" y="f218"/>
                  </a:cxn>
                  <a:cxn ang="f166">
                    <a:pos x="f241" y="f216"/>
                  </a:cxn>
                  <a:cxn ang="f166">
                    <a:pos x="f242" y="f243"/>
                  </a:cxn>
                  <a:cxn ang="f166">
                    <a:pos x="f244" y="f245"/>
                  </a:cxn>
                  <a:cxn ang="f166">
                    <a:pos x="f246" y="f247"/>
                  </a:cxn>
                  <a:cxn ang="f166">
                    <a:pos x="f248" y="f249"/>
                  </a:cxn>
                  <a:cxn ang="f166">
                    <a:pos x="f248" y="f213"/>
                  </a:cxn>
                  <a:cxn ang="f166">
                    <a:pos x="f241" y="f249"/>
                  </a:cxn>
                  <a:cxn ang="f166">
                    <a:pos x="f233" y="f219"/>
                  </a:cxn>
                  <a:cxn ang="f166">
                    <a:pos x="f217" y="f250"/>
                  </a:cxn>
                  <a:cxn ang="f166">
                    <a:pos x="f251" y="f213"/>
                  </a:cxn>
                  <a:cxn ang="f166">
                    <a:pos x="f210" y="f252"/>
                  </a:cxn>
                  <a:cxn ang="f166">
                    <a:pos x="f214" y="f215"/>
                  </a:cxn>
                  <a:cxn ang="f166">
                    <a:pos x="f214" y="f215"/>
                  </a:cxn>
                </a:cxnLst>
                <a:rect l="f210" t="f213" r="f211" b="f212"/>
                <a:pathLst>
                  <a:path w="503" h="33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7"/>
                    </a:lnTo>
                    <a:lnTo>
                      <a:pt x="f37" y="f38"/>
                    </a:lnTo>
                    <a:lnTo>
                      <a:pt x="f39" y="f40"/>
                    </a:lnTo>
                    <a:lnTo>
                      <a:pt x="f9" y="f41"/>
                    </a:lnTo>
                    <a:lnTo>
                      <a:pt x="f42" y="f43"/>
                    </a:lnTo>
                    <a:lnTo>
                      <a:pt x="f44" y="f45"/>
                    </a:lnTo>
                    <a:lnTo>
                      <a:pt x="f46" y="f47"/>
                    </a:lnTo>
                    <a:lnTo>
                      <a:pt x="f48" y="f49"/>
                    </a:lnTo>
                    <a:lnTo>
                      <a:pt x="f47" y="f50"/>
                    </a:lnTo>
                    <a:lnTo>
                      <a:pt x="f51" y="f52"/>
                    </a:lnTo>
                    <a:lnTo>
                      <a:pt x="f53" y="f54"/>
                    </a:lnTo>
                    <a:lnTo>
                      <a:pt x="f55" y="f17"/>
                    </a:lnTo>
                    <a:lnTo>
                      <a:pt x="f56" y="f57"/>
                    </a:lnTo>
                    <a:lnTo>
                      <a:pt x="f58" y="f39"/>
                    </a:lnTo>
                    <a:lnTo>
                      <a:pt x="f59" y="f30"/>
                    </a:lnTo>
                    <a:lnTo>
                      <a:pt x="f60" y="f61"/>
                    </a:lnTo>
                    <a:lnTo>
                      <a:pt x="f6" y="f62"/>
                    </a:lnTo>
                    <a:lnTo>
                      <a:pt x="f63" y="f64"/>
                    </a:lnTo>
                    <a:lnTo>
                      <a:pt x="f65" y="f62"/>
                    </a:lnTo>
                    <a:lnTo>
                      <a:pt x="f66" y="f67"/>
                    </a:lnTo>
                    <a:lnTo>
                      <a:pt x="f62" y="f68"/>
                    </a:lnTo>
                    <a:lnTo>
                      <a:pt x="f69" y="f5"/>
                    </a:lnTo>
                    <a:lnTo>
                      <a:pt x="f5" y="f70"/>
                    </a:lnTo>
                    <a:lnTo>
                      <a:pt x="f8" y="f9"/>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2" name="Freeform 18"/>
              <p:cNvSpPr/>
              <p:nvPr/>
            </p:nvSpPr>
            <p:spPr>
              <a:xfrm flipH="1">
                <a:off x="8217813" y="4374626"/>
                <a:ext cx="112471" cy="104387"/>
              </a:xfrm>
              <a:custGeom>
                <a:avLst/>
                <a:gdLst>
                  <a:gd name="f0" fmla="val 10800000"/>
                  <a:gd name="f1" fmla="val 5400000"/>
                  <a:gd name="f2" fmla="val 180"/>
                  <a:gd name="f3" fmla="val w"/>
                  <a:gd name="f4" fmla="val h"/>
                  <a:gd name="f5" fmla="val 0"/>
                  <a:gd name="f6" fmla="val 548"/>
                  <a:gd name="f7" fmla="val 410"/>
                  <a:gd name="f8" fmla="val 2"/>
                  <a:gd name="f9" fmla="val 407"/>
                  <a:gd name="f10" fmla="val 12"/>
                  <a:gd name="f11" fmla="val 399"/>
                  <a:gd name="f12" fmla="val 29"/>
                  <a:gd name="f13" fmla="val 386"/>
                  <a:gd name="f14" fmla="val 51"/>
                  <a:gd name="f15" fmla="val 370"/>
                  <a:gd name="f16" fmla="val 76"/>
                  <a:gd name="f17" fmla="val 348"/>
                  <a:gd name="f18" fmla="val 107"/>
                  <a:gd name="f19" fmla="val 327"/>
                  <a:gd name="f20" fmla="val 141"/>
                  <a:gd name="f21" fmla="val 302"/>
                  <a:gd name="f22" fmla="val 183"/>
                  <a:gd name="f23" fmla="val 277"/>
                  <a:gd name="f24" fmla="val 221"/>
                  <a:gd name="f25" fmla="val 249"/>
                  <a:gd name="f26" fmla="val 266"/>
                  <a:gd name="f27" fmla="val 222"/>
                  <a:gd name="f28" fmla="val 310"/>
                  <a:gd name="f29" fmla="val 196"/>
                  <a:gd name="f30" fmla="val 357"/>
                  <a:gd name="f31" fmla="val 171"/>
                  <a:gd name="f32" fmla="val 403"/>
                  <a:gd name="f33" fmla="val 148"/>
                  <a:gd name="f34" fmla="val 451"/>
                  <a:gd name="f35" fmla="val 127"/>
                  <a:gd name="f36" fmla="val 500"/>
                  <a:gd name="f37" fmla="val 108"/>
                  <a:gd name="f38" fmla="val 95"/>
                  <a:gd name="f39" fmla="val 536"/>
                  <a:gd name="f40" fmla="val 532"/>
                  <a:gd name="f41" fmla="val 525"/>
                  <a:gd name="f42" fmla="val 511"/>
                  <a:gd name="f43" fmla="val 494"/>
                  <a:gd name="f44" fmla="val 6"/>
                  <a:gd name="f45" fmla="val 473"/>
                  <a:gd name="f46" fmla="val 9"/>
                  <a:gd name="f47" fmla="val 447"/>
                  <a:gd name="f48" fmla="val 15"/>
                  <a:gd name="f49" fmla="val 420"/>
                  <a:gd name="f50" fmla="val 21"/>
                  <a:gd name="f51" fmla="val 392"/>
                  <a:gd name="f52" fmla="val 30"/>
                  <a:gd name="f53" fmla="val 359"/>
                  <a:gd name="f54" fmla="val 38"/>
                  <a:gd name="f55" fmla="val 325"/>
                  <a:gd name="f56" fmla="val 47"/>
                  <a:gd name="f57" fmla="val 291"/>
                  <a:gd name="f58" fmla="val 59"/>
                  <a:gd name="f59" fmla="val 257"/>
                  <a:gd name="f60" fmla="val 72"/>
                  <a:gd name="f61" fmla="val 85"/>
                  <a:gd name="f62" fmla="val 186"/>
                  <a:gd name="f63" fmla="val 101"/>
                  <a:gd name="f64" fmla="val 154"/>
                  <a:gd name="f65" fmla="val 118"/>
                  <a:gd name="f66" fmla="val 122"/>
                  <a:gd name="f67" fmla="val 139"/>
                  <a:gd name="f68" fmla="+- 0 0 -90"/>
                  <a:gd name="f69" fmla="*/ f3 1 548"/>
                  <a:gd name="f70" fmla="*/ f4 1 410"/>
                  <a:gd name="f71" fmla="+- f7 0 f5"/>
                  <a:gd name="f72" fmla="+- f6 0 f5"/>
                  <a:gd name="f73" fmla="*/ f68 f0 1"/>
                  <a:gd name="f74" fmla="*/ f72 1 548"/>
                  <a:gd name="f75" fmla="*/ f71 1 410"/>
                  <a:gd name="f76" fmla="*/ 0 f72 1"/>
                  <a:gd name="f77" fmla="*/ 26 f71 1"/>
                  <a:gd name="f78" fmla="*/ 1 f72 1"/>
                  <a:gd name="f79" fmla="*/ 25 f71 1"/>
                  <a:gd name="f80" fmla="*/ 3 f72 1"/>
                  <a:gd name="f81" fmla="*/ 24 f71 1"/>
                  <a:gd name="f82" fmla="*/ 4 f72 1"/>
                  <a:gd name="f83" fmla="*/ 22 f71 1"/>
                  <a:gd name="f84" fmla="*/ 6 f72 1"/>
                  <a:gd name="f85" fmla="*/ 21 f71 1"/>
                  <a:gd name="f86" fmla="*/ 9 f72 1"/>
                  <a:gd name="f87" fmla="*/ 19 f71 1"/>
                  <a:gd name="f88" fmla="*/ 11 f72 1"/>
                  <a:gd name="f89" fmla="*/ 18 f71 1"/>
                  <a:gd name="f90" fmla="*/ 13 f72 1"/>
                  <a:gd name="f91" fmla="*/ 16 f71 1"/>
                  <a:gd name="f92" fmla="*/ 17 f72 1"/>
                  <a:gd name="f93" fmla="*/ 14 f71 1"/>
                  <a:gd name="f94" fmla="*/ 19 f72 1"/>
                  <a:gd name="f95" fmla="*/ 13 f71 1"/>
                  <a:gd name="f96" fmla="*/ 22 f72 1"/>
                  <a:gd name="f97" fmla="*/ 11 f71 1"/>
                  <a:gd name="f98" fmla="*/ 25 f72 1"/>
                  <a:gd name="f99" fmla="*/ 10 f71 1"/>
                  <a:gd name="f100" fmla="*/ 28 f72 1"/>
                  <a:gd name="f101" fmla="*/ 8 f71 1"/>
                  <a:gd name="f102" fmla="*/ 31 f72 1"/>
                  <a:gd name="f103" fmla="*/ 7 f71 1"/>
                  <a:gd name="f104" fmla="*/ 34 f72 1"/>
                  <a:gd name="f105" fmla="*/ 6 f71 1"/>
                  <a:gd name="f106" fmla="*/ 0 f71 1"/>
                  <a:gd name="f107" fmla="*/ 33 f72 1"/>
                  <a:gd name="f108" fmla="*/ 32 f72 1"/>
                  <a:gd name="f109" fmla="*/ 1 f71 1"/>
                  <a:gd name="f110" fmla="*/ 30 f72 1"/>
                  <a:gd name="f111" fmla="*/ 29 f72 1"/>
                  <a:gd name="f112" fmla="*/ 26 f72 1"/>
                  <a:gd name="f113" fmla="*/ 2 f71 1"/>
                  <a:gd name="f114" fmla="*/ 24 f72 1"/>
                  <a:gd name="f115" fmla="*/ 3 f71 1"/>
                  <a:gd name="f116" fmla="*/ 20 f72 1"/>
                  <a:gd name="f117" fmla="*/ 18 f72 1"/>
                  <a:gd name="f118" fmla="*/ 4 f71 1"/>
                  <a:gd name="f119" fmla="*/ 5 f71 1"/>
                  <a:gd name="f120" fmla="*/ 7 f72 1"/>
                  <a:gd name="f121" fmla="*/ 9 f71 1"/>
                  <a:gd name="f122" fmla="*/ 548 f72 1"/>
                  <a:gd name="f123" fmla="*/ 410 f71 1"/>
                  <a:gd name="f124" fmla="*/ f73 1 f2"/>
                  <a:gd name="f125" fmla="*/ f76 1 548"/>
                  <a:gd name="f126" fmla="*/ f77 1 410"/>
                  <a:gd name="f127" fmla="*/ f78 1 548"/>
                  <a:gd name="f128" fmla="*/ f79 1 410"/>
                  <a:gd name="f129" fmla="*/ f80 1 548"/>
                  <a:gd name="f130" fmla="*/ f81 1 410"/>
                  <a:gd name="f131" fmla="*/ f82 1 548"/>
                  <a:gd name="f132" fmla="*/ f83 1 410"/>
                  <a:gd name="f133" fmla="*/ f84 1 548"/>
                  <a:gd name="f134" fmla="*/ f85 1 410"/>
                  <a:gd name="f135" fmla="*/ f86 1 548"/>
                  <a:gd name="f136" fmla="*/ f87 1 410"/>
                  <a:gd name="f137" fmla="*/ f88 1 548"/>
                  <a:gd name="f138" fmla="*/ f89 1 410"/>
                  <a:gd name="f139" fmla="*/ f90 1 548"/>
                  <a:gd name="f140" fmla="*/ f91 1 410"/>
                  <a:gd name="f141" fmla="*/ f92 1 548"/>
                  <a:gd name="f142" fmla="*/ f93 1 410"/>
                  <a:gd name="f143" fmla="*/ f94 1 548"/>
                  <a:gd name="f144" fmla="*/ f95 1 410"/>
                  <a:gd name="f145" fmla="*/ f96 1 548"/>
                  <a:gd name="f146" fmla="*/ f97 1 410"/>
                  <a:gd name="f147" fmla="*/ f98 1 548"/>
                  <a:gd name="f148" fmla="*/ f99 1 410"/>
                  <a:gd name="f149" fmla="*/ f100 1 548"/>
                  <a:gd name="f150" fmla="*/ f101 1 410"/>
                  <a:gd name="f151" fmla="*/ f102 1 548"/>
                  <a:gd name="f152" fmla="*/ f103 1 410"/>
                  <a:gd name="f153" fmla="*/ f104 1 548"/>
                  <a:gd name="f154" fmla="*/ f105 1 410"/>
                  <a:gd name="f155" fmla="*/ f106 1 410"/>
                  <a:gd name="f156" fmla="*/ f107 1 548"/>
                  <a:gd name="f157" fmla="*/ f108 1 548"/>
                  <a:gd name="f158" fmla="*/ f109 1 410"/>
                  <a:gd name="f159" fmla="*/ f110 1 548"/>
                  <a:gd name="f160" fmla="*/ f111 1 548"/>
                  <a:gd name="f161" fmla="*/ f112 1 548"/>
                  <a:gd name="f162" fmla="*/ f113 1 410"/>
                  <a:gd name="f163" fmla="*/ f114 1 548"/>
                  <a:gd name="f164" fmla="*/ f115 1 410"/>
                  <a:gd name="f165" fmla="*/ f116 1 548"/>
                  <a:gd name="f166" fmla="*/ f117 1 548"/>
                  <a:gd name="f167" fmla="*/ f118 1 410"/>
                  <a:gd name="f168" fmla="*/ f119 1 410"/>
                  <a:gd name="f169" fmla="*/ f120 1 548"/>
                  <a:gd name="f170" fmla="*/ f121 1 410"/>
                  <a:gd name="f171" fmla="*/ f122 1 548"/>
                  <a:gd name="f172" fmla="*/ f123 1 410"/>
                  <a:gd name="f173" fmla="+- f124 0 f1"/>
                  <a:gd name="f174" fmla="*/ f125 1 f74"/>
                  <a:gd name="f175" fmla="*/ f126 1 f75"/>
                  <a:gd name="f176" fmla="*/ f127 1 f74"/>
                  <a:gd name="f177" fmla="*/ f128 1 f75"/>
                  <a:gd name="f178" fmla="*/ f129 1 f74"/>
                  <a:gd name="f179" fmla="*/ f130 1 f75"/>
                  <a:gd name="f180" fmla="*/ f131 1 f74"/>
                  <a:gd name="f181" fmla="*/ f132 1 f75"/>
                  <a:gd name="f182" fmla="*/ f133 1 f74"/>
                  <a:gd name="f183" fmla="*/ f134 1 f75"/>
                  <a:gd name="f184" fmla="*/ f135 1 f74"/>
                  <a:gd name="f185" fmla="*/ f136 1 f75"/>
                  <a:gd name="f186" fmla="*/ f137 1 f74"/>
                  <a:gd name="f187" fmla="*/ f138 1 f75"/>
                  <a:gd name="f188" fmla="*/ f139 1 f74"/>
                  <a:gd name="f189" fmla="*/ f140 1 f75"/>
                  <a:gd name="f190" fmla="*/ f141 1 f74"/>
                  <a:gd name="f191" fmla="*/ f142 1 f75"/>
                  <a:gd name="f192" fmla="*/ f143 1 f74"/>
                  <a:gd name="f193" fmla="*/ f144 1 f75"/>
                  <a:gd name="f194" fmla="*/ f145 1 f74"/>
                  <a:gd name="f195" fmla="*/ f146 1 f75"/>
                  <a:gd name="f196" fmla="*/ f147 1 f74"/>
                  <a:gd name="f197" fmla="*/ f148 1 f75"/>
                  <a:gd name="f198" fmla="*/ f149 1 f74"/>
                  <a:gd name="f199" fmla="*/ f150 1 f75"/>
                  <a:gd name="f200" fmla="*/ f151 1 f74"/>
                  <a:gd name="f201" fmla="*/ f152 1 f75"/>
                  <a:gd name="f202" fmla="*/ f153 1 f74"/>
                  <a:gd name="f203" fmla="*/ f154 1 f75"/>
                  <a:gd name="f204" fmla="*/ f155 1 f75"/>
                  <a:gd name="f205" fmla="*/ f156 1 f74"/>
                  <a:gd name="f206" fmla="*/ f157 1 f74"/>
                  <a:gd name="f207" fmla="*/ f158 1 f75"/>
                  <a:gd name="f208" fmla="*/ f159 1 f74"/>
                  <a:gd name="f209" fmla="*/ f160 1 f74"/>
                  <a:gd name="f210" fmla="*/ f161 1 f74"/>
                  <a:gd name="f211" fmla="*/ f162 1 f75"/>
                  <a:gd name="f212" fmla="*/ f163 1 f74"/>
                  <a:gd name="f213" fmla="*/ f164 1 f75"/>
                  <a:gd name="f214" fmla="*/ f165 1 f74"/>
                  <a:gd name="f215" fmla="*/ f166 1 f74"/>
                  <a:gd name="f216" fmla="*/ f167 1 f75"/>
                  <a:gd name="f217" fmla="*/ f168 1 f75"/>
                  <a:gd name="f218" fmla="*/ f169 1 f74"/>
                  <a:gd name="f219" fmla="*/ f170 1 f75"/>
                  <a:gd name="f220" fmla="*/ f171 1 f74"/>
                  <a:gd name="f221" fmla="*/ f172 1 f75"/>
                  <a:gd name="f222" fmla="*/ f174 f69 1"/>
                  <a:gd name="f223" fmla="*/ f220 f69 1"/>
                  <a:gd name="f224" fmla="*/ f221 f70 1"/>
                  <a:gd name="f225" fmla="*/ f204 f70 1"/>
                  <a:gd name="f226" fmla="*/ f175 f70 1"/>
                  <a:gd name="f227" fmla="*/ f176 f69 1"/>
                  <a:gd name="f228" fmla="*/ f177 f70 1"/>
                  <a:gd name="f229" fmla="*/ f178 f69 1"/>
                  <a:gd name="f230" fmla="*/ f179 f70 1"/>
                  <a:gd name="f231" fmla="*/ f180 f69 1"/>
                  <a:gd name="f232" fmla="*/ f181 f70 1"/>
                  <a:gd name="f233" fmla="*/ f182 f69 1"/>
                  <a:gd name="f234" fmla="*/ f183 f70 1"/>
                  <a:gd name="f235" fmla="*/ f184 f69 1"/>
                  <a:gd name="f236" fmla="*/ f185 f70 1"/>
                  <a:gd name="f237" fmla="*/ f186 f69 1"/>
                  <a:gd name="f238" fmla="*/ f187 f70 1"/>
                  <a:gd name="f239" fmla="*/ f188 f69 1"/>
                  <a:gd name="f240" fmla="*/ f189 f70 1"/>
                  <a:gd name="f241" fmla="*/ f190 f69 1"/>
                  <a:gd name="f242" fmla="*/ f191 f70 1"/>
                  <a:gd name="f243" fmla="*/ f192 f69 1"/>
                  <a:gd name="f244" fmla="*/ f193 f70 1"/>
                  <a:gd name="f245" fmla="*/ f194 f69 1"/>
                  <a:gd name="f246" fmla="*/ f195 f70 1"/>
                  <a:gd name="f247" fmla="*/ f196 f69 1"/>
                  <a:gd name="f248" fmla="*/ f197 f70 1"/>
                  <a:gd name="f249" fmla="*/ f198 f69 1"/>
                  <a:gd name="f250" fmla="*/ f199 f70 1"/>
                  <a:gd name="f251" fmla="*/ f200 f69 1"/>
                  <a:gd name="f252" fmla="*/ f201 f70 1"/>
                  <a:gd name="f253" fmla="*/ f202 f69 1"/>
                  <a:gd name="f254" fmla="*/ f203 f70 1"/>
                  <a:gd name="f255" fmla="*/ f205 f69 1"/>
                  <a:gd name="f256" fmla="*/ f206 f69 1"/>
                  <a:gd name="f257" fmla="*/ f207 f70 1"/>
                  <a:gd name="f258" fmla="*/ f208 f69 1"/>
                  <a:gd name="f259" fmla="*/ f209 f69 1"/>
                  <a:gd name="f260" fmla="*/ f210 f69 1"/>
                  <a:gd name="f261" fmla="*/ f211 f70 1"/>
                  <a:gd name="f262" fmla="*/ f212 f69 1"/>
                  <a:gd name="f263" fmla="*/ f213 f70 1"/>
                  <a:gd name="f264" fmla="*/ f214 f69 1"/>
                  <a:gd name="f265" fmla="*/ f215 f69 1"/>
                  <a:gd name="f266" fmla="*/ f216 f70 1"/>
                  <a:gd name="f267" fmla="*/ f217 f70 1"/>
                  <a:gd name="f268" fmla="*/ f218 f69 1"/>
                  <a:gd name="f269" fmla="*/ f219 f70 1"/>
                </a:gdLst>
                <a:ahLst/>
                <a:cxnLst>
                  <a:cxn ang="3cd4">
                    <a:pos x="hc" y="t"/>
                  </a:cxn>
                  <a:cxn ang="0">
                    <a:pos x="r" y="vc"/>
                  </a:cxn>
                  <a:cxn ang="cd4">
                    <a:pos x="hc" y="b"/>
                  </a:cxn>
                  <a:cxn ang="cd2">
                    <a:pos x="l" y="vc"/>
                  </a:cxn>
                  <a:cxn ang="f173">
                    <a:pos x="f222" y="f226"/>
                  </a:cxn>
                  <a:cxn ang="f173">
                    <a:pos x="f227" y="f226"/>
                  </a:cxn>
                  <a:cxn ang="f173">
                    <a:pos x="f227" y="f228"/>
                  </a:cxn>
                  <a:cxn ang="f173">
                    <a:pos x="f227" y="f228"/>
                  </a:cxn>
                  <a:cxn ang="f173">
                    <a:pos x="f229" y="f230"/>
                  </a:cxn>
                  <a:cxn ang="f173">
                    <a:pos x="f231" y="f232"/>
                  </a:cxn>
                  <a:cxn ang="f173">
                    <a:pos x="f233" y="f234"/>
                  </a:cxn>
                  <a:cxn ang="f173">
                    <a:pos x="f235" y="f236"/>
                  </a:cxn>
                  <a:cxn ang="f173">
                    <a:pos x="f237" y="f238"/>
                  </a:cxn>
                  <a:cxn ang="f173">
                    <a:pos x="f239" y="f240"/>
                  </a:cxn>
                  <a:cxn ang="f173">
                    <a:pos x="f241" y="f242"/>
                  </a:cxn>
                  <a:cxn ang="f173">
                    <a:pos x="f243" y="f244"/>
                  </a:cxn>
                  <a:cxn ang="f173">
                    <a:pos x="f245" y="f246"/>
                  </a:cxn>
                  <a:cxn ang="f173">
                    <a:pos x="f247" y="f248"/>
                  </a:cxn>
                  <a:cxn ang="f173">
                    <a:pos x="f249" y="f250"/>
                  </a:cxn>
                  <a:cxn ang="f173">
                    <a:pos x="f251" y="f252"/>
                  </a:cxn>
                  <a:cxn ang="f173">
                    <a:pos x="f253" y="f254"/>
                  </a:cxn>
                  <a:cxn ang="f173">
                    <a:pos x="f253" y="f225"/>
                  </a:cxn>
                  <a:cxn ang="f173">
                    <a:pos x="f253" y="f225"/>
                  </a:cxn>
                  <a:cxn ang="f173">
                    <a:pos x="f255" y="f225"/>
                  </a:cxn>
                  <a:cxn ang="f173">
                    <a:pos x="f256" y="f257"/>
                  </a:cxn>
                  <a:cxn ang="f173">
                    <a:pos x="f258" y="f257"/>
                  </a:cxn>
                  <a:cxn ang="f173">
                    <a:pos x="f259" y="f257"/>
                  </a:cxn>
                  <a:cxn ang="f173">
                    <a:pos x="f249" y="f257"/>
                  </a:cxn>
                  <a:cxn ang="f173">
                    <a:pos x="f260" y="f261"/>
                  </a:cxn>
                  <a:cxn ang="f173">
                    <a:pos x="f262" y="f261"/>
                  </a:cxn>
                  <a:cxn ang="f173">
                    <a:pos x="f245" y="f263"/>
                  </a:cxn>
                  <a:cxn ang="f173">
                    <a:pos x="f264" y="f263"/>
                  </a:cxn>
                  <a:cxn ang="f173">
                    <a:pos x="f265" y="f266"/>
                  </a:cxn>
                  <a:cxn ang="f173">
                    <a:pos x="f241" y="f267"/>
                  </a:cxn>
                  <a:cxn ang="f173">
                    <a:pos x="f239" y="f254"/>
                  </a:cxn>
                  <a:cxn ang="f173">
                    <a:pos x="f237" y="f252"/>
                  </a:cxn>
                  <a:cxn ang="f173">
                    <a:pos x="f235" y="f250"/>
                  </a:cxn>
                  <a:cxn ang="f173">
                    <a:pos x="f268" y="f269"/>
                  </a:cxn>
                  <a:cxn ang="f173">
                    <a:pos x="f222" y="f226"/>
                  </a:cxn>
                  <a:cxn ang="f173">
                    <a:pos x="f222" y="f226"/>
                  </a:cxn>
                </a:cxnLst>
                <a:rect l="f222" t="f225" r="f223" b="f224"/>
                <a:pathLst>
                  <a:path w="548" h="410">
                    <a:moveTo>
                      <a:pt x="f5" y="f7"/>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6" y="f38"/>
                    </a:lnTo>
                    <a:lnTo>
                      <a:pt x="f39" y="f5"/>
                    </a:lnTo>
                    <a:lnTo>
                      <a:pt x="f40" y="f5"/>
                    </a:lnTo>
                    <a:lnTo>
                      <a:pt x="f41" y="f5"/>
                    </a:lnTo>
                    <a:lnTo>
                      <a:pt x="f42" y="f8"/>
                    </a:lnTo>
                    <a:lnTo>
                      <a:pt x="f43" y="f44"/>
                    </a:lnTo>
                    <a:lnTo>
                      <a:pt x="f45" y="f46"/>
                    </a:lnTo>
                    <a:lnTo>
                      <a:pt x="f47" y="f48"/>
                    </a:lnTo>
                    <a:lnTo>
                      <a:pt x="f49" y="f50"/>
                    </a:lnTo>
                    <a:lnTo>
                      <a:pt x="f51" y="f52"/>
                    </a:lnTo>
                    <a:lnTo>
                      <a:pt x="f53" y="f54"/>
                    </a:lnTo>
                    <a:lnTo>
                      <a:pt x="f55" y="f56"/>
                    </a:lnTo>
                    <a:lnTo>
                      <a:pt x="f57" y="f58"/>
                    </a:lnTo>
                    <a:lnTo>
                      <a:pt x="f59" y="f60"/>
                    </a:lnTo>
                    <a:lnTo>
                      <a:pt x="f24" y="f61"/>
                    </a:lnTo>
                    <a:lnTo>
                      <a:pt x="f62" y="f63"/>
                    </a:lnTo>
                    <a:lnTo>
                      <a:pt x="f64" y="f65"/>
                    </a:lnTo>
                    <a:lnTo>
                      <a:pt x="f66" y="f67"/>
                    </a:lnTo>
                    <a:lnTo>
                      <a:pt x="f5" y="f7"/>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3" name="Freeform 19"/>
              <p:cNvSpPr/>
              <p:nvPr/>
            </p:nvSpPr>
            <p:spPr>
              <a:xfrm flipH="1">
                <a:off x="8372145" y="4603674"/>
                <a:ext cx="158438" cy="173818"/>
              </a:xfrm>
              <a:custGeom>
                <a:avLst/>
                <a:gdLst>
                  <a:gd name="f0" fmla="val 10800000"/>
                  <a:gd name="f1" fmla="val 5400000"/>
                  <a:gd name="f2" fmla="val 180"/>
                  <a:gd name="f3" fmla="val w"/>
                  <a:gd name="f4" fmla="val h"/>
                  <a:gd name="f5" fmla="val 0"/>
                  <a:gd name="f6" fmla="val 774"/>
                  <a:gd name="f7" fmla="val 686"/>
                  <a:gd name="f8" fmla="val 59"/>
                  <a:gd name="f9" fmla="val 61"/>
                  <a:gd name="f10" fmla="val 680"/>
                  <a:gd name="f11" fmla="val 67"/>
                  <a:gd name="f12" fmla="val 665"/>
                  <a:gd name="f13" fmla="val 80"/>
                  <a:gd name="f14" fmla="val 640"/>
                  <a:gd name="f15" fmla="val 97"/>
                  <a:gd name="f16" fmla="val 610"/>
                  <a:gd name="f17" fmla="val 118"/>
                  <a:gd name="f18" fmla="val 572"/>
                  <a:gd name="f19" fmla="val 146"/>
                  <a:gd name="f20" fmla="val 528"/>
                  <a:gd name="f21" fmla="val 179"/>
                  <a:gd name="f22" fmla="val 481"/>
                  <a:gd name="f23" fmla="val 219"/>
                  <a:gd name="f24" fmla="val 431"/>
                  <a:gd name="f25" fmla="val 262"/>
                  <a:gd name="f26" fmla="val 378"/>
                  <a:gd name="f27" fmla="val 316"/>
                  <a:gd name="f28" fmla="val 325"/>
                  <a:gd name="f29" fmla="val 373"/>
                  <a:gd name="f30" fmla="val 272"/>
                  <a:gd name="f31" fmla="val 439"/>
                  <a:gd name="f32" fmla="val 222"/>
                  <a:gd name="f33" fmla="val 510"/>
                  <a:gd name="f34" fmla="val 173"/>
                  <a:gd name="f35" fmla="val 591"/>
                  <a:gd name="f36" fmla="val 129"/>
                  <a:gd name="f37" fmla="val 677"/>
                  <a:gd name="f38" fmla="val 87"/>
                  <a:gd name="f39" fmla="val 55"/>
                  <a:gd name="f40" fmla="val 338"/>
                  <a:gd name="f41" fmla="val 144"/>
                  <a:gd name="f42" fmla="val 137"/>
                  <a:gd name="f43" fmla="val 342"/>
                  <a:gd name="f44" fmla="val 32"/>
                  <a:gd name="f45" fmla="val 524"/>
                  <a:gd name="f46" fmla="val 619"/>
                  <a:gd name="f47" fmla="+- 0 0 -90"/>
                  <a:gd name="f48" fmla="*/ f3 1 774"/>
                  <a:gd name="f49" fmla="*/ f4 1 686"/>
                  <a:gd name="f50" fmla="+- f7 0 f5"/>
                  <a:gd name="f51" fmla="+- f6 0 f5"/>
                  <a:gd name="f52" fmla="*/ f47 f0 1"/>
                  <a:gd name="f53" fmla="*/ f51 1 774"/>
                  <a:gd name="f54" fmla="*/ f50 1 686"/>
                  <a:gd name="f55" fmla="*/ 3 f51 1"/>
                  <a:gd name="f56" fmla="*/ 43 f50 1"/>
                  <a:gd name="f57" fmla="*/ 4 f51 1"/>
                  <a:gd name="f58" fmla="*/ 42 f50 1"/>
                  <a:gd name="f59" fmla="*/ 5 f51 1"/>
                  <a:gd name="f60" fmla="*/ 40 f50 1"/>
                  <a:gd name="f61" fmla="*/ 6 f51 1"/>
                  <a:gd name="f62" fmla="*/ 39 f50 1"/>
                  <a:gd name="f63" fmla="*/ 7 f51 1"/>
                  <a:gd name="f64" fmla="*/ 36 f50 1"/>
                  <a:gd name="f65" fmla="*/ 9 f51 1"/>
                  <a:gd name="f66" fmla="*/ 33 f50 1"/>
                  <a:gd name="f67" fmla="*/ 11 f51 1"/>
                  <a:gd name="f68" fmla="*/ 30 f50 1"/>
                  <a:gd name="f69" fmla="*/ 13 f51 1"/>
                  <a:gd name="f70" fmla="*/ 27 f50 1"/>
                  <a:gd name="f71" fmla="*/ 16 f51 1"/>
                  <a:gd name="f72" fmla="*/ 23 f50 1"/>
                  <a:gd name="f73" fmla="*/ 19 f51 1"/>
                  <a:gd name="f74" fmla="*/ 21 f50 1"/>
                  <a:gd name="f75" fmla="*/ 23 f51 1"/>
                  <a:gd name="f76" fmla="*/ 17 f50 1"/>
                  <a:gd name="f77" fmla="*/ 27 f51 1"/>
                  <a:gd name="f78" fmla="*/ 13 f50 1"/>
                  <a:gd name="f79" fmla="*/ 31 f51 1"/>
                  <a:gd name="f80" fmla="*/ 11 f50 1"/>
                  <a:gd name="f81" fmla="*/ 36 f51 1"/>
                  <a:gd name="f82" fmla="*/ 9 f50 1"/>
                  <a:gd name="f83" fmla="*/ 42 f51 1"/>
                  <a:gd name="f84" fmla="*/ 5 f50 1"/>
                  <a:gd name="f85" fmla="*/ 48 f51 1"/>
                  <a:gd name="f86" fmla="*/ 3 f50 1"/>
                  <a:gd name="f87" fmla="*/ 0 f50 1"/>
                  <a:gd name="f88" fmla="*/ 21 f51 1"/>
                  <a:gd name="f89" fmla="*/ 8 f51 1"/>
                  <a:gd name="f90" fmla="*/ 2 f51 1"/>
                  <a:gd name="f91" fmla="*/ 0 f51 1"/>
                  <a:gd name="f92" fmla="*/ 774 f51 1"/>
                  <a:gd name="f93" fmla="*/ 686 f50 1"/>
                  <a:gd name="f94" fmla="*/ f52 1 f2"/>
                  <a:gd name="f95" fmla="*/ f55 1 774"/>
                  <a:gd name="f96" fmla="*/ f56 1 686"/>
                  <a:gd name="f97" fmla="*/ f57 1 774"/>
                  <a:gd name="f98" fmla="*/ f58 1 686"/>
                  <a:gd name="f99" fmla="*/ f59 1 774"/>
                  <a:gd name="f100" fmla="*/ f60 1 686"/>
                  <a:gd name="f101" fmla="*/ f61 1 774"/>
                  <a:gd name="f102" fmla="*/ f62 1 686"/>
                  <a:gd name="f103" fmla="*/ f63 1 774"/>
                  <a:gd name="f104" fmla="*/ f64 1 686"/>
                  <a:gd name="f105" fmla="*/ f65 1 774"/>
                  <a:gd name="f106" fmla="*/ f66 1 686"/>
                  <a:gd name="f107" fmla="*/ f67 1 774"/>
                  <a:gd name="f108" fmla="*/ f68 1 686"/>
                  <a:gd name="f109" fmla="*/ f69 1 774"/>
                  <a:gd name="f110" fmla="*/ f70 1 686"/>
                  <a:gd name="f111" fmla="*/ f71 1 774"/>
                  <a:gd name="f112" fmla="*/ f72 1 686"/>
                  <a:gd name="f113" fmla="*/ f73 1 774"/>
                  <a:gd name="f114" fmla="*/ f74 1 686"/>
                  <a:gd name="f115" fmla="*/ f75 1 774"/>
                  <a:gd name="f116" fmla="*/ f76 1 686"/>
                  <a:gd name="f117" fmla="*/ f77 1 774"/>
                  <a:gd name="f118" fmla="*/ f78 1 686"/>
                  <a:gd name="f119" fmla="*/ f79 1 774"/>
                  <a:gd name="f120" fmla="*/ f80 1 686"/>
                  <a:gd name="f121" fmla="*/ f81 1 774"/>
                  <a:gd name="f122" fmla="*/ f82 1 686"/>
                  <a:gd name="f123" fmla="*/ f83 1 774"/>
                  <a:gd name="f124" fmla="*/ f84 1 686"/>
                  <a:gd name="f125" fmla="*/ f85 1 774"/>
                  <a:gd name="f126" fmla="*/ f86 1 686"/>
                  <a:gd name="f127" fmla="*/ f87 1 686"/>
                  <a:gd name="f128" fmla="*/ f88 1 774"/>
                  <a:gd name="f129" fmla="*/ f89 1 774"/>
                  <a:gd name="f130" fmla="*/ f90 1 774"/>
                  <a:gd name="f131" fmla="*/ f91 1 774"/>
                  <a:gd name="f132" fmla="*/ f92 1 774"/>
                  <a:gd name="f133" fmla="*/ f93 1 686"/>
                  <a:gd name="f134" fmla="+- f94 0 f1"/>
                  <a:gd name="f135" fmla="*/ f95 1 f53"/>
                  <a:gd name="f136" fmla="*/ f96 1 f54"/>
                  <a:gd name="f137" fmla="*/ f97 1 f53"/>
                  <a:gd name="f138" fmla="*/ f98 1 f54"/>
                  <a:gd name="f139" fmla="*/ f99 1 f53"/>
                  <a:gd name="f140" fmla="*/ f100 1 f54"/>
                  <a:gd name="f141" fmla="*/ f101 1 f53"/>
                  <a:gd name="f142" fmla="*/ f102 1 f54"/>
                  <a:gd name="f143" fmla="*/ f103 1 f53"/>
                  <a:gd name="f144" fmla="*/ f104 1 f54"/>
                  <a:gd name="f145" fmla="*/ f105 1 f53"/>
                  <a:gd name="f146" fmla="*/ f106 1 f54"/>
                  <a:gd name="f147" fmla="*/ f107 1 f53"/>
                  <a:gd name="f148" fmla="*/ f108 1 f54"/>
                  <a:gd name="f149" fmla="*/ f109 1 f53"/>
                  <a:gd name="f150" fmla="*/ f110 1 f54"/>
                  <a:gd name="f151" fmla="*/ f111 1 f53"/>
                  <a:gd name="f152" fmla="*/ f112 1 f54"/>
                  <a:gd name="f153" fmla="*/ f113 1 f53"/>
                  <a:gd name="f154" fmla="*/ f114 1 f54"/>
                  <a:gd name="f155" fmla="*/ f115 1 f53"/>
                  <a:gd name="f156" fmla="*/ f116 1 f54"/>
                  <a:gd name="f157" fmla="*/ f117 1 f53"/>
                  <a:gd name="f158" fmla="*/ f118 1 f54"/>
                  <a:gd name="f159" fmla="*/ f119 1 f53"/>
                  <a:gd name="f160" fmla="*/ f120 1 f54"/>
                  <a:gd name="f161" fmla="*/ f121 1 f53"/>
                  <a:gd name="f162" fmla="*/ f122 1 f54"/>
                  <a:gd name="f163" fmla="*/ f123 1 f53"/>
                  <a:gd name="f164" fmla="*/ f124 1 f54"/>
                  <a:gd name="f165" fmla="*/ f125 1 f53"/>
                  <a:gd name="f166" fmla="*/ f126 1 f54"/>
                  <a:gd name="f167" fmla="*/ f127 1 f54"/>
                  <a:gd name="f168" fmla="*/ f128 1 f53"/>
                  <a:gd name="f169" fmla="*/ f129 1 f53"/>
                  <a:gd name="f170" fmla="*/ f130 1 f53"/>
                  <a:gd name="f171" fmla="*/ f131 1 f53"/>
                  <a:gd name="f172" fmla="*/ f132 1 f53"/>
                  <a:gd name="f173" fmla="*/ f133 1 f54"/>
                  <a:gd name="f174" fmla="*/ f171 f48 1"/>
                  <a:gd name="f175" fmla="*/ f172 f48 1"/>
                  <a:gd name="f176" fmla="*/ f173 f49 1"/>
                  <a:gd name="f177" fmla="*/ f167 f49 1"/>
                  <a:gd name="f178" fmla="*/ f135 f48 1"/>
                  <a:gd name="f179" fmla="*/ f136 f49 1"/>
                  <a:gd name="f180" fmla="*/ f137 f48 1"/>
                  <a:gd name="f181" fmla="*/ f138 f49 1"/>
                  <a:gd name="f182" fmla="*/ f139 f48 1"/>
                  <a:gd name="f183" fmla="*/ f140 f49 1"/>
                  <a:gd name="f184" fmla="*/ f141 f48 1"/>
                  <a:gd name="f185" fmla="*/ f142 f49 1"/>
                  <a:gd name="f186" fmla="*/ f143 f48 1"/>
                  <a:gd name="f187" fmla="*/ f144 f49 1"/>
                  <a:gd name="f188" fmla="*/ f145 f48 1"/>
                  <a:gd name="f189" fmla="*/ f146 f49 1"/>
                  <a:gd name="f190" fmla="*/ f147 f48 1"/>
                  <a:gd name="f191" fmla="*/ f148 f49 1"/>
                  <a:gd name="f192" fmla="*/ f149 f48 1"/>
                  <a:gd name="f193" fmla="*/ f150 f49 1"/>
                  <a:gd name="f194" fmla="*/ f151 f48 1"/>
                  <a:gd name="f195" fmla="*/ f152 f49 1"/>
                  <a:gd name="f196" fmla="*/ f153 f48 1"/>
                  <a:gd name="f197" fmla="*/ f154 f49 1"/>
                  <a:gd name="f198" fmla="*/ f155 f48 1"/>
                  <a:gd name="f199" fmla="*/ f156 f49 1"/>
                  <a:gd name="f200" fmla="*/ f157 f48 1"/>
                  <a:gd name="f201" fmla="*/ f158 f49 1"/>
                  <a:gd name="f202" fmla="*/ f159 f48 1"/>
                  <a:gd name="f203" fmla="*/ f160 f49 1"/>
                  <a:gd name="f204" fmla="*/ f161 f48 1"/>
                  <a:gd name="f205" fmla="*/ f162 f49 1"/>
                  <a:gd name="f206" fmla="*/ f163 f48 1"/>
                  <a:gd name="f207" fmla="*/ f164 f49 1"/>
                  <a:gd name="f208" fmla="*/ f165 f48 1"/>
                  <a:gd name="f209" fmla="*/ f166 f49 1"/>
                  <a:gd name="f210" fmla="*/ f168 f48 1"/>
                  <a:gd name="f211" fmla="*/ f169 f48 1"/>
                  <a:gd name="f212" fmla="*/ f170 f48 1"/>
                </a:gdLst>
                <a:ahLst/>
                <a:cxnLst>
                  <a:cxn ang="3cd4">
                    <a:pos x="hc" y="t"/>
                  </a:cxn>
                  <a:cxn ang="0">
                    <a:pos x="r" y="vc"/>
                  </a:cxn>
                  <a:cxn ang="cd4">
                    <a:pos x="hc" y="b"/>
                  </a:cxn>
                  <a:cxn ang="cd2">
                    <a:pos x="l" y="vc"/>
                  </a:cxn>
                  <a:cxn ang="f134">
                    <a:pos x="f178" y="f179"/>
                  </a:cxn>
                  <a:cxn ang="f134">
                    <a:pos x="f178" y="f179"/>
                  </a:cxn>
                  <a:cxn ang="f134">
                    <a:pos x="f180" y="f181"/>
                  </a:cxn>
                  <a:cxn ang="f134">
                    <a:pos x="f182" y="f183"/>
                  </a:cxn>
                  <a:cxn ang="f134">
                    <a:pos x="f184" y="f185"/>
                  </a:cxn>
                  <a:cxn ang="f134">
                    <a:pos x="f186" y="f187"/>
                  </a:cxn>
                  <a:cxn ang="f134">
                    <a:pos x="f188" y="f189"/>
                  </a:cxn>
                  <a:cxn ang="f134">
                    <a:pos x="f190" y="f191"/>
                  </a:cxn>
                  <a:cxn ang="f134">
                    <a:pos x="f192" y="f193"/>
                  </a:cxn>
                  <a:cxn ang="f134">
                    <a:pos x="f194" y="f195"/>
                  </a:cxn>
                  <a:cxn ang="f134">
                    <a:pos x="f196" y="f197"/>
                  </a:cxn>
                  <a:cxn ang="f134">
                    <a:pos x="f198" y="f199"/>
                  </a:cxn>
                  <a:cxn ang="f134">
                    <a:pos x="f200" y="f201"/>
                  </a:cxn>
                  <a:cxn ang="f134">
                    <a:pos x="f202" y="f203"/>
                  </a:cxn>
                  <a:cxn ang="f134">
                    <a:pos x="f204" y="f205"/>
                  </a:cxn>
                  <a:cxn ang="f134">
                    <a:pos x="f206" y="f207"/>
                  </a:cxn>
                  <a:cxn ang="f134">
                    <a:pos x="f208" y="f209"/>
                  </a:cxn>
                  <a:cxn ang="f134">
                    <a:pos x="f204" y="f177"/>
                  </a:cxn>
                  <a:cxn ang="f134">
                    <a:pos x="f210" y="f205"/>
                  </a:cxn>
                  <a:cxn ang="f134">
                    <a:pos x="f211" y="f197"/>
                  </a:cxn>
                  <a:cxn ang="f134">
                    <a:pos x="f212" y="f189"/>
                  </a:cxn>
                  <a:cxn ang="f134">
                    <a:pos x="f174" y="f185"/>
                  </a:cxn>
                  <a:cxn ang="f134">
                    <a:pos x="f178" y="f179"/>
                  </a:cxn>
                  <a:cxn ang="f134">
                    <a:pos x="f178" y="f179"/>
                  </a:cxn>
                </a:cxnLst>
                <a:rect l="f174" t="f177" r="f175" b="f176"/>
                <a:pathLst>
                  <a:path w="774" h="686">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6" y="f39"/>
                    </a:lnTo>
                    <a:lnTo>
                      <a:pt x="f35" y="f5"/>
                    </a:lnTo>
                    <a:lnTo>
                      <a:pt x="f40" y="f41"/>
                    </a:lnTo>
                    <a:lnTo>
                      <a:pt x="f42" y="f43"/>
                    </a:lnTo>
                    <a:lnTo>
                      <a:pt x="f44" y="f45"/>
                    </a:lnTo>
                    <a:lnTo>
                      <a:pt x="f5" y="f46"/>
                    </a:lnTo>
                    <a:lnTo>
                      <a:pt x="f8" y="f7"/>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4" name="Freeform 20"/>
              <p:cNvSpPr/>
              <p:nvPr/>
            </p:nvSpPr>
            <p:spPr>
              <a:xfrm flipH="1">
                <a:off x="8287591" y="4206889"/>
                <a:ext cx="36530" cy="159114"/>
              </a:xfrm>
              <a:custGeom>
                <a:avLst/>
                <a:gdLst>
                  <a:gd name="f0" fmla="val 10800000"/>
                  <a:gd name="f1" fmla="val 5400000"/>
                  <a:gd name="f2" fmla="val 180"/>
                  <a:gd name="f3" fmla="val w"/>
                  <a:gd name="f4" fmla="val h"/>
                  <a:gd name="f5" fmla="val 0"/>
                  <a:gd name="f6" fmla="val 176"/>
                  <a:gd name="f7" fmla="val 630"/>
                  <a:gd name="f8" fmla="val 1"/>
                  <a:gd name="f9" fmla="val 14"/>
                  <a:gd name="f10" fmla="val 43"/>
                  <a:gd name="f11" fmla="val 162"/>
                  <a:gd name="f12" fmla="val 487"/>
                  <a:gd name="f13" fmla="val 131"/>
                  <a:gd name="f14" fmla="val 495"/>
                  <a:gd name="f15" fmla="val 70"/>
                  <a:gd name="f16" fmla="val 168"/>
                  <a:gd name="f17" fmla="val 127"/>
                  <a:gd name="f18" fmla="+- 0 0 -90"/>
                  <a:gd name="f19" fmla="*/ f3 1 176"/>
                  <a:gd name="f20" fmla="*/ f4 1 630"/>
                  <a:gd name="f21" fmla="+- f7 0 f5"/>
                  <a:gd name="f22" fmla="+- f6 0 f5"/>
                  <a:gd name="f23" fmla="*/ f18 f0 1"/>
                  <a:gd name="f24" fmla="*/ f22 1 176"/>
                  <a:gd name="f25" fmla="*/ f21 1 630"/>
                  <a:gd name="f26" fmla="*/ 1 f22 1"/>
                  <a:gd name="f27" fmla="*/ 0 f21 1"/>
                  <a:gd name="f28" fmla="*/ 3 f22 1"/>
                  <a:gd name="f29" fmla="*/ 10 f21 1"/>
                  <a:gd name="f30" fmla="*/ 0 f22 1"/>
                  <a:gd name="f31" fmla="*/ 30 f21 1"/>
                  <a:gd name="f32" fmla="*/ 9 f22 1"/>
                  <a:gd name="f33" fmla="*/ 39 f21 1"/>
                  <a:gd name="f34" fmla="*/ 12 f22 1"/>
                  <a:gd name="f35" fmla="*/ 5 f22 1"/>
                  <a:gd name="f36" fmla="*/ 8 f22 1"/>
                  <a:gd name="f37" fmla="*/ 176 f22 1"/>
                  <a:gd name="f38" fmla="*/ 630 f21 1"/>
                  <a:gd name="f39" fmla="*/ f23 1 f2"/>
                  <a:gd name="f40" fmla="*/ f26 1 176"/>
                  <a:gd name="f41" fmla="*/ f27 1 630"/>
                  <a:gd name="f42" fmla="*/ f28 1 176"/>
                  <a:gd name="f43" fmla="*/ f29 1 630"/>
                  <a:gd name="f44" fmla="*/ f30 1 176"/>
                  <a:gd name="f45" fmla="*/ f31 1 630"/>
                  <a:gd name="f46" fmla="*/ f32 1 176"/>
                  <a:gd name="f47" fmla="*/ f33 1 630"/>
                  <a:gd name="f48" fmla="*/ f34 1 176"/>
                  <a:gd name="f49" fmla="*/ f35 1 176"/>
                  <a:gd name="f50" fmla="*/ f36 1 176"/>
                  <a:gd name="f51" fmla="*/ f37 1 176"/>
                  <a:gd name="f52" fmla="*/ f38 1 630"/>
                  <a:gd name="f53" fmla="+- f39 0 f1"/>
                  <a:gd name="f54" fmla="*/ f40 1 f24"/>
                  <a:gd name="f55" fmla="*/ f41 1 f25"/>
                  <a:gd name="f56" fmla="*/ f42 1 f24"/>
                  <a:gd name="f57" fmla="*/ f43 1 f25"/>
                  <a:gd name="f58" fmla="*/ f44 1 f24"/>
                  <a:gd name="f59" fmla="*/ f45 1 f25"/>
                  <a:gd name="f60" fmla="*/ f46 1 f24"/>
                  <a:gd name="f61" fmla="*/ f47 1 f25"/>
                  <a:gd name="f62" fmla="*/ f48 1 f24"/>
                  <a:gd name="f63" fmla="*/ f49 1 f24"/>
                  <a:gd name="f64" fmla="*/ f50 1 f24"/>
                  <a:gd name="f65" fmla="*/ f51 1 f24"/>
                  <a:gd name="f66" fmla="*/ f52 1 f25"/>
                  <a:gd name="f67" fmla="*/ f58 f19 1"/>
                  <a:gd name="f68" fmla="*/ f65 f19 1"/>
                  <a:gd name="f69" fmla="*/ f66 f20 1"/>
                  <a:gd name="f70" fmla="*/ f55 f20 1"/>
                  <a:gd name="f71" fmla="*/ f54 f19 1"/>
                  <a:gd name="f72" fmla="*/ f56 f19 1"/>
                  <a:gd name="f73" fmla="*/ f57 f20 1"/>
                  <a:gd name="f74" fmla="*/ f59 f20 1"/>
                  <a:gd name="f75" fmla="*/ f60 f19 1"/>
                  <a:gd name="f76" fmla="*/ f61 f20 1"/>
                  <a:gd name="f77" fmla="*/ f62 f19 1"/>
                  <a:gd name="f78" fmla="*/ f63 f19 1"/>
                  <a:gd name="f79" fmla="*/ f64 f19 1"/>
                </a:gdLst>
                <a:ahLst/>
                <a:cxnLst>
                  <a:cxn ang="3cd4">
                    <a:pos x="hc" y="t"/>
                  </a:cxn>
                  <a:cxn ang="0">
                    <a:pos x="r" y="vc"/>
                  </a:cxn>
                  <a:cxn ang="cd4">
                    <a:pos x="hc" y="b"/>
                  </a:cxn>
                  <a:cxn ang="cd2">
                    <a:pos x="l" y="vc"/>
                  </a:cxn>
                  <a:cxn ang="f53">
                    <a:pos x="f71" y="f70"/>
                  </a:cxn>
                  <a:cxn ang="f53">
                    <a:pos x="f72" y="f73"/>
                  </a:cxn>
                  <a:cxn ang="f53">
                    <a:pos x="f67" y="f74"/>
                  </a:cxn>
                  <a:cxn ang="f53">
                    <a:pos x="f75" y="f76"/>
                  </a:cxn>
                  <a:cxn ang="f53">
                    <a:pos x="f77" y="f74"/>
                  </a:cxn>
                  <a:cxn ang="f53">
                    <a:pos x="f78" y="f73"/>
                  </a:cxn>
                  <a:cxn ang="f53">
                    <a:pos x="f79" y="f70"/>
                  </a:cxn>
                  <a:cxn ang="f53">
                    <a:pos x="f71" y="f70"/>
                  </a:cxn>
                  <a:cxn ang="f53">
                    <a:pos x="f71" y="f70"/>
                  </a:cxn>
                </a:cxnLst>
                <a:rect l="f67" t="f70" r="f68" b="f69"/>
                <a:pathLst>
                  <a:path w="176" h="630">
                    <a:moveTo>
                      <a:pt x="f8" y="f9"/>
                    </a:moveTo>
                    <a:lnTo>
                      <a:pt x="f10" y="f11"/>
                    </a:lnTo>
                    <a:lnTo>
                      <a:pt x="f5" y="f12"/>
                    </a:lnTo>
                    <a:lnTo>
                      <a:pt x="f13" y="f7"/>
                    </a:lnTo>
                    <a:lnTo>
                      <a:pt x="f6" y="f14"/>
                    </a:lnTo>
                    <a:lnTo>
                      <a:pt x="f15" y="f16"/>
                    </a:lnTo>
                    <a:lnTo>
                      <a:pt x="f17" y="f5"/>
                    </a:lnTo>
                    <a:lnTo>
                      <a:pt x="f8" y="f9"/>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5" name="Freeform 21"/>
              <p:cNvSpPr/>
              <p:nvPr/>
            </p:nvSpPr>
            <p:spPr>
              <a:xfrm flipH="1">
                <a:off x="8345052" y="4469386"/>
                <a:ext cx="50072" cy="40544"/>
              </a:xfrm>
              <a:custGeom>
                <a:avLst/>
                <a:gdLst>
                  <a:gd name="f0" fmla="val 10800000"/>
                  <a:gd name="f1" fmla="val 5400000"/>
                  <a:gd name="f2" fmla="val 180"/>
                  <a:gd name="f3" fmla="val w"/>
                  <a:gd name="f4" fmla="val h"/>
                  <a:gd name="f5" fmla="val 0"/>
                  <a:gd name="f6" fmla="val 243"/>
                  <a:gd name="f7" fmla="val 160"/>
                  <a:gd name="f8" fmla="val 109"/>
                  <a:gd name="f9" fmla="val 117"/>
                  <a:gd name="f10" fmla="val 48"/>
                  <a:gd name="f11" fmla="val 232"/>
                  <a:gd name="f12" fmla="val 126"/>
                  <a:gd name="f13" fmla="+- 0 0 -90"/>
                  <a:gd name="f14" fmla="*/ f3 1 243"/>
                  <a:gd name="f15" fmla="*/ f4 1 160"/>
                  <a:gd name="f16" fmla="+- f7 0 f5"/>
                  <a:gd name="f17" fmla="+- f6 0 f5"/>
                  <a:gd name="f18" fmla="*/ f13 f0 1"/>
                  <a:gd name="f19" fmla="*/ f17 1 243"/>
                  <a:gd name="f20" fmla="*/ f16 1 160"/>
                  <a:gd name="f21" fmla="*/ 0 f17 1"/>
                  <a:gd name="f22" fmla="*/ 6 f16 1"/>
                  <a:gd name="f23" fmla="*/ 8 f17 1"/>
                  <a:gd name="f24" fmla="*/ 0 f16 1"/>
                  <a:gd name="f25" fmla="*/ 16 f17 1"/>
                  <a:gd name="f26" fmla="*/ 3 f16 1"/>
                  <a:gd name="f27" fmla="*/ 15 f17 1"/>
                  <a:gd name="f28" fmla="*/ 7 f16 1"/>
                  <a:gd name="f29" fmla="*/ 10 f16 1"/>
                  <a:gd name="f30" fmla="*/ 243 f17 1"/>
                  <a:gd name="f31" fmla="*/ 160 f16 1"/>
                  <a:gd name="f32" fmla="*/ f18 1 f2"/>
                  <a:gd name="f33" fmla="*/ f21 1 243"/>
                  <a:gd name="f34" fmla="*/ f22 1 160"/>
                  <a:gd name="f35" fmla="*/ f23 1 243"/>
                  <a:gd name="f36" fmla="*/ f24 1 160"/>
                  <a:gd name="f37" fmla="*/ f25 1 243"/>
                  <a:gd name="f38" fmla="*/ f26 1 160"/>
                  <a:gd name="f39" fmla="*/ f27 1 243"/>
                  <a:gd name="f40" fmla="*/ f28 1 160"/>
                  <a:gd name="f41" fmla="*/ f29 1 160"/>
                  <a:gd name="f42" fmla="*/ f30 1 243"/>
                  <a:gd name="f43" fmla="*/ f31 1 160"/>
                  <a:gd name="f44" fmla="+- f32 0 f1"/>
                  <a:gd name="f45" fmla="*/ f33 1 f19"/>
                  <a:gd name="f46" fmla="*/ f34 1 f20"/>
                  <a:gd name="f47" fmla="*/ f35 1 f19"/>
                  <a:gd name="f48" fmla="*/ f36 1 f20"/>
                  <a:gd name="f49" fmla="*/ f37 1 f19"/>
                  <a:gd name="f50" fmla="*/ f38 1 f20"/>
                  <a:gd name="f51" fmla="*/ f39 1 f19"/>
                  <a:gd name="f52" fmla="*/ f40 1 f20"/>
                  <a:gd name="f53" fmla="*/ f41 1 f20"/>
                  <a:gd name="f54" fmla="*/ f42 1 f19"/>
                  <a:gd name="f55" fmla="*/ f43 1 f20"/>
                  <a:gd name="f56" fmla="*/ f45 f14 1"/>
                  <a:gd name="f57" fmla="*/ f54 f14 1"/>
                  <a:gd name="f58" fmla="*/ f55 f15 1"/>
                  <a:gd name="f59" fmla="*/ f48 f15 1"/>
                  <a:gd name="f60" fmla="*/ f46 f15 1"/>
                  <a:gd name="f61" fmla="*/ f47 f14 1"/>
                  <a:gd name="f62" fmla="*/ f49 f14 1"/>
                  <a:gd name="f63" fmla="*/ f50 f15 1"/>
                  <a:gd name="f64" fmla="*/ f51 f14 1"/>
                  <a:gd name="f65" fmla="*/ f52 f15 1"/>
                  <a:gd name="f66" fmla="*/ f53 f15 1"/>
                </a:gdLst>
                <a:ahLst/>
                <a:cxnLst>
                  <a:cxn ang="3cd4">
                    <a:pos x="hc" y="t"/>
                  </a:cxn>
                  <a:cxn ang="0">
                    <a:pos x="r" y="vc"/>
                  </a:cxn>
                  <a:cxn ang="cd4">
                    <a:pos x="hc" y="b"/>
                  </a:cxn>
                  <a:cxn ang="cd2">
                    <a:pos x="l" y="vc"/>
                  </a:cxn>
                  <a:cxn ang="f44">
                    <a:pos x="f56" y="f60"/>
                  </a:cxn>
                  <a:cxn ang="f44">
                    <a:pos x="f61" y="f59"/>
                  </a:cxn>
                  <a:cxn ang="f44">
                    <a:pos x="f62" y="f63"/>
                  </a:cxn>
                  <a:cxn ang="f44">
                    <a:pos x="f64" y="f65"/>
                  </a:cxn>
                  <a:cxn ang="f44">
                    <a:pos x="f61" y="f66"/>
                  </a:cxn>
                  <a:cxn ang="f44">
                    <a:pos x="f56" y="f60"/>
                  </a:cxn>
                  <a:cxn ang="f44">
                    <a:pos x="f56" y="f60"/>
                  </a:cxn>
                </a:cxnLst>
                <a:rect l="f56" t="f59" r="f57" b="f58"/>
                <a:pathLst>
                  <a:path w="243" h="160">
                    <a:moveTo>
                      <a:pt x="f5" y="f8"/>
                    </a:moveTo>
                    <a:lnTo>
                      <a:pt x="f9" y="f5"/>
                    </a:lnTo>
                    <a:lnTo>
                      <a:pt x="f6" y="f10"/>
                    </a:lnTo>
                    <a:lnTo>
                      <a:pt x="f11" y="f12"/>
                    </a:lnTo>
                    <a:lnTo>
                      <a:pt x="f9" y="f7"/>
                    </a:lnTo>
                    <a:lnTo>
                      <a:pt x="f5" y="f8"/>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6" name="Freeform 22"/>
              <p:cNvSpPr/>
              <p:nvPr/>
            </p:nvSpPr>
            <p:spPr>
              <a:xfrm flipH="1">
                <a:off x="8169789" y="4235263"/>
                <a:ext cx="16422" cy="40032"/>
              </a:xfrm>
              <a:custGeom>
                <a:avLst/>
                <a:gdLst>
                  <a:gd name="f0" fmla="val 10800000"/>
                  <a:gd name="f1" fmla="val 5400000"/>
                  <a:gd name="f2" fmla="val 180"/>
                  <a:gd name="f3" fmla="val w"/>
                  <a:gd name="f4" fmla="val h"/>
                  <a:gd name="f5" fmla="val 0"/>
                  <a:gd name="f6" fmla="val 79"/>
                  <a:gd name="f7" fmla="val 157"/>
                  <a:gd name="f8" fmla="val 30"/>
                  <a:gd name="f9" fmla="val 7"/>
                  <a:gd name="f10" fmla="val 47"/>
                  <a:gd name="f11" fmla="val 123"/>
                  <a:gd name="f12" fmla="val 74"/>
                  <a:gd name="f13" fmla="val 68"/>
                  <a:gd name="f14" fmla="val 24"/>
                  <a:gd name="f15" fmla="val 64"/>
                  <a:gd name="f16" fmla="val 3"/>
                  <a:gd name="f17" fmla="val 38"/>
                  <a:gd name="f18" fmla="+- 0 0 -90"/>
                  <a:gd name="f19" fmla="*/ f3 1 79"/>
                  <a:gd name="f20" fmla="*/ f4 1 157"/>
                  <a:gd name="f21" fmla="+- f7 0 f5"/>
                  <a:gd name="f22" fmla="+- f6 0 f5"/>
                  <a:gd name="f23" fmla="*/ f18 f0 1"/>
                  <a:gd name="f24" fmla="*/ f22 1 79"/>
                  <a:gd name="f25" fmla="*/ f21 1 157"/>
                  <a:gd name="f26" fmla="*/ 0 f22 1"/>
                  <a:gd name="f27" fmla="*/ 2 f21 1"/>
                  <a:gd name="f28" fmla="*/ 1 f22 1"/>
                  <a:gd name="f29" fmla="*/ 10 f21 1"/>
                  <a:gd name="f30" fmla="*/ 3 f22 1"/>
                  <a:gd name="f31" fmla="*/ 8 f21 1"/>
                  <a:gd name="f32" fmla="*/ 5 f22 1"/>
                  <a:gd name="f33" fmla="*/ 5 f21 1"/>
                  <a:gd name="f34" fmla="*/ 4 f22 1"/>
                  <a:gd name="f35" fmla="*/ 1 f21 1"/>
                  <a:gd name="f36" fmla="*/ 0 f21 1"/>
                  <a:gd name="f37" fmla="*/ 79 f22 1"/>
                  <a:gd name="f38" fmla="*/ 157 f21 1"/>
                  <a:gd name="f39" fmla="*/ f23 1 f2"/>
                  <a:gd name="f40" fmla="*/ f26 1 79"/>
                  <a:gd name="f41" fmla="*/ f27 1 157"/>
                  <a:gd name="f42" fmla="*/ f28 1 79"/>
                  <a:gd name="f43" fmla="*/ f29 1 157"/>
                  <a:gd name="f44" fmla="*/ f30 1 79"/>
                  <a:gd name="f45" fmla="*/ f31 1 157"/>
                  <a:gd name="f46" fmla="*/ f32 1 79"/>
                  <a:gd name="f47" fmla="*/ f33 1 157"/>
                  <a:gd name="f48" fmla="*/ f34 1 79"/>
                  <a:gd name="f49" fmla="*/ f35 1 157"/>
                  <a:gd name="f50" fmla="*/ f36 1 157"/>
                  <a:gd name="f51" fmla="*/ f37 1 79"/>
                  <a:gd name="f52" fmla="*/ f38 1 157"/>
                  <a:gd name="f53" fmla="+- f39 0 f1"/>
                  <a:gd name="f54" fmla="*/ f40 1 f24"/>
                  <a:gd name="f55" fmla="*/ f41 1 f25"/>
                  <a:gd name="f56" fmla="*/ f42 1 f24"/>
                  <a:gd name="f57" fmla="*/ f43 1 f25"/>
                  <a:gd name="f58" fmla="*/ f44 1 f24"/>
                  <a:gd name="f59" fmla="*/ f45 1 f25"/>
                  <a:gd name="f60" fmla="*/ f46 1 f24"/>
                  <a:gd name="f61" fmla="*/ f47 1 f25"/>
                  <a:gd name="f62" fmla="*/ f48 1 f24"/>
                  <a:gd name="f63" fmla="*/ f49 1 f25"/>
                  <a:gd name="f64" fmla="*/ f50 1 f25"/>
                  <a:gd name="f65" fmla="*/ f51 1 f24"/>
                  <a:gd name="f66" fmla="*/ f52 1 f25"/>
                  <a:gd name="f67" fmla="*/ f54 f19 1"/>
                  <a:gd name="f68" fmla="*/ f65 f19 1"/>
                  <a:gd name="f69" fmla="*/ f66 f20 1"/>
                  <a:gd name="f70" fmla="*/ f64 f20 1"/>
                  <a:gd name="f71" fmla="*/ f55 f20 1"/>
                  <a:gd name="f72" fmla="*/ f56 f19 1"/>
                  <a:gd name="f73" fmla="*/ f57 f20 1"/>
                  <a:gd name="f74" fmla="*/ f58 f19 1"/>
                  <a:gd name="f75" fmla="*/ f59 f20 1"/>
                  <a:gd name="f76" fmla="*/ f60 f19 1"/>
                  <a:gd name="f77" fmla="*/ f61 f20 1"/>
                  <a:gd name="f78" fmla="*/ f62 f19 1"/>
                  <a:gd name="f79" fmla="*/ f63 f20 1"/>
                </a:gdLst>
                <a:ahLst/>
                <a:cxnLst>
                  <a:cxn ang="3cd4">
                    <a:pos x="hc" y="t"/>
                  </a:cxn>
                  <a:cxn ang="0">
                    <a:pos x="r" y="vc"/>
                  </a:cxn>
                  <a:cxn ang="cd4">
                    <a:pos x="hc" y="b"/>
                  </a:cxn>
                  <a:cxn ang="cd2">
                    <a:pos x="l" y="vc"/>
                  </a:cxn>
                  <a:cxn ang="f53">
                    <a:pos x="f67" y="f71"/>
                  </a:cxn>
                  <a:cxn ang="f53">
                    <a:pos x="f72" y="f73"/>
                  </a:cxn>
                  <a:cxn ang="f53">
                    <a:pos x="f74" y="f75"/>
                  </a:cxn>
                  <a:cxn ang="f53">
                    <a:pos x="f76" y="f77"/>
                  </a:cxn>
                  <a:cxn ang="f53">
                    <a:pos x="f76" y="f71"/>
                  </a:cxn>
                  <a:cxn ang="f53">
                    <a:pos x="f78" y="f79"/>
                  </a:cxn>
                  <a:cxn ang="f53">
                    <a:pos x="f74" y="f70"/>
                  </a:cxn>
                  <a:cxn ang="f53">
                    <a:pos x="f67" y="f71"/>
                  </a:cxn>
                  <a:cxn ang="f53">
                    <a:pos x="f67" y="f71"/>
                  </a:cxn>
                </a:cxnLst>
                <a:rect l="f67" t="f70" r="f68" b="f69"/>
                <a:pathLst>
                  <a:path w="79" h="157">
                    <a:moveTo>
                      <a:pt x="f5" y="f8"/>
                    </a:moveTo>
                    <a:lnTo>
                      <a:pt x="f9" y="f7"/>
                    </a:lnTo>
                    <a:lnTo>
                      <a:pt x="f10" y="f11"/>
                    </a:lnTo>
                    <a:lnTo>
                      <a:pt x="f12" y="f13"/>
                    </a:lnTo>
                    <a:lnTo>
                      <a:pt x="f6" y="f14"/>
                    </a:lnTo>
                    <a:lnTo>
                      <a:pt x="f15" y="f16"/>
                    </a:lnTo>
                    <a:lnTo>
                      <a:pt x="f17" y="f5"/>
                    </a:lnTo>
                    <a:lnTo>
                      <a:pt x="f5" y="f8"/>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7" name="Freeform 23"/>
              <p:cNvSpPr/>
              <p:nvPr/>
            </p:nvSpPr>
            <p:spPr>
              <a:xfrm flipH="1">
                <a:off x="8295391" y="4183581"/>
                <a:ext cx="225756" cy="321274"/>
              </a:xfrm>
              <a:custGeom>
                <a:avLst/>
                <a:gdLst>
                  <a:gd name="f0" fmla="val 10800000"/>
                  <a:gd name="f1" fmla="val 5400000"/>
                  <a:gd name="f2" fmla="val 180"/>
                  <a:gd name="f3" fmla="val w"/>
                  <a:gd name="f4" fmla="val h"/>
                  <a:gd name="f5" fmla="val 0"/>
                  <a:gd name="f6" fmla="val 1098"/>
                  <a:gd name="f7" fmla="val 1268"/>
                  <a:gd name="f8" fmla="val 697"/>
                  <a:gd name="f9" fmla="val 690"/>
                  <a:gd name="f10" fmla="val 6"/>
                  <a:gd name="f11" fmla="val 669"/>
                  <a:gd name="f12" fmla="val 19"/>
                  <a:gd name="f13" fmla="val 638"/>
                  <a:gd name="f14" fmla="val 42"/>
                  <a:gd name="f15" fmla="val 598"/>
                  <a:gd name="f16" fmla="val 72"/>
                  <a:gd name="f17" fmla="val 547"/>
                  <a:gd name="f18" fmla="val 111"/>
                  <a:gd name="f19" fmla="val 494"/>
                  <a:gd name="f20" fmla="val 158"/>
                  <a:gd name="f21" fmla="val 433"/>
                  <a:gd name="f22" fmla="val 211"/>
                  <a:gd name="f23" fmla="val 374"/>
                  <a:gd name="f24" fmla="val 276"/>
                  <a:gd name="f25" fmla="val 309"/>
                  <a:gd name="f26" fmla="val 342"/>
                  <a:gd name="f27" fmla="val 249"/>
                  <a:gd name="f28" fmla="val 418"/>
                  <a:gd name="f29" fmla="val 192"/>
                  <a:gd name="f30" fmla="val 502"/>
                  <a:gd name="f31" fmla="val 137"/>
                  <a:gd name="f32" fmla="val 591"/>
                  <a:gd name="f33" fmla="val 87"/>
                  <a:gd name="f34" fmla="val 685"/>
                  <a:gd name="f35" fmla="val 47"/>
                  <a:gd name="f36" fmla="val 785"/>
                  <a:gd name="f37" fmla="val 892"/>
                  <a:gd name="f38" fmla="val 1002"/>
                  <a:gd name="f39" fmla="val 2"/>
                  <a:gd name="f40" fmla="val 1004"/>
                  <a:gd name="f41" fmla="val 9"/>
                  <a:gd name="f42" fmla="val 1010"/>
                  <a:gd name="f43" fmla="val 21"/>
                  <a:gd name="f44" fmla="val 1021"/>
                  <a:gd name="f45" fmla="val 40"/>
                  <a:gd name="f46" fmla="val 1036"/>
                  <a:gd name="f47" fmla="val 60"/>
                  <a:gd name="f48" fmla="val 1051"/>
                  <a:gd name="f49" fmla="val 1070"/>
                  <a:gd name="f50" fmla="val 118"/>
                  <a:gd name="f51" fmla="val 1091"/>
                  <a:gd name="f52" fmla="val 154"/>
                  <a:gd name="f53" fmla="val 1114"/>
                  <a:gd name="f54" fmla="val 194"/>
                  <a:gd name="f55" fmla="val 1135"/>
                  <a:gd name="f56" fmla="val 239"/>
                  <a:gd name="f57" fmla="val 1158"/>
                  <a:gd name="f58" fmla="val 289"/>
                  <a:gd name="f59" fmla="val 1179"/>
                  <a:gd name="f60" fmla="val 1202"/>
                  <a:gd name="f61" fmla="val 399"/>
                  <a:gd name="f62" fmla="val 1221"/>
                  <a:gd name="f63" fmla="val 462"/>
                  <a:gd name="f64" fmla="val 1238"/>
                  <a:gd name="f65" fmla="val 530"/>
                  <a:gd name="f66" fmla="val 1255"/>
                  <a:gd name="f67" fmla="val 602"/>
                  <a:gd name="f68" fmla="val 606"/>
                  <a:gd name="f69" fmla="val 1266"/>
                  <a:gd name="f70" fmla="val 614"/>
                  <a:gd name="f71" fmla="val 1260"/>
                  <a:gd name="f72" fmla="val 619"/>
                  <a:gd name="f73" fmla="val 629"/>
                  <a:gd name="f74" fmla="val 1251"/>
                  <a:gd name="f75" fmla="val 1243"/>
                  <a:gd name="f76" fmla="val 650"/>
                  <a:gd name="f77" fmla="val 1236"/>
                  <a:gd name="f78" fmla="val 661"/>
                  <a:gd name="f79" fmla="val 1224"/>
                  <a:gd name="f80" fmla="val 673"/>
                  <a:gd name="f81" fmla="val 1211"/>
                  <a:gd name="f82" fmla="val 686"/>
                  <a:gd name="f83" fmla="val 1198"/>
                  <a:gd name="f84" fmla="val 701"/>
                  <a:gd name="f85" fmla="val 1183"/>
                  <a:gd name="f86" fmla="val 714"/>
                  <a:gd name="f87" fmla="val 1162"/>
                  <a:gd name="f88" fmla="val 731"/>
                  <a:gd name="f89" fmla="val 1143"/>
                  <a:gd name="f90" fmla="val 745"/>
                  <a:gd name="f91" fmla="val 1120"/>
                  <a:gd name="f92" fmla="val 764"/>
                  <a:gd name="f93" fmla="val 1095"/>
                  <a:gd name="f94" fmla="val 758"/>
                  <a:gd name="f95" fmla="val 1093"/>
                  <a:gd name="f96" fmla="val 1089"/>
                  <a:gd name="f97" fmla="val 724"/>
                  <a:gd name="f98" fmla="val 1082"/>
                  <a:gd name="f99" fmla="val 699"/>
                  <a:gd name="f100" fmla="val 1074"/>
                  <a:gd name="f101" fmla="val 1065"/>
                  <a:gd name="f102" fmla="val 635"/>
                  <a:gd name="f103" fmla="val 600"/>
                  <a:gd name="f104" fmla="val 564"/>
                  <a:gd name="f105" fmla="val 1023"/>
                  <a:gd name="f106" fmla="val 496"/>
                  <a:gd name="f107" fmla="val 985"/>
                  <a:gd name="f108" fmla="val 465"/>
                  <a:gd name="f109" fmla="val 964"/>
                  <a:gd name="f110" fmla="val 441"/>
                  <a:gd name="f111" fmla="val 943"/>
                  <a:gd name="f112" fmla="val 422"/>
                  <a:gd name="f113" fmla="val 920"/>
                  <a:gd name="f114" fmla="val 412"/>
                  <a:gd name="f115" fmla="val 897"/>
                  <a:gd name="f116" fmla="val 408"/>
                  <a:gd name="f117" fmla="val 875"/>
                  <a:gd name="f118" fmla="val 416"/>
                  <a:gd name="f119" fmla="val 850"/>
                  <a:gd name="f120" fmla="val 844"/>
                  <a:gd name="f121" fmla="val 837"/>
                  <a:gd name="f122" fmla="val 425"/>
                  <a:gd name="f123" fmla="val 827"/>
                  <a:gd name="f124" fmla="val 435"/>
                  <a:gd name="f125" fmla="val 814"/>
                  <a:gd name="f126" fmla="val 444"/>
                  <a:gd name="f127" fmla="val 800"/>
                  <a:gd name="f128" fmla="val 454"/>
                  <a:gd name="f129" fmla="val 787"/>
                  <a:gd name="f130" fmla="val 467"/>
                  <a:gd name="f131" fmla="val 770"/>
                  <a:gd name="f132" fmla="val 482"/>
                  <a:gd name="f133" fmla="val 753"/>
                  <a:gd name="f134" fmla="val 732"/>
                  <a:gd name="f135" fmla="val 513"/>
                  <a:gd name="f136" fmla="val 715"/>
                  <a:gd name="f137" fmla="val 694"/>
                  <a:gd name="f138" fmla="val 549"/>
                  <a:gd name="f139" fmla="val 675"/>
                  <a:gd name="f140" fmla="val 568"/>
                  <a:gd name="f141" fmla="val 654"/>
                  <a:gd name="f142" fmla="val 612"/>
                  <a:gd name="f143" fmla="val 616"/>
                  <a:gd name="f144" fmla="val 636"/>
                  <a:gd name="f145" fmla="val 599"/>
                  <a:gd name="f146" fmla="val 631"/>
                  <a:gd name="f147" fmla="val 627"/>
                  <a:gd name="f148" fmla="val 515"/>
                  <a:gd name="f149" fmla="val 593"/>
                  <a:gd name="f150" fmla="val 531"/>
                  <a:gd name="f151" fmla="val 572"/>
                  <a:gd name="f152" fmla="val 550"/>
                  <a:gd name="f153" fmla="val 551"/>
                  <a:gd name="f154" fmla="val 570"/>
                  <a:gd name="f155" fmla="val 528"/>
                  <a:gd name="f156" fmla="val 595"/>
                  <a:gd name="f157" fmla="val 505"/>
                  <a:gd name="f158" fmla="val 624"/>
                  <a:gd name="f159" fmla="val 481"/>
                  <a:gd name="f160" fmla="val 679"/>
                  <a:gd name="f161" fmla="val 427"/>
                  <a:gd name="f162" fmla="val 705"/>
                  <a:gd name="f163" fmla="val 406"/>
                  <a:gd name="f164" fmla="val 736"/>
                  <a:gd name="f165" fmla="val 382"/>
                  <a:gd name="f166" fmla="val 762"/>
                  <a:gd name="f167" fmla="val 363"/>
                  <a:gd name="f168" fmla="val 791"/>
                  <a:gd name="f169" fmla="val 344"/>
                  <a:gd name="f170" fmla="val 816"/>
                  <a:gd name="f171" fmla="val 330"/>
                  <a:gd name="f172" fmla="val 840"/>
                  <a:gd name="f173" fmla="val 328"/>
                  <a:gd name="f174" fmla="val 325"/>
                  <a:gd name="f175" fmla="val 852"/>
                  <a:gd name="f176" fmla="val 863"/>
                  <a:gd name="f177" fmla="val 890"/>
                  <a:gd name="f178" fmla="val 334"/>
                  <a:gd name="f179" fmla="val 905"/>
                  <a:gd name="f180" fmla="val 926"/>
                  <a:gd name="f181" fmla="val 357"/>
                  <a:gd name="f182" fmla="val 947"/>
                  <a:gd name="f183" fmla="val 378"/>
                  <a:gd name="f184" fmla="val 970"/>
                  <a:gd name="f185" fmla="val 403"/>
                  <a:gd name="f186" fmla="val 992"/>
                  <a:gd name="f187" fmla="val 1019"/>
                  <a:gd name="f188" fmla="val 475"/>
                  <a:gd name="f189" fmla="val 1046"/>
                  <a:gd name="f190" fmla="val 524"/>
                  <a:gd name="f191" fmla="val 583"/>
                  <a:gd name="f192" fmla="val 1105"/>
                  <a:gd name="f193" fmla="val 1137"/>
                  <a:gd name="f194" fmla="val 646"/>
                  <a:gd name="f195" fmla="val 1150"/>
                  <a:gd name="f196" fmla="val 1169"/>
                  <a:gd name="f197" fmla="val 1181"/>
                  <a:gd name="f198" fmla="val 1188"/>
                  <a:gd name="f199" fmla="val 579"/>
                  <a:gd name="f200" fmla="val 1192"/>
                  <a:gd name="f201" fmla="val 574"/>
                  <a:gd name="f202" fmla="val 1190"/>
                  <a:gd name="f203" fmla="val 560"/>
                  <a:gd name="f204" fmla="val 541"/>
                  <a:gd name="f205" fmla="val 517"/>
                  <a:gd name="f206" fmla="val 1175"/>
                  <a:gd name="f207" fmla="val 488"/>
                  <a:gd name="f208" fmla="val 1164"/>
                  <a:gd name="f209" fmla="val 1156"/>
                  <a:gd name="f210" fmla="val 414"/>
                  <a:gd name="f211" fmla="val 1141"/>
                  <a:gd name="f212" fmla="val 376"/>
                  <a:gd name="f213" fmla="val 1129"/>
                  <a:gd name="f214" fmla="val 332"/>
                  <a:gd name="f215" fmla="val 290"/>
                  <a:gd name="f216" fmla="val 1097"/>
                  <a:gd name="f217" fmla="val 1078"/>
                  <a:gd name="f218" fmla="val 209"/>
                  <a:gd name="f219" fmla="val 1059"/>
                  <a:gd name="f220" fmla="val 169"/>
                  <a:gd name="f221" fmla="val 1038"/>
                  <a:gd name="f222" fmla="val 133"/>
                  <a:gd name="f223" fmla="val 1017"/>
                  <a:gd name="f224" fmla="val 100"/>
                  <a:gd name="f225" fmla="val 996"/>
                  <a:gd name="f226" fmla="val 74"/>
                  <a:gd name="f227" fmla="val 973"/>
                  <a:gd name="f228" fmla="val 966"/>
                  <a:gd name="f229" fmla="val 79"/>
                  <a:gd name="f230" fmla="val 951"/>
                  <a:gd name="f231" fmla="val 85"/>
                  <a:gd name="f232" fmla="val 924"/>
                  <a:gd name="f233" fmla="val 97"/>
                  <a:gd name="f234" fmla="val 112"/>
                  <a:gd name="f235" fmla="val 848"/>
                  <a:gd name="f236" fmla="val 131"/>
                  <a:gd name="f237" fmla="val 156"/>
                  <a:gd name="f238" fmla="val 188"/>
                  <a:gd name="f239" fmla="val 224"/>
                  <a:gd name="f240" fmla="val 620"/>
                  <a:gd name="f241" fmla="val 268"/>
                  <a:gd name="f242" fmla="val 315"/>
                  <a:gd name="f243" fmla="val 477"/>
                  <a:gd name="f244" fmla="val 405"/>
                  <a:gd name="f245" fmla="val 439"/>
                  <a:gd name="f246" fmla="val 331"/>
                  <a:gd name="f247" fmla="val 257"/>
                  <a:gd name="f248" fmla="val 181"/>
                  <a:gd name="f249" fmla="val 688"/>
                  <a:gd name="f250" fmla="val 285"/>
                  <a:gd name="f251" fmla="val 815"/>
                  <a:gd name="f252" fmla="val 302"/>
                  <a:gd name="f253" fmla="val 466"/>
                  <a:gd name="f254" fmla="val 1079"/>
                  <a:gd name="f255" fmla="val 874"/>
                  <a:gd name="f256" fmla="val 436"/>
                  <a:gd name="f257" fmla="val 228"/>
                  <a:gd name="f258" fmla="val 223"/>
                  <a:gd name="f259" fmla="+- 0 0 -90"/>
                  <a:gd name="f260" fmla="*/ f3 1 1098"/>
                  <a:gd name="f261" fmla="*/ f4 1 1268"/>
                  <a:gd name="f262" fmla="+- f7 0 f5"/>
                  <a:gd name="f263" fmla="+- f6 0 f5"/>
                  <a:gd name="f264" fmla="*/ f259 f0 1"/>
                  <a:gd name="f265" fmla="*/ f263 1 1098"/>
                  <a:gd name="f266" fmla="*/ f262 1 1268"/>
                  <a:gd name="f267" fmla="*/ 42 f263 1"/>
                  <a:gd name="f268" fmla="*/ 1 f262 1"/>
                  <a:gd name="f269" fmla="*/ 35 f263 1"/>
                  <a:gd name="f270" fmla="*/ 7 f262 1"/>
                  <a:gd name="f271" fmla="*/ 24 f263 1"/>
                  <a:gd name="f272" fmla="*/ 18 f262 1"/>
                  <a:gd name="f273" fmla="*/ 12 f263 1"/>
                  <a:gd name="f274" fmla="*/ 31 f262 1"/>
                  <a:gd name="f275" fmla="*/ 3 f263 1"/>
                  <a:gd name="f276" fmla="*/ 49 f262 1"/>
                  <a:gd name="f277" fmla="*/ 1 f263 1"/>
                  <a:gd name="f278" fmla="*/ 62 f262 1"/>
                  <a:gd name="f279" fmla="*/ 65 f262 1"/>
                  <a:gd name="f280" fmla="*/ 8 f263 1"/>
                  <a:gd name="f281" fmla="*/ 69 f262 1"/>
                  <a:gd name="f282" fmla="*/ 15 f263 1"/>
                  <a:gd name="f283" fmla="*/ 73 f262 1"/>
                  <a:gd name="f284" fmla="*/ 25 f263 1"/>
                  <a:gd name="f285" fmla="*/ 77 f262 1"/>
                  <a:gd name="f286" fmla="*/ 38 f263 1"/>
                  <a:gd name="f287" fmla="*/ 79 f262 1"/>
                  <a:gd name="f288" fmla="*/ 39 f263 1"/>
                  <a:gd name="f289" fmla="*/ 41 f263 1"/>
                  <a:gd name="f290" fmla="*/ 78 f262 1"/>
                  <a:gd name="f291" fmla="*/ 43 f263 1"/>
                  <a:gd name="f292" fmla="*/ 75 f262 1"/>
                  <a:gd name="f293" fmla="*/ 46 f263 1"/>
                  <a:gd name="f294" fmla="*/ 72 f262 1"/>
                  <a:gd name="f295" fmla="*/ 48 f263 1"/>
                  <a:gd name="f296" fmla="*/ 44 f263 1"/>
                  <a:gd name="f297" fmla="*/ 68 f262 1"/>
                  <a:gd name="f298" fmla="*/ 31 f263 1"/>
                  <a:gd name="f299" fmla="*/ 61 f262 1"/>
                  <a:gd name="f300" fmla="*/ 27 f263 1"/>
                  <a:gd name="f301" fmla="*/ 57 f262 1"/>
                  <a:gd name="f302" fmla="*/ 26 f263 1"/>
                  <a:gd name="f303" fmla="*/ 53 f262 1"/>
                  <a:gd name="f304" fmla="*/ 51 f262 1"/>
                  <a:gd name="f305" fmla="*/ 29 f263 1"/>
                  <a:gd name="f306" fmla="*/ 45 f262 1"/>
                  <a:gd name="f307" fmla="*/ 42 f262 1"/>
                  <a:gd name="f308" fmla="*/ 39 f262 1"/>
                  <a:gd name="f309" fmla="*/ 40 f263 1"/>
                  <a:gd name="f310" fmla="*/ 30 f262 1"/>
                  <a:gd name="f311" fmla="*/ 34 f262 1"/>
                  <a:gd name="f312" fmla="*/ 33 f263 1"/>
                  <a:gd name="f313" fmla="*/ 38 f262 1"/>
                  <a:gd name="f314" fmla="*/ 47 f262 1"/>
                  <a:gd name="f315" fmla="*/ 21 f263 1"/>
                  <a:gd name="f316" fmla="*/ 52 f262 1"/>
                  <a:gd name="f317" fmla="*/ 55 f262 1"/>
                  <a:gd name="f318" fmla="*/ 23 f263 1"/>
                  <a:gd name="f319" fmla="*/ 59 f262 1"/>
                  <a:gd name="f320" fmla="*/ 28 f263 1"/>
                  <a:gd name="f321" fmla="*/ 63 f262 1"/>
                  <a:gd name="f322" fmla="*/ 37 f263 1"/>
                  <a:gd name="f323" fmla="*/ 70 f262 1"/>
                  <a:gd name="f324" fmla="*/ 74 f262 1"/>
                  <a:gd name="f325" fmla="*/ 34 f263 1"/>
                  <a:gd name="f326" fmla="*/ 14 f263 1"/>
                  <a:gd name="f327" fmla="*/ 67 f262 1"/>
                  <a:gd name="f328" fmla="*/ 7 f263 1"/>
                  <a:gd name="f329" fmla="*/ 5 f263 1"/>
                  <a:gd name="f330" fmla="*/ 20 f263 1"/>
                  <a:gd name="f331" fmla="*/ 29 f262 1"/>
                  <a:gd name="f332" fmla="*/ 17 f262 1"/>
                  <a:gd name="f333" fmla="*/ 68 f263 1"/>
                  <a:gd name="f334" fmla="*/ 46 f262 1"/>
                  <a:gd name="f335" fmla="*/ 55 f263 1"/>
                  <a:gd name="f336" fmla="*/ 14 f262 1"/>
                  <a:gd name="f337" fmla="*/ 0 f262 1"/>
                  <a:gd name="f338" fmla="*/ 0 f263 1"/>
                  <a:gd name="f339" fmla="*/ 1098 f263 1"/>
                  <a:gd name="f340" fmla="*/ 1268 f262 1"/>
                  <a:gd name="f341" fmla="*/ f264 1 f2"/>
                  <a:gd name="f342" fmla="*/ f267 1 1098"/>
                  <a:gd name="f343" fmla="*/ f268 1 1268"/>
                  <a:gd name="f344" fmla="*/ f269 1 1098"/>
                  <a:gd name="f345" fmla="*/ f270 1 1268"/>
                  <a:gd name="f346" fmla="*/ f271 1 1098"/>
                  <a:gd name="f347" fmla="*/ f272 1 1268"/>
                  <a:gd name="f348" fmla="*/ f273 1 1098"/>
                  <a:gd name="f349" fmla="*/ f274 1 1268"/>
                  <a:gd name="f350" fmla="*/ f275 1 1098"/>
                  <a:gd name="f351" fmla="*/ f276 1 1268"/>
                  <a:gd name="f352" fmla="*/ f277 1 1098"/>
                  <a:gd name="f353" fmla="*/ f278 1 1268"/>
                  <a:gd name="f354" fmla="*/ f279 1 1268"/>
                  <a:gd name="f355" fmla="*/ f280 1 1098"/>
                  <a:gd name="f356" fmla="*/ f281 1 1268"/>
                  <a:gd name="f357" fmla="*/ f282 1 1098"/>
                  <a:gd name="f358" fmla="*/ f283 1 1268"/>
                  <a:gd name="f359" fmla="*/ f284 1 1098"/>
                  <a:gd name="f360" fmla="*/ f285 1 1268"/>
                  <a:gd name="f361" fmla="*/ f286 1 1098"/>
                  <a:gd name="f362" fmla="*/ f287 1 1268"/>
                  <a:gd name="f363" fmla="*/ f288 1 1098"/>
                  <a:gd name="f364" fmla="*/ f289 1 1098"/>
                  <a:gd name="f365" fmla="*/ f290 1 1268"/>
                  <a:gd name="f366" fmla="*/ f291 1 1098"/>
                  <a:gd name="f367" fmla="*/ f292 1 1268"/>
                  <a:gd name="f368" fmla="*/ f293 1 1098"/>
                  <a:gd name="f369" fmla="*/ f294 1 1268"/>
                  <a:gd name="f370" fmla="*/ f295 1 1098"/>
                  <a:gd name="f371" fmla="*/ f296 1 1098"/>
                  <a:gd name="f372" fmla="*/ f297 1 1268"/>
                  <a:gd name="f373" fmla="*/ f298 1 1098"/>
                  <a:gd name="f374" fmla="*/ f299 1 1268"/>
                  <a:gd name="f375" fmla="*/ f300 1 1098"/>
                  <a:gd name="f376" fmla="*/ f301 1 1268"/>
                  <a:gd name="f377" fmla="*/ f302 1 1098"/>
                  <a:gd name="f378" fmla="*/ f303 1 1268"/>
                  <a:gd name="f379" fmla="*/ f304 1 1268"/>
                  <a:gd name="f380" fmla="*/ f305 1 1098"/>
                  <a:gd name="f381" fmla="*/ f306 1 1268"/>
                  <a:gd name="f382" fmla="*/ f307 1 1268"/>
                  <a:gd name="f383" fmla="*/ f308 1 1268"/>
                  <a:gd name="f384" fmla="*/ f309 1 1098"/>
                  <a:gd name="f385" fmla="*/ f310 1 1268"/>
                  <a:gd name="f386" fmla="*/ f311 1 1268"/>
                  <a:gd name="f387" fmla="*/ f312 1 1098"/>
                  <a:gd name="f388" fmla="*/ f313 1 1268"/>
                  <a:gd name="f389" fmla="*/ f314 1 1268"/>
                  <a:gd name="f390" fmla="*/ f315 1 1098"/>
                  <a:gd name="f391" fmla="*/ f316 1 1268"/>
                  <a:gd name="f392" fmla="*/ f317 1 1268"/>
                  <a:gd name="f393" fmla="*/ f318 1 1098"/>
                  <a:gd name="f394" fmla="*/ f319 1 1268"/>
                  <a:gd name="f395" fmla="*/ f320 1 1098"/>
                  <a:gd name="f396" fmla="*/ f321 1 1268"/>
                  <a:gd name="f397" fmla="*/ f322 1 1098"/>
                  <a:gd name="f398" fmla="*/ f323 1 1268"/>
                  <a:gd name="f399" fmla="*/ f324 1 1268"/>
                  <a:gd name="f400" fmla="*/ f325 1 1098"/>
                  <a:gd name="f401" fmla="*/ f326 1 1098"/>
                  <a:gd name="f402" fmla="*/ f327 1 1268"/>
                  <a:gd name="f403" fmla="*/ f328 1 1098"/>
                  <a:gd name="f404" fmla="*/ f329 1 1098"/>
                  <a:gd name="f405" fmla="*/ f330 1 1098"/>
                  <a:gd name="f406" fmla="*/ f331 1 1268"/>
                  <a:gd name="f407" fmla="*/ f332 1 1268"/>
                  <a:gd name="f408" fmla="*/ f333 1 1098"/>
                  <a:gd name="f409" fmla="*/ f334 1 1268"/>
                  <a:gd name="f410" fmla="*/ f335 1 1098"/>
                  <a:gd name="f411" fmla="*/ f336 1 1268"/>
                  <a:gd name="f412" fmla="*/ f337 1 1268"/>
                  <a:gd name="f413" fmla="*/ f338 1 1098"/>
                  <a:gd name="f414" fmla="*/ f339 1 1098"/>
                  <a:gd name="f415" fmla="*/ f340 1 1268"/>
                  <a:gd name="f416" fmla="+- f341 0 f1"/>
                  <a:gd name="f417" fmla="*/ f342 1 f265"/>
                  <a:gd name="f418" fmla="*/ f343 1 f266"/>
                  <a:gd name="f419" fmla="*/ f344 1 f265"/>
                  <a:gd name="f420" fmla="*/ f345 1 f266"/>
                  <a:gd name="f421" fmla="*/ f346 1 f265"/>
                  <a:gd name="f422" fmla="*/ f347 1 f266"/>
                  <a:gd name="f423" fmla="*/ f348 1 f265"/>
                  <a:gd name="f424" fmla="*/ f349 1 f266"/>
                  <a:gd name="f425" fmla="*/ f350 1 f265"/>
                  <a:gd name="f426" fmla="*/ f351 1 f266"/>
                  <a:gd name="f427" fmla="*/ f352 1 f265"/>
                  <a:gd name="f428" fmla="*/ f353 1 f266"/>
                  <a:gd name="f429" fmla="*/ f354 1 f266"/>
                  <a:gd name="f430" fmla="*/ f355 1 f265"/>
                  <a:gd name="f431" fmla="*/ f356 1 f266"/>
                  <a:gd name="f432" fmla="*/ f357 1 f265"/>
                  <a:gd name="f433" fmla="*/ f358 1 f266"/>
                  <a:gd name="f434" fmla="*/ f359 1 f265"/>
                  <a:gd name="f435" fmla="*/ f360 1 f266"/>
                  <a:gd name="f436" fmla="*/ f361 1 f265"/>
                  <a:gd name="f437" fmla="*/ f362 1 f266"/>
                  <a:gd name="f438" fmla="*/ f363 1 f265"/>
                  <a:gd name="f439" fmla="*/ f364 1 f265"/>
                  <a:gd name="f440" fmla="*/ f365 1 f266"/>
                  <a:gd name="f441" fmla="*/ f366 1 f265"/>
                  <a:gd name="f442" fmla="*/ f367 1 f266"/>
                  <a:gd name="f443" fmla="*/ f368 1 f265"/>
                  <a:gd name="f444" fmla="*/ f369 1 f266"/>
                  <a:gd name="f445" fmla="*/ f370 1 f265"/>
                  <a:gd name="f446" fmla="*/ f371 1 f265"/>
                  <a:gd name="f447" fmla="*/ f372 1 f266"/>
                  <a:gd name="f448" fmla="*/ f373 1 f265"/>
                  <a:gd name="f449" fmla="*/ f374 1 f266"/>
                  <a:gd name="f450" fmla="*/ f375 1 f265"/>
                  <a:gd name="f451" fmla="*/ f376 1 f266"/>
                  <a:gd name="f452" fmla="*/ f377 1 f265"/>
                  <a:gd name="f453" fmla="*/ f378 1 f266"/>
                  <a:gd name="f454" fmla="*/ f379 1 f266"/>
                  <a:gd name="f455" fmla="*/ f380 1 f265"/>
                  <a:gd name="f456" fmla="*/ f381 1 f266"/>
                  <a:gd name="f457" fmla="*/ f382 1 f266"/>
                  <a:gd name="f458" fmla="*/ f383 1 f266"/>
                  <a:gd name="f459" fmla="*/ f384 1 f265"/>
                  <a:gd name="f460" fmla="*/ f385 1 f266"/>
                  <a:gd name="f461" fmla="*/ f386 1 f266"/>
                  <a:gd name="f462" fmla="*/ f387 1 f265"/>
                  <a:gd name="f463" fmla="*/ f388 1 f266"/>
                  <a:gd name="f464" fmla="*/ f389 1 f266"/>
                  <a:gd name="f465" fmla="*/ f390 1 f265"/>
                  <a:gd name="f466" fmla="*/ f391 1 f266"/>
                  <a:gd name="f467" fmla="*/ f392 1 f266"/>
                  <a:gd name="f468" fmla="*/ f393 1 f265"/>
                  <a:gd name="f469" fmla="*/ f394 1 f266"/>
                  <a:gd name="f470" fmla="*/ f395 1 f265"/>
                  <a:gd name="f471" fmla="*/ f396 1 f266"/>
                  <a:gd name="f472" fmla="*/ f397 1 f265"/>
                  <a:gd name="f473" fmla="*/ f398 1 f266"/>
                  <a:gd name="f474" fmla="*/ f399 1 f266"/>
                  <a:gd name="f475" fmla="*/ f400 1 f265"/>
                  <a:gd name="f476" fmla="*/ f401 1 f265"/>
                  <a:gd name="f477" fmla="*/ f402 1 f266"/>
                  <a:gd name="f478" fmla="*/ f403 1 f265"/>
                  <a:gd name="f479" fmla="*/ f404 1 f265"/>
                  <a:gd name="f480" fmla="*/ f405 1 f265"/>
                  <a:gd name="f481" fmla="*/ f406 1 f266"/>
                  <a:gd name="f482" fmla="*/ f407 1 f266"/>
                  <a:gd name="f483" fmla="*/ f408 1 f265"/>
                  <a:gd name="f484" fmla="*/ f409 1 f266"/>
                  <a:gd name="f485" fmla="*/ f410 1 f265"/>
                  <a:gd name="f486" fmla="*/ f411 1 f266"/>
                  <a:gd name="f487" fmla="*/ f412 1 f266"/>
                  <a:gd name="f488" fmla="*/ f413 1 f265"/>
                  <a:gd name="f489" fmla="*/ f414 1 f265"/>
                  <a:gd name="f490" fmla="*/ f415 1 f266"/>
                  <a:gd name="f491" fmla="*/ f488 f260 1"/>
                  <a:gd name="f492" fmla="*/ f489 f260 1"/>
                  <a:gd name="f493" fmla="*/ f490 f261 1"/>
                  <a:gd name="f494" fmla="*/ f487 f261 1"/>
                  <a:gd name="f495" fmla="*/ f417 f260 1"/>
                  <a:gd name="f496" fmla="*/ f418 f261 1"/>
                  <a:gd name="f497" fmla="*/ f419 f260 1"/>
                  <a:gd name="f498" fmla="*/ f420 f261 1"/>
                  <a:gd name="f499" fmla="*/ f421 f260 1"/>
                  <a:gd name="f500" fmla="*/ f422 f261 1"/>
                  <a:gd name="f501" fmla="*/ f423 f260 1"/>
                  <a:gd name="f502" fmla="*/ f424 f261 1"/>
                  <a:gd name="f503" fmla="*/ f425 f260 1"/>
                  <a:gd name="f504" fmla="*/ f426 f261 1"/>
                  <a:gd name="f505" fmla="*/ f427 f260 1"/>
                  <a:gd name="f506" fmla="*/ f428 f261 1"/>
                  <a:gd name="f507" fmla="*/ f429 f261 1"/>
                  <a:gd name="f508" fmla="*/ f430 f260 1"/>
                  <a:gd name="f509" fmla="*/ f431 f261 1"/>
                  <a:gd name="f510" fmla="*/ f432 f260 1"/>
                  <a:gd name="f511" fmla="*/ f433 f261 1"/>
                  <a:gd name="f512" fmla="*/ f434 f260 1"/>
                  <a:gd name="f513" fmla="*/ f435 f261 1"/>
                  <a:gd name="f514" fmla="*/ f436 f260 1"/>
                  <a:gd name="f515" fmla="*/ f437 f261 1"/>
                  <a:gd name="f516" fmla="*/ f438 f260 1"/>
                  <a:gd name="f517" fmla="*/ f439 f260 1"/>
                  <a:gd name="f518" fmla="*/ f440 f261 1"/>
                  <a:gd name="f519" fmla="*/ f441 f260 1"/>
                  <a:gd name="f520" fmla="*/ f442 f261 1"/>
                  <a:gd name="f521" fmla="*/ f443 f260 1"/>
                  <a:gd name="f522" fmla="*/ f444 f261 1"/>
                  <a:gd name="f523" fmla="*/ f445 f260 1"/>
                  <a:gd name="f524" fmla="*/ f446 f260 1"/>
                  <a:gd name="f525" fmla="*/ f447 f261 1"/>
                  <a:gd name="f526" fmla="*/ f448 f260 1"/>
                  <a:gd name="f527" fmla="*/ f449 f261 1"/>
                  <a:gd name="f528" fmla="*/ f450 f260 1"/>
                  <a:gd name="f529" fmla="*/ f451 f261 1"/>
                  <a:gd name="f530" fmla="*/ f452 f260 1"/>
                  <a:gd name="f531" fmla="*/ f453 f261 1"/>
                  <a:gd name="f532" fmla="*/ f454 f261 1"/>
                  <a:gd name="f533" fmla="*/ f455 f260 1"/>
                  <a:gd name="f534" fmla="*/ f456 f261 1"/>
                  <a:gd name="f535" fmla="*/ f457 f261 1"/>
                  <a:gd name="f536" fmla="*/ f458 f261 1"/>
                  <a:gd name="f537" fmla="*/ f459 f260 1"/>
                  <a:gd name="f538" fmla="*/ f460 f261 1"/>
                  <a:gd name="f539" fmla="*/ f461 f261 1"/>
                  <a:gd name="f540" fmla="*/ f462 f260 1"/>
                  <a:gd name="f541" fmla="*/ f463 f261 1"/>
                  <a:gd name="f542" fmla="*/ f464 f261 1"/>
                  <a:gd name="f543" fmla="*/ f465 f260 1"/>
                  <a:gd name="f544" fmla="*/ f466 f261 1"/>
                  <a:gd name="f545" fmla="*/ f467 f261 1"/>
                  <a:gd name="f546" fmla="*/ f468 f260 1"/>
                  <a:gd name="f547" fmla="*/ f469 f261 1"/>
                  <a:gd name="f548" fmla="*/ f470 f260 1"/>
                  <a:gd name="f549" fmla="*/ f471 f261 1"/>
                  <a:gd name="f550" fmla="*/ f472 f260 1"/>
                  <a:gd name="f551" fmla="*/ f473 f261 1"/>
                  <a:gd name="f552" fmla="*/ f474 f261 1"/>
                  <a:gd name="f553" fmla="*/ f475 f260 1"/>
                  <a:gd name="f554" fmla="*/ f476 f260 1"/>
                  <a:gd name="f555" fmla="*/ f477 f261 1"/>
                  <a:gd name="f556" fmla="*/ f478 f260 1"/>
                  <a:gd name="f557" fmla="*/ f479 f260 1"/>
                  <a:gd name="f558" fmla="*/ f480 f260 1"/>
                  <a:gd name="f559" fmla="*/ f481 f261 1"/>
                  <a:gd name="f560" fmla="*/ f482 f261 1"/>
                  <a:gd name="f561" fmla="*/ f483 f260 1"/>
                  <a:gd name="f562" fmla="*/ f484 f261 1"/>
                  <a:gd name="f563" fmla="*/ f485 f260 1"/>
                  <a:gd name="f564" fmla="*/ f486 f261 1"/>
                </a:gdLst>
                <a:ahLst/>
                <a:cxnLst>
                  <a:cxn ang="3cd4">
                    <a:pos x="hc" y="t"/>
                  </a:cxn>
                  <a:cxn ang="0">
                    <a:pos x="r" y="vc"/>
                  </a:cxn>
                  <a:cxn ang="cd4">
                    <a:pos x="hc" y="b"/>
                  </a:cxn>
                  <a:cxn ang="cd2">
                    <a:pos x="l" y="vc"/>
                  </a:cxn>
                  <a:cxn ang="f416">
                    <a:pos x="f495" y="f496"/>
                  </a:cxn>
                  <a:cxn ang="f416">
                    <a:pos x="f497" y="f498"/>
                  </a:cxn>
                  <a:cxn ang="f416">
                    <a:pos x="f499" y="f500"/>
                  </a:cxn>
                  <a:cxn ang="f416">
                    <a:pos x="f501" y="f502"/>
                  </a:cxn>
                  <a:cxn ang="f416">
                    <a:pos x="f503" y="f504"/>
                  </a:cxn>
                  <a:cxn ang="f416">
                    <a:pos x="f505" y="f506"/>
                  </a:cxn>
                  <a:cxn ang="f416">
                    <a:pos x="f503" y="f507"/>
                  </a:cxn>
                  <a:cxn ang="f416">
                    <a:pos x="f508" y="f509"/>
                  </a:cxn>
                  <a:cxn ang="f416">
                    <a:pos x="f510" y="f511"/>
                  </a:cxn>
                  <a:cxn ang="f416">
                    <a:pos x="f512" y="f513"/>
                  </a:cxn>
                  <a:cxn ang="f416">
                    <a:pos x="f514" y="f515"/>
                  </a:cxn>
                  <a:cxn ang="f416">
                    <a:pos x="f516" y="f515"/>
                  </a:cxn>
                  <a:cxn ang="f416">
                    <a:pos x="f517" y="f518"/>
                  </a:cxn>
                  <a:cxn ang="f416">
                    <a:pos x="f519" y="f520"/>
                  </a:cxn>
                  <a:cxn ang="f416">
                    <a:pos x="f521" y="f522"/>
                  </a:cxn>
                  <a:cxn ang="f416">
                    <a:pos x="f523" y="f509"/>
                  </a:cxn>
                  <a:cxn ang="f416">
                    <a:pos x="f524" y="f525"/>
                  </a:cxn>
                  <a:cxn ang="f416">
                    <a:pos x="f514" y="f507"/>
                  </a:cxn>
                  <a:cxn ang="f416">
                    <a:pos x="f526" y="f527"/>
                  </a:cxn>
                  <a:cxn ang="f416">
                    <a:pos x="f528" y="f529"/>
                  </a:cxn>
                  <a:cxn ang="f416">
                    <a:pos x="f530" y="f531"/>
                  </a:cxn>
                  <a:cxn ang="f416">
                    <a:pos x="f528" y="f532"/>
                  </a:cxn>
                  <a:cxn ang="f416">
                    <a:pos x="f533" y="f504"/>
                  </a:cxn>
                  <a:cxn ang="f416">
                    <a:pos x="f526" y="f534"/>
                  </a:cxn>
                  <a:cxn ang="f416">
                    <a:pos x="f497" y="f535"/>
                  </a:cxn>
                  <a:cxn ang="f416">
                    <a:pos x="f516" y="f536"/>
                  </a:cxn>
                  <a:cxn ang="f416">
                    <a:pos x="f537" y="f538"/>
                  </a:cxn>
                  <a:cxn ang="f416">
                    <a:pos x="f514" y="f539"/>
                  </a:cxn>
                  <a:cxn ang="f416">
                    <a:pos x="f540" y="f541"/>
                  </a:cxn>
                  <a:cxn ang="f416">
                    <a:pos x="f533" y="f535"/>
                  </a:cxn>
                  <a:cxn ang="f416">
                    <a:pos x="f499" y="f542"/>
                  </a:cxn>
                  <a:cxn ang="f416">
                    <a:pos x="f543" y="f544"/>
                  </a:cxn>
                  <a:cxn ang="f416">
                    <a:pos x="f543" y="f531"/>
                  </a:cxn>
                  <a:cxn ang="f416">
                    <a:pos x="f543" y="f545"/>
                  </a:cxn>
                  <a:cxn ang="f416">
                    <a:pos x="f546" y="f547"/>
                  </a:cxn>
                  <a:cxn ang="f416">
                    <a:pos x="f548" y="f549"/>
                  </a:cxn>
                  <a:cxn ang="f416">
                    <a:pos x="f550" y="f551"/>
                  </a:cxn>
                  <a:cxn ang="f416">
                    <a:pos x="f517" y="f522"/>
                  </a:cxn>
                  <a:cxn ang="f416">
                    <a:pos x="f516" y="f552"/>
                  </a:cxn>
                  <a:cxn ang="f416">
                    <a:pos x="f550" y="f520"/>
                  </a:cxn>
                  <a:cxn ang="f416">
                    <a:pos x="f553" y="f552"/>
                  </a:cxn>
                  <a:cxn ang="f416">
                    <a:pos x="f533" y="f511"/>
                  </a:cxn>
                  <a:cxn ang="f416">
                    <a:pos x="f543" y="f551"/>
                  </a:cxn>
                  <a:cxn ang="f416">
                    <a:pos x="f554" y="f555"/>
                  </a:cxn>
                  <a:cxn ang="f416">
                    <a:pos x="f556" y="f506"/>
                  </a:cxn>
                  <a:cxn ang="f416">
                    <a:pos x="f557" y="f547"/>
                  </a:cxn>
                  <a:cxn ang="f416">
                    <a:pos x="f556" y="f531"/>
                  </a:cxn>
                  <a:cxn ang="f416">
                    <a:pos x="f501" y="f535"/>
                  </a:cxn>
                  <a:cxn ang="f416">
                    <a:pos x="f558" y="f559"/>
                  </a:cxn>
                  <a:cxn ang="f416">
                    <a:pos x="f540" y="f560"/>
                  </a:cxn>
                  <a:cxn ang="f416">
                    <a:pos x="f524" y="f500"/>
                  </a:cxn>
                  <a:cxn ang="f416">
                    <a:pos x="f561" y="f562"/>
                  </a:cxn>
                  <a:cxn ang="f416">
                    <a:pos x="f563" y="f564"/>
                  </a:cxn>
                  <a:cxn ang="f416">
                    <a:pos x="f524" y="f494"/>
                  </a:cxn>
                </a:cxnLst>
                <a:rect l="f491" t="f494" r="f492" b="f493"/>
                <a:pathLst>
                  <a:path w="1098" h="1268">
                    <a:moveTo>
                      <a:pt x="f8" y="f5"/>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12" y="f37"/>
                    </a:lnTo>
                    <a:lnTo>
                      <a:pt x="f5" y="f38"/>
                    </a:lnTo>
                    <a:lnTo>
                      <a:pt x="f39" y="f40"/>
                    </a:lnTo>
                    <a:lnTo>
                      <a:pt x="f41" y="f42"/>
                    </a:lnTo>
                    <a:lnTo>
                      <a:pt x="f43" y="f44"/>
                    </a:lnTo>
                    <a:lnTo>
                      <a:pt x="f45" y="f46"/>
                    </a:lnTo>
                    <a:lnTo>
                      <a:pt x="f47" y="f48"/>
                    </a:lnTo>
                    <a:lnTo>
                      <a:pt x="f33" y="f49"/>
                    </a:lnTo>
                    <a:lnTo>
                      <a:pt x="f50" y="f51"/>
                    </a:lnTo>
                    <a:lnTo>
                      <a:pt x="f52" y="f53"/>
                    </a:lnTo>
                    <a:lnTo>
                      <a:pt x="f54" y="f55"/>
                    </a:lnTo>
                    <a:lnTo>
                      <a:pt x="f56" y="f57"/>
                    </a:lnTo>
                    <a:lnTo>
                      <a:pt x="f58" y="f59"/>
                    </a:lnTo>
                    <a:lnTo>
                      <a:pt x="f26" y="f60"/>
                    </a:lnTo>
                    <a:lnTo>
                      <a:pt x="f61" y="f62"/>
                    </a:lnTo>
                    <a:lnTo>
                      <a:pt x="f63" y="f64"/>
                    </a:lnTo>
                    <a:lnTo>
                      <a:pt x="f65" y="f66"/>
                    </a:lnTo>
                    <a:lnTo>
                      <a:pt x="f67" y="f7"/>
                    </a:lnTo>
                    <a:lnTo>
                      <a:pt x="f68" y="f69"/>
                    </a:lnTo>
                    <a:lnTo>
                      <a:pt x="f70" y="f71"/>
                    </a:lnTo>
                    <a:lnTo>
                      <a:pt x="f72" y="f66"/>
                    </a:lnTo>
                    <a:lnTo>
                      <a:pt x="f73" y="f74"/>
                    </a:lnTo>
                    <a:lnTo>
                      <a:pt x="f13" y="f75"/>
                    </a:lnTo>
                    <a:lnTo>
                      <a:pt x="f76" y="f77"/>
                    </a:lnTo>
                    <a:lnTo>
                      <a:pt x="f78" y="f79"/>
                    </a:lnTo>
                    <a:lnTo>
                      <a:pt x="f80" y="f81"/>
                    </a:lnTo>
                    <a:lnTo>
                      <a:pt x="f82" y="f83"/>
                    </a:lnTo>
                    <a:lnTo>
                      <a:pt x="f84" y="f85"/>
                    </a:lnTo>
                    <a:lnTo>
                      <a:pt x="f86" y="f87"/>
                    </a:lnTo>
                    <a:lnTo>
                      <a:pt x="f88" y="f89"/>
                    </a:lnTo>
                    <a:lnTo>
                      <a:pt x="f90" y="f91"/>
                    </a:lnTo>
                    <a:lnTo>
                      <a:pt x="f92" y="f93"/>
                    </a:lnTo>
                    <a:lnTo>
                      <a:pt x="f94" y="f95"/>
                    </a:lnTo>
                    <a:lnTo>
                      <a:pt x="f90" y="f96"/>
                    </a:lnTo>
                    <a:lnTo>
                      <a:pt x="f97" y="f98"/>
                    </a:lnTo>
                    <a:lnTo>
                      <a:pt x="f99" y="f100"/>
                    </a:lnTo>
                    <a:lnTo>
                      <a:pt x="f11" y="f101"/>
                    </a:lnTo>
                    <a:lnTo>
                      <a:pt x="f102" y="f48"/>
                    </a:lnTo>
                    <a:lnTo>
                      <a:pt x="f103" y="f46"/>
                    </a:lnTo>
                    <a:lnTo>
                      <a:pt x="f104" y="f105"/>
                    </a:lnTo>
                    <a:lnTo>
                      <a:pt x="f65" y="f38"/>
                    </a:lnTo>
                    <a:lnTo>
                      <a:pt x="f106" y="f107"/>
                    </a:lnTo>
                    <a:lnTo>
                      <a:pt x="f108" y="f109"/>
                    </a:lnTo>
                    <a:lnTo>
                      <a:pt x="f110" y="f111"/>
                    </a:lnTo>
                    <a:lnTo>
                      <a:pt x="f112" y="f113"/>
                    </a:lnTo>
                    <a:lnTo>
                      <a:pt x="f114" y="f115"/>
                    </a:lnTo>
                    <a:lnTo>
                      <a:pt x="f116" y="f117"/>
                    </a:lnTo>
                    <a:lnTo>
                      <a:pt x="f118" y="f119"/>
                    </a:lnTo>
                    <a:lnTo>
                      <a:pt x="f28" y="f120"/>
                    </a:lnTo>
                    <a:lnTo>
                      <a:pt x="f112" y="f121"/>
                    </a:lnTo>
                    <a:lnTo>
                      <a:pt x="f122" y="f123"/>
                    </a:lnTo>
                    <a:lnTo>
                      <a:pt x="f124" y="f125"/>
                    </a:lnTo>
                    <a:lnTo>
                      <a:pt x="f126" y="f127"/>
                    </a:lnTo>
                    <a:lnTo>
                      <a:pt x="f128" y="f129"/>
                    </a:lnTo>
                    <a:lnTo>
                      <a:pt x="f130" y="f131"/>
                    </a:lnTo>
                    <a:lnTo>
                      <a:pt x="f132" y="f133"/>
                    </a:lnTo>
                    <a:lnTo>
                      <a:pt x="f106" y="f134"/>
                    </a:lnTo>
                    <a:lnTo>
                      <a:pt x="f135" y="f136"/>
                    </a:lnTo>
                    <a:lnTo>
                      <a:pt x="f65" y="f137"/>
                    </a:lnTo>
                    <a:lnTo>
                      <a:pt x="f138" y="f139"/>
                    </a:lnTo>
                    <a:lnTo>
                      <a:pt x="f140" y="f141"/>
                    </a:lnTo>
                    <a:lnTo>
                      <a:pt x="f32" y="f102"/>
                    </a:lnTo>
                    <a:lnTo>
                      <a:pt x="f142" y="f143"/>
                    </a:lnTo>
                    <a:lnTo>
                      <a:pt x="f144" y="f145"/>
                    </a:lnTo>
                    <a:lnTo>
                      <a:pt x="f146" y="f19"/>
                    </a:lnTo>
                    <a:lnTo>
                      <a:pt x="f147" y="f19"/>
                    </a:lnTo>
                    <a:lnTo>
                      <a:pt x="f72" y="f30"/>
                    </a:lnTo>
                    <a:lnTo>
                      <a:pt x="f68" y="f148"/>
                    </a:lnTo>
                    <a:lnTo>
                      <a:pt x="f149" y="f150"/>
                    </a:lnTo>
                    <a:lnTo>
                      <a:pt x="f151" y="f152"/>
                    </a:lnTo>
                    <a:lnTo>
                      <a:pt x="f153" y="f154"/>
                    </a:lnTo>
                    <a:lnTo>
                      <a:pt x="f155" y="f156"/>
                    </a:lnTo>
                    <a:lnTo>
                      <a:pt x="f157" y="f158"/>
                    </a:lnTo>
                    <a:lnTo>
                      <a:pt x="f159" y="f76"/>
                    </a:lnTo>
                    <a:lnTo>
                      <a:pt x="f128" y="f160"/>
                    </a:lnTo>
                    <a:lnTo>
                      <a:pt x="f161" y="f162"/>
                    </a:lnTo>
                    <a:lnTo>
                      <a:pt x="f163" y="f164"/>
                    </a:lnTo>
                    <a:lnTo>
                      <a:pt x="f165" y="f166"/>
                    </a:lnTo>
                    <a:lnTo>
                      <a:pt x="f167" y="f168"/>
                    </a:lnTo>
                    <a:lnTo>
                      <a:pt x="f169" y="f170"/>
                    </a:lnTo>
                    <a:lnTo>
                      <a:pt x="f171" y="f172"/>
                    </a:lnTo>
                    <a:lnTo>
                      <a:pt x="f173" y="f120"/>
                    </a:lnTo>
                    <a:lnTo>
                      <a:pt x="f174" y="f175"/>
                    </a:lnTo>
                    <a:lnTo>
                      <a:pt x="f174" y="f176"/>
                    </a:lnTo>
                    <a:lnTo>
                      <a:pt x="f174" y="f117"/>
                    </a:lnTo>
                    <a:lnTo>
                      <a:pt x="f173" y="f177"/>
                    </a:lnTo>
                    <a:lnTo>
                      <a:pt x="f178" y="f179"/>
                    </a:lnTo>
                    <a:lnTo>
                      <a:pt x="f169" y="f180"/>
                    </a:lnTo>
                    <a:lnTo>
                      <a:pt x="f181" y="f182"/>
                    </a:lnTo>
                    <a:lnTo>
                      <a:pt x="f183" y="f184"/>
                    </a:lnTo>
                    <a:lnTo>
                      <a:pt x="f185" y="f186"/>
                    </a:lnTo>
                    <a:lnTo>
                      <a:pt x="f124" y="f187"/>
                    </a:lnTo>
                    <a:lnTo>
                      <a:pt x="f188" y="f189"/>
                    </a:lnTo>
                    <a:lnTo>
                      <a:pt x="f190" y="f100"/>
                    </a:lnTo>
                    <a:lnTo>
                      <a:pt x="f191" y="f192"/>
                    </a:lnTo>
                    <a:lnTo>
                      <a:pt x="f141" y="f55"/>
                    </a:lnTo>
                    <a:lnTo>
                      <a:pt x="f76" y="f193"/>
                    </a:lnTo>
                    <a:lnTo>
                      <a:pt x="f194" y="f89"/>
                    </a:lnTo>
                    <a:lnTo>
                      <a:pt x="f13" y="f195"/>
                    </a:lnTo>
                    <a:lnTo>
                      <a:pt x="f146" y="f87"/>
                    </a:lnTo>
                    <a:lnTo>
                      <a:pt x="f72" y="f196"/>
                    </a:lnTo>
                    <a:lnTo>
                      <a:pt x="f68" y="f197"/>
                    </a:lnTo>
                    <a:lnTo>
                      <a:pt x="f149" y="f198"/>
                    </a:lnTo>
                    <a:lnTo>
                      <a:pt x="f199" y="f200"/>
                    </a:lnTo>
                    <a:lnTo>
                      <a:pt x="f201" y="f202"/>
                    </a:lnTo>
                    <a:lnTo>
                      <a:pt x="f203" y="f198"/>
                    </a:lnTo>
                    <a:lnTo>
                      <a:pt x="f204" y="f85"/>
                    </a:lnTo>
                    <a:lnTo>
                      <a:pt x="f205" y="f206"/>
                    </a:lnTo>
                    <a:lnTo>
                      <a:pt x="f207" y="f208"/>
                    </a:lnTo>
                    <a:lnTo>
                      <a:pt x="f128" y="f209"/>
                    </a:lnTo>
                    <a:lnTo>
                      <a:pt x="f210" y="f211"/>
                    </a:lnTo>
                    <a:lnTo>
                      <a:pt x="f212" y="f213"/>
                    </a:lnTo>
                    <a:lnTo>
                      <a:pt x="f214" y="f53"/>
                    </a:lnTo>
                    <a:lnTo>
                      <a:pt x="f215" y="f216"/>
                    </a:lnTo>
                    <a:lnTo>
                      <a:pt x="f27" y="f217"/>
                    </a:lnTo>
                    <a:lnTo>
                      <a:pt x="f218" y="f219"/>
                    </a:lnTo>
                    <a:lnTo>
                      <a:pt x="f220" y="f221"/>
                    </a:lnTo>
                    <a:lnTo>
                      <a:pt x="f222" y="f223"/>
                    </a:lnTo>
                    <a:lnTo>
                      <a:pt x="f224" y="f225"/>
                    </a:lnTo>
                    <a:lnTo>
                      <a:pt x="f226" y="f227"/>
                    </a:lnTo>
                    <a:lnTo>
                      <a:pt x="f226" y="f228"/>
                    </a:lnTo>
                    <a:lnTo>
                      <a:pt x="f229" y="f230"/>
                    </a:lnTo>
                    <a:lnTo>
                      <a:pt x="f231" y="f232"/>
                    </a:lnTo>
                    <a:lnTo>
                      <a:pt x="f233" y="f37"/>
                    </a:lnTo>
                    <a:lnTo>
                      <a:pt x="f234" y="f235"/>
                    </a:lnTo>
                    <a:lnTo>
                      <a:pt x="f236" y="f127"/>
                    </a:lnTo>
                    <a:lnTo>
                      <a:pt x="f237" y="f90"/>
                    </a:lnTo>
                    <a:lnTo>
                      <a:pt x="f238" y="f34"/>
                    </a:lnTo>
                    <a:lnTo>
                      <a:pt x="f239" y="f240"/>
                    </a:lnTo>
                    <a:lnTo>
                      <a:pt x="f241" y="f152"/>
                    </a:lnTo>
                    <a:lnTo>
                      <a:pt x="f242" y="f243"/>
                    </a:lnTo>
                    <a:lnTo>
                      <a:pt x="f23" y="f244"/>
                    </a:lnTo>
                    <a:lnTo>
                      <a:pt x="f245" y="f246"/>
                    </a:lnTo>
                    <a:lnTo>
                      <a:pt x="f135" y="f247"/>
                    </a:lnTo>
                    <a:lnTo>
                      <a:pt x="f156" y="f248"/>
                    </a:lnTo>
                    <a:lnTo>
                      <a:pt x="f249" y="f18"/>
                    </a:lnTo>
                    <a:lnTo>
                      <a:pt x="f249" y="f250"/>
                    </a:lnTo>
                    <a:lnTo>
                      <a:pt x="f251" y="f252"/>
                    </a:lnTo>
                    <a:lnTo>
                      <a:pt x="f251" y="f253"/>
                    </a:lnTo>
                    <a:lnTo>
                      <a:pt x="f254" y="f90"/>
                    </a:lnTo>
                    <a:lnTo>
                      <a:pt x="f6" y="f9"/>
                    </a:lnTo>
                    <a:lnTo>
                      <a:pt x="f255" y="f256"/>
                    </a:lnTo>
                    <a:lnTo>
                      <a:pt x="f255" y="f257"/>
                    </a:lnTo>
                    <a:lnTo>
                      <a:pt x="f92" y="f258"/>
                    </a:lnTo>
                    <a:lnTo>
                      <a:pt x="f8"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8" name="Freeform 24"/>
              <p:cNvSpPr/>
              <p:nvPr/>
            </p:nvSpPr>
            <p:spPr>
              <a:xfrm flipH="1">
                <a:off x="8297850" y="4468873"/>
                <a:ext cx="239298" cy="398815"/>
              </a:xfrm>
              <a:custGeom>
                <a:avLst/>
                <a:gdLst>
                  <a:gd name="f0" fmla="val 10800000"/>
                  <a:gd name="f1" fmla="val 5400000"/>
                  <a:gd name="f2" fmla="val 180"/>
                  <a:gd name="f3" fmla="val w"/>
                  <a:gd name="f4" fmla="val h"/>
                  <a:gd name="f5" fmla="val 0"/>
                  <a:gd name="f6" fmla="val 1165"/>
                  <a:gd name="f7" fmla="val 1574"/>
                  <a:gd name="f8" fmla="val 315"/>
                  <a:gd name="f9" fmla="val 2"/>
                  <a:gd name="f10" fmla="val 317"/>
                  <a:gd name="f11" fmla="val 12"/>
                  <a:gd name="f12" fmla="val 25"/>
                  <a:gd name="f13" fmla="val 325"/>
                  <a:gd name="f14" fmla="val 48"/>
                  <a:gd name="f15" fmla="val 330"/>
                  <a:gd name="f16" fmla="val 73"/>
                  <a:gd name="f17" fmla="val 338"/>
                  <a:gd name="f18" fmla="val 101"/>
                  <a:gd name="f19" fmla="val 349"/>
                  <a:gd name="f20" fmla="val 135"/>
                  <a:gd name="f21" fmla="val 365"/>
                  <a:gd name="f22" fmla="val 172"/>
                  <a:gd name="f23" fmla="val 380"/>
                  <a:gd name="f24" fmla="val 211"/>
                  <a:gd name="f25" fmla="val 397"/>
                  <a:gd name="f26" fmla="val 253"/>
                  <a:gd name="f27" fmla="val 418"/>
                  <a:gd name="f28" fmla="val 295"/>
                  <a:gd name="f29" fmla="val 443"/>
                  <a:gd name="f30" fmla="val 343"/>
                  <a:gd name="f31" fmla="val 469"/>
                  <a:gd name="f32" fmla="val 388"/>
                  <a:gd name="f33" fmla="val 503"/>
                  <a:gd name="f34" fmla="val 438"/>
                  <a:gd name="f35" fmla="val 538"/>
                  <a:gd name="f36" fmla="val 485"/>
                  <a:gd name="f37" fmla="val 576"/>
                  <a:gd name="f38" fmla="val 533"/>
                  <a:gd name="f39" fmla="val 570"/>
                  <a:gd name="f40" fmla="val 555"/>
                  <a:gd name="f41" fmla="val 532"/>
                  <a:gd name="f42" fmla="val 546"/>
                  <a:gd name="f43" fmla="val 557"/>
                  <a:gd name="f44" fmla="val 573"/>
                  <a:gd name="f45" fmla="val 429"/>
                  <a:gd name="f46" fmla="val 592"/>
                  <a:gd name="f47" fmla="val 386"/>
                  <a:gd name="f48" fmla="val 616"/>
                  <a:gd name="f49" fmla="val 340"/>
                  <a:gd name="f50" fmla="val 649"/>
                  <a:gd name="f51" fmla="val 291"/>
                  <a:gd name="f52" fmla="val 685"/>
                  <a:gd name="f53" fmla="val 241"/>
                  <a:gd name="f54" fmla="val 732"/>
                  <a:gd name="f55" fmla="val 194"/>
                  <a:gd name="f56" fmla="val 782"/>
                  <a:gd name="f57" fmla="val 148"/>
                  <a:gd name="f58" fmla="val 843"/>
                  <a:gd name="f59" fmla="val 102"/>
                  <a:gd name="f60" fmla="val 909"/>
                  <a:gd name="f61" fmla="val 64"/>
                  <a:gd name="f62" fmla="val 985"/>
                  <a:gd name="f63" fmla="val 28"/>
                  <a:gd name="f64" fmla="val 1071"/>
                  <a:gd name="f65" fmla="val 1168"/>
                  <a:gd name="f66" fmla="val 176"/>
                  <a:gd name="f67" fmla="val 188"/>
                  <a:gd name="f68" fmla="val 1323"/>
                  <a:gd name="f69" fmla="val 192"/>
                  <a:gd name="f70" fmla="val 1320"/>
                  <a:gd name="f71" fmla="val 201"/>
                  <a:gd name="f72" fmla="val 1306"/>
                  <a:gd name="f73" fmla="val 218"/>
                  <a:gd name="f74" fmla="val 1287"/>
                  <a:gd name="f75" fmla="val 243"/>
                  <a:gd name="f76" fmla="val 1263"/>
                  <a:gd name="f77" fmla="val 273"/>
                  <a:gd name="f78" fmla="val 1232"/>
                  <a:gd name="f79" fmla="val 313"/>
                  <a:gd name="f80" fmla="val 1198"/>
                  <a:gd name="f81" fmla="val 359"/>
                  <a:gd name="f82" fmla="val 1162"/>
                  <a:gd name="f83" fmla="val 414"/>
                  <a:gd name="f84" fmla="val 1124"/>
                  <a:gd name="f85" fmla="val 475"/>
                  <a:gd name="f86" fmla="val 1082"/>
                  <a:gd name="f87" fmla="val 543"/>
                  <a:gd name="f88" fmla="val 1044"/>
                  <a:gd name="f89" fmla="val 619"/>
                  <a:gd name="f90" fmla="val 1004"/>
                  <a:gd name="f91" fmla="val 705"/>
                  <a:gd name="f92" fmla="val 970"/>
                  <a:gd name="f93" fmla="val 794"/>
                  <a:gd name="f94" fmla="val 934"/>
                  <a:gd name="f95" fmla="val 895"/>
                  <a:gd name="f96" fmla="val 907"/>
                  <a:gd name="f97" fmla="val 1003"/>
                  <a:gd name="f98" fmla="val 882"/>
                  <a:gd name="f99" fmla="val 1119"/>
                  <a:gd name="f100" fmla="val 865"/>
                  <a:gd name="f101" fmla="val 862"/>
                  <a:gd name="f102" fmla="val 1123"/>
                  <a:gd name="f103" fmla="val 850"/>
                  <a:gd name="f104" fmla="val 1127"/>
                  <a:gd name="f105" fmla="val 833"/>
                  <a:gd name="f106" fmla="val 1134"/>
                  <a:gd name="f107" fmla="val 812"/>
                  <a:gd name="f108" fmla="val 1140"/>
                  <a:gd name="f109" fmla="val 1148"/>
                  <a:gd name="f110" fmla="val 747"/>
                  <a:gd name="f111" fmla="val 1155"/>
                  <a:gd name="f112" fmla="val 706"/>
                  <a:gd name="f113" fmla="val 1161"/>
                  <a:gd name="f114" fmla="val 658"/>
                  <a:gd name="f115" fmla="val 1163"/>
                  <a:gd name="f116" fmla="val 603"/>
                  <a:gd name="f117" fmla="val 481"/>
                  <a:gd name="f118" fmla="val 1159"/>
                  <a:gd name="f119" fmla="val 413"/>
                  <a:gd name="f120" fmla="val 1150"/>
                  <a:gd name="f121" fmla="val 337"/>
                  <a:gd name="f122" fmla="val 1136"/>
                  <a:gd name="f123" fmla="val 257"/>
                  <a:gd name="f124" fmla="val 1117"/>
                  <a:gd name="f125" fmla="val 173"/>
                  <a:gd name="f126" fmla="val 1095"/>
                  <a:gd name="f127" fmla="val 86"/>
                  <a:gd name="f128" fmla="val 1043"/>
                  <a:gd name="f129" fmla="val 109"/>
                  <a:gd name="f130" fmla="val 113"/>
                  <a:gd name="f131" fmla="val 1049"/>
                  <a:gd name="f132" fmla="val 128"/>
                  <a:gd name="f133" fmla="val 1053"/>
                  <a:gd name="f134" fmla="val 153"/>
                  <a:gd name="f135" fmla="val 1062"/>
                  <a:gd name="f136" fmla="val 185"/>
                  <a:gd name="f137" fmla="val 1070"/>
                  <a:gd name="f138" fmla="val 223"/>
                  <a:gd name="f139" fmla="val 1079"/>
                  <a:gd name="f140" fmla="val 267"/>
                  <a:gd name="f141" fmla="val 1085"/>
                  <a:gd name="f142" fmla="val 316"/>
                  <a:gd name="f143" fmla="val 371"/>
                  <a:gd name="f144" fmla="val 1098"/>
                  <a:gd name="f145" fmla="val 424"/>
                  <a:gd name="f146" fmla="val 1106"/>
                  <a:gd name="f147" fmla="val 1108"/>
                  <a:gd name="f148" fmla="val 595"/>
                  <a:gd name="f149" fmla="val 1104"/>
                  <a:gd name="f150" fmla="val 704"/>
                  <a:gd name="f151" fmla="val 753"/>
                  <a:gd name="f152" fmla="val 1072"/>
                  <a:gd name="f153" fmla="val 797"/>
                  <a:gd name="f154" fmla="val 1064"/>
                  <a:gd name="f155" fmla="val 799"/>
                  <a:gd name="f156" fmla="val 1013"/>
                  <a:gd name="f157" fmla="val 803"/>
                  <a:gd name="f158" fmla="val 973"/>
                  <a:gd name="f159" fmla="val 810"/>
                  <a:gd name="f160" fmla="val 922"/>
                  <a:gd name="f161" fmla="val 820"/>
                  <a:gd name="f162" fmla="val 802"/>
                  <a:gd name="f163" fmla="val 733"/>
                  <a:gd name="f164" fmla="val 871"/>
                  <a:gd name="f165" fmla="val 661"/>
                  <a:gd name="f166" fmla="val 898"/>
                  <a:gd name="f167" fmla="val 587"/>
                  <a:gd name="f168" fmla="val 928"/>
                  <a:gd name="f169" fmla="val 511"/>
                  <a:gd name="f170" fmla="val 966"/>
                  <a:gd name="f171" fmla="val 435"/>
                  <a:gd name="f172" fmla="val 1012"/>
                  <a:gd name="f173" fmla="val 1061"/>
                  <a:gd name="f174" fmla="val 289"/>
                  <a:gd name="f175" fmla="val 1120"/>
                  <a:gd name="f176" fmla="val 220"/>
                  <a:gd name="f177" fmla="val 1185"/>
                  <a:gd name="f178" fmla="val 157"/>
                  <a:gd name="f179" fmla="val 1261"/>
                  <a:gd name="f180" fmla="val 78"/>
                  <a:gd name="f181" fmla="val 1145"/>
                  <a:gd name="f182" fmla="val 1141"/>
                  <a:gd name="f183" fmla="val 81"/>
                  <a:gd name="f184" fmla="val 1128"/>
                  <a:gd name="f185" fmla="val 87"/>
                  <a:gd name="f186" fmla="val 1107"/>
                  <a:gd name="f187" fmla="val 97"/>
                  <a:gd name="f188" fmla="val 1080"/>
                  <a:gd name="f189" fmla="val 110"/>
                  <a:gd name="f190" fmla="val 1048"/>
                  <a:gd name="f191" fmla="val 129"/>
                  <a:gd name="f192" fmla="val 152"/>
                  <a:gd name="f193" fmla="val 972"/>
                  <a:gd name="f194" fmla="val 182"/>
                  <a:gd name="f195" fmla="val 216"/>
                  <a:gd name="f196" fmla="val 879"/>
                  <a:gd name="f197" fmla="val 258"/>
                  <a:gd name="f198" fmla="val 831"/>
                  <a:gd name="f199" fmla="val 308"/>
                  <a:gd name="f200" fmla="val 367"/>
                  <a:gd name="f201" fmla="val 683"/>
                  <a:gd name="f202" fmla="val 635"/>
                  <a:gd name="f203" fmla="val 590"/>
                  <a:gd name="f204" fmla="val 680"/>
                  <a:gd name="f205" fmla="val 550"/>
                  <a:gd name="f206" fmla="val 678"/>
                  <a:gd name="f207" fmla="val 671"/>
                  <a:gd name="f208" fmla="val 536"/>
                  <a:gd name="f209" fmla="val 657"/>
                  <a:gd name="f210" fmla="val 519"/>
                  <a:gd name="f211" fmla="val 642"/>
                  <a:gd name="f212" fmla="val 500"/>
                  <a:gd name="f213" fmla="val 621"/>
                  <a:gd name="f214" fmla="val 476"/>
                  <a:gd name="f215" fmla="val 602"/>
                  <a:gd name="f216" fmla="val 447"/>
                  <a:gd name="f217" fmla="val 579"/>
                  <a:gd name="f218" fmla="val 415"/>
                  <a:gd name="f219" fmla="val 381"/>
                  <a:gd name="f220" fmla="val 507"/>
                  <a:gd name="f221" fmla="val 303"/>
                  <a:gd name="f222" fmla="val 484"/>
                  <a:gd name="f223" fmla="val 261"/>
                  <a:gd name="f224" fmla="val 464"/>
                  <a:gd name="f225" fmla="val 221"/>
                  <a:gd name="f226" fmla="val 177"/>
                  <a:gd name="f227" fmla="val 425"/>
                  <a:gd name="f228" fmla="val 412"/>
                  <a:gd name="f229" fmla="val 96"/>
                  <a:gd name="f230" fmla="val 403"/>
                  <a:gd name="f231" fmla="val 58"/>
                  <a:gd name="f232" fmla="+- 0 0 -90"/>
                  <a:gd name="f233" fmla="*/ f3 1 1165"/>
                  <a:gd name="f234" fmla="*/ f4 1 1574"/>
                  <a:gd name="f235" fmla="+- f7 0 f5"/>
                  <a:gd name="f236" fmla="+- f6 0 f5"/>
                  <a:gd name="f237" fmla="*/ f232 f0 1"/>
                  <a:gd name="f238" fmla="*/ f236 1 1165"/>
                  <a:gd name="f239" fmla="*/ f235 1 1574"/>
                  <a:gd name="f240" fmla="*/ 20 f236 1"/>
                  <a:gd name="f241" fmla="*/ 1 f235 1"/>
                  <a:gd name="f242" fmla="*/ 21 f236 1"/>
                  <a:gd name="f243" fmla="*/ 5 f235 1"/>
                  <a:gd name="f244" fmla="*/ 23 f236 1"/>
                  <a:gd name="f245" fmla="*/ 11 f235 1"/>
                  <a:gd name="f246" fmla="*/ 27 f236 1"/>
                  <a:gd name="f247" fmla="*/ 19 f235 1"/>
                  <a:gd name="f248" fmla="*/ 32 f236 1"/>
                  <a:gd name="f249" fmla="*/ 27 f235 1"/>
                  <a:gd name="f250" fmla="*/ 36 f236 1"/>
                  <a:gd name="f251" fmla="*/ 34 f235 1"/>
                  <a:gd name="f252" fmla="*/ 35 f235 1"/>
                  <a:gd name="f253" fmla="*/ 25 f236 1"/>
                  <a:gd name="f254" fmla="*/ 39 f235 1"/>
                  <a:gd name="f255" fmla="*/ 16 f236 1"/>
                  <a:gd name="f256" fmla="*/ 46 f235 1"/>
                  <a:gd name="f257" fmla="*/ 7 f236 1"/>
                  <a:gd name="f258" fmla="*/ 56 f235 1"/>
                  <a:gd name="f259" fmla="*/ 0 f236 1"/>
                  <a:gd name="f260" fmla="*/ 73 f235 1"/>
                  <a:gd name="f261" fmla="*/ 12 f236 1"/>
                  <a:gd name="f262" fmla="*/ 83 f235 1"/>
                  <a:gd name="f263" fmla="*/ 79 f235 1"/>
                  <a:gd name="f264" fmla="*/ 34 f236 1"/>
                  <a:gd name="f265" fmla="*/ 66 f235 1"/>
                  <a:gd name="f266" fmla="*/ 50 f236 1"/>
                  <a:gd name="f267" fmla="*/ 58 f235 1"/>
                  <a:gd name="f268" fmla="*/ 70 f236 1"/>
                  <a:gd name="f269" fmla="*/ 54 f235 1"/>
                  <a:gd name="f270" fmla="*/ 71 f236 1"/>
                  <a:gd name="f271" fmla="*/ 52 f235 1"/>
                  <a:gd name="f272" fmla="*/ 72 f236 1"/>
                  <a:gd name="f273" fmla="*/ 47 f235 1"/>
                  <a:gd name="f274" fmla="*/ 73 f236 1"/>
                  <a:gd name="f275" fmla="*/ 38 f235 1"/>
                  <a:gd name="f276" fmla="*/ 25 f235 1"/>
                  <a:gd name="f277" fmla="*/ 66 f236 1"/>
                  <a:gd name="f278" fmla="*/ 7 f235 1"/>
                  <a:gd name="f279" fmla="*/ 67 f236 1"/>
                  <a:gd name="f280" fmla="*/ 12 f235 1"/>
                  <a:gd name="f281" fmla="*/ 68 f236 1"/>
                  <a:gd name="f282" fmla="*/ 20 f235 1"/>
                  <a:gd name="f283" fmla="*/ 30 f235 1"/>
                  <a:gd name="f284" fmla="*/ 69 f236 1"/>
                  <a:gd name="f285" fmla="*/ 41 f235 1"/>
                  <a:gd name="f286" fmla="*/ 49 f235 1"/>
                  <a:gd name="f287" fmla="*/ 64 f236 1"/>
                  <a:gd name="f288" fmla="*/ 50 f235 1"/>
                  <a:gd name="f289" fmla="*/ 55 f236 1"/>
                  <a:gd name="f290" fmla="*/ 42 f236 1"/>
                  <a:gd name="f291" fmla="*/ 28 f236 1"/>
                  <a:gd name="f292" fmla="*/ 63 f235 1"/>
                  <a:gd name="f293" fmla="*/ 14 f236 1"/>
                  <a:gd name="f294" fmla="*/ 75 f235 1"/>
                  <a:gd name="f295" fmla="*/ 5 f236 1"/>
                  <a:gd name="f296" fmla="*/ 72 f235 1"/>
                  <a:gd name="f297" fmla="*/ 68 f235 1"/>
                  <a:gd name="f298" fmla="*/ 10 f236 1"/>
                  <a:gd name="f299" fmla="*/ 60 f235 1"/>
                  <a:gd name="f300" fmla="*/ 17 f236 1"/>
                  <a:gd name="f301" fmla="*/ 43 f235 1"/>
                  <a:gd name="f302" fmla="*/ 43 f236 1"/>
                  <a:gd name="f303" fmla="*/ 33 f235 1"/>
                  <a:gd name="f304" fmla="*/ 38 f236 1"/>
                  <a:gd name="f305" fmla="*/ 28 f235 1"/>
                  <a:gd name="f306" fmla="*/ 22 f235 1"/>
                  <a:gd name="f307" fmla="*/ 29 f236 1"/>
                  <a:gd name="f308" fmla="*/ 13 f235 1"/>
                  <a:gd name="f309" fmla="*/ 26 f236 1"/>
                  <a:gd name="f310" fmla="*/ 6 f235 1"/>
                  <a:gd name="f311" fmla="*/ 0 f235 1"/>
                  <a:gd name="f312" fmla="*/ 1165 f236 1"/>
                  <a:gd name="f313" fmla="*/ 1574 f235 1"/>
                  <a:gd name="f314" fmla="*/ f237 1 f2"/>
                  <a:gd name="f315" fmla="*/ f240 1 1165"/>
                  <a:gd name="f316" fmla="*/ f241 1 1574"/>
                  <a:gd name="f317" fmla="*/ f242 1 1165"/>
                  <a:gd name="f318" fmla="*/ f243 1 1574"/>
                  <a:gd name="f319" fmla="*/ f244 1 1165"/>
                  <a:gd name="f320" fmla="*/ f245 1 1574"/>
                  <a:gd name="f321" fmla="*/ f246 1 1165"/>
                  <a:gd name="f322" fmla="*/ f247 1 1574"/>
                  <a:gd name="f323" fmla="*/ f248 1 1165"/>
                  <a:gd name="f324" fmla="*/ f249 1 1574"/>
                  <a:gd name="f325" fmla="*/ f250 1 1165"/>
                  <a:gd name="f326" fmla="*/ f251 1 1574"/>
                  <a:gd name="f327" fmla="*/ f252 1 1574"/>
                  <a:gd name="f328" fmla="*/ f253 1 1165"/>
                  <a:gd name="f329" fmla="*/ f254 1 1574"/>
                  <a:gd name="f330" fmla="*/ f255 1 1165"/>
                  <a:gd name="f331" fmla="*/ f256 1 1574"/>
                  <a:gd name="f332" fmla="*/ f257 1 1165"/>
                  <a:gd name="f333" fmla="*/ f258 1 1574"/>
                  <a:gd name="f334" fmla="*/ f259 1 1165"/>
                  <a:gd name="f335" fmla="*/ f260 1 1574"/>
                  <a:gd name="f336" fmla="*/ f261 1 1165"/>
                  <a:gd name="f337" fmla="*/ f262 1 1574"/>
                  <a:gd name="f338" fmla="*/ f263 1 1574"/>
                  <a:gd name="f339" fmla="*/ f264 1 1165"/>
                  <a:gd name="f340" fmla="*/ f265 1 1574"/>
                  <a:gd name="f341" fmla="*/ f266 1 1165"/>
                  <a:gd name="f342" fmla="*/ f267 1 1574"/>
                  <a:gd name="f343" fmla="*/ f268 1 1165"/>
                  <a:gd name="f344" fmla="*/ f269 1 1574"/>
                  <a:gd name="f345" fmla="*/ f270 1 1165"/>
                  <a:gd name="f346" fmla="*/ f271 1 1574"/>
                  <a:gd name="f347" fmla="*/ f272 1 1165"/>
                  <a:gd name="f348" fmla="*/ f273 1 1574"/>
                  <a:gd name="f349" fmla="*/ f274 1 1165"/>
                  <a:gd name="f350" fmla="*/ f275 1 1574"/>
                  <a:gd name="f351" fmla="*/ f276 1 1574"/>
                  <a:gd name="f352" fmla="*/ f277 1 1165"/>
                  <a:gd name="f353" fmla="*/ f278 1 1574"/>
                  <a:gd name="f354" fmla="*/ f279 1 1165"/>
                  <a:gd name="f355" fmla="*/ f280 1 1574"/>
                  <a:gd name="f356" fmla="*/ f281 1 1165"/>
                  <a:gd name="f357" fmla="*/ f282 1 1574"/>
                  <a:gd name="f358" fmla="*/ f283 1 1574"/>
                  <a:gd name="f359" fmla="*/ f284 1 1165"/>
                  <a:gd name="f360" fmla="*/ f285 1 1574"/>
                  <a:gd name="f361" fmla="*/ f286 1 1574"/>
                  <a:gd name="f362" fmla="*/ f287 1 1165"/>
                  <a:gd name="f363" fmla="*/ f288 1 1574"/>
                  <a:gd name="f364" fmla="*/ f289 1 1165"/>
                  <a:gd name="f365" fmla="*/ f290 1 1165"/>
                  <a:gd name="f366" fmla="*/ f291 1 1165"/>
                  <a:gd name="f367" fmla="*/ f292 1 1574"/>
                  <a:gd name="f368" fmla="*/ f293 1 1165"/>
                  <a:gd name="f369" fmla="*/ f294 1 1574"/>
                  <a:gd name="f370" fmla="*/ f295 1 1165"/>
                  <a:gd name="f371" fmla="*/ f296 1 1574"/>
                  <a:gd name="f372" fmla="*/ f297 1 1574"/>
                  <a:gd name="f373" fmla="*/ f298 1 1165"/>
                  <a:gd name="f374" fmla="*/ f299 1 1574"/>
                  <a:gd name="f375" fmla="*/ f300 1 1165"/>
                  <a:gd name="f376" fmla="*/ f301 1 1574"/>
                  <a:gd name="f377" fmla="*/ f302 1 1165"/>
                  <a:gd name="f378" fmla="*/ f303 1 1574"/>
                  <a:gd name="f379" fmla="*/ f304 1 1165"/>
                  <a:gd name="f380" fmla="*/ f305 1 1574"/>
                  <a:gd name="f381" fmla="*/ f306 1 1574"/>
                  <a:gd name="f382" fmla="*/ f307 1 1165"/>
                  <a:gd name="f383" fmla="*/ f308 1 1574"/>
                  <a:gd name="f384" fmla="*/ f309 1 1165"/>
                  <a:gd name="f385" fmla="*/ f310 1 1574"/>
                  <a:gd name="f386" fmla="*/ f311 1 1574"/>
                  <a:gd name="f387" fmla="*/ f312 1 1165"/>
                  <a:gd name="f388" fmla="*/ f313 1 1574"/>
                  <a:gd name="f389" fmla="+- f314 0 f1"/>
                  <a:gd name="f390" fmla="*/ f315 1 f238"/>
                  <a:gd name="f391" fmla="*/ f316 1 f239"/>
                  <a:gd name="f392" fmla="*/ f317 1 f238"/>
                  <a:gd name="f393" fmla="*/ f318 1 f239"/>
                  <a:gd name="f394" fmla="*/ f319 1 f238"/>
                  <a:gd name="f395" fmla="*/ f320 1 f239"/>
                  <a:gd name="f396" fmla="*/ f321 1 f238"/>
                  <a:gd name="f397" fmla="*/ f322 1 f239"/>
                  <a:gd name="f398" fmla="*/ f323 1 f238"/>
                  <a:gd name="f399" fmla="*/ f324 1 f239"/>
                  <a:gd name="f400" fmla="*/ f325 1 f238"/>
                  <a:gd name="f401" fmla="*/ f326 1 f239"/>
                  <a:gd name="f402" fmla="*/ f327 1 f239"/>
                  <a:gd name="f403" fmla="*/ f328 1 f238"/>
                  <a:gd name="f404" fmla="*/ f329 1 f239"/>
                  <a:gd name="f405" fmla="*/ f330 1 f238"/>
                  <a:gd name="f406" fmla="*/ f331 1 f239"/>
                  <a:gd name="f407" fmla="*/ f332 1 f238"/>
                  <a:gd name="f408" fmla="*/ f333 1 f239"/>
                  <a:gd name="f409" fmla="*/ f334 1 f238"/>
                  <a:gd name="f410" fmla="*/ f335 1 f239"/>
                  <a:gd name="f411" fmla="*/ f336 1 f238"/>
                  <a:gd name="f412" fmla="*/ f337 1 f239"/>
                  <a:gd name="f413" fmla="*/ f338 1 f239"/>
                  <a:gd name="f414" fmla="*/ f339 1 f238"/>
                  <a:gd name="f415" fmla="*/ f340 1 f239"/>
                  <a:gd name="f416" fmla="*/ f341 1 f238"/>
                  <a:gd name="f417" fmla="*/ f342 1 f239"/>
                  <a:gd name="f418" fmla="*/ f343 1 f238"/>
                  <a:gd name="f419" fmla="*/ f344 1 f239"/>
                  <a:gd name="f420" fmla="*/ f345 1 f238"/>
                  <a:gd name="f421" fmla="*/ f346 1 f239"/>
                  <a:gd name="f422" fmla="*/ f347 1 f238"/>
                  <a:gd name="f423" fmla="*/ f348 1 f239"/>
                  <a:gd name="f424" fmla="*/ f349 1 f238"/>
                  <a:gd name="f425" fmla="*/ f350 1 f239"/>
                  <a:gd name="f426" fmla="*/ f351 1 f239"/>
                  <a:gd name="f427" fmla="*/ f352 1 f238"/>
                  <a:gd name="f428" fmla="*/ f353 1 f239"/>
                  <a:gd name="f429" fmla="*/ f354 1 f238"/>
                  <a:gd name="f430" fmla="*/ f355 1 f239"/>
                  <a:gd name="f431" fmla="*/ f356 1 f238"/>
                  <a:gd name="f432" fmla="*/ f357 1 f239"/>
                  <a:gd name="f433" fmla="*/ f358 1 f239"/>
                  <a:gd name="f434" fmla="*/ f359 1 f238"/>
                  <a:gd name="f435" fmla="*/ f360 1 f239"/>
                  <a:gd name="f436" fmla="*/ f361 1 f239"/>
                  <a:gd name="f437" fmla="*/ f362 1 f238"/>
                  <a:gd name="f438" fmla="*/ f363 1 f239"/>
                  <a:gd name="f439" fmla="*/ f364 1 f238"/>
                  <a:gd name="f440" fmla="*/ f365 1 f238"/>
                  <a:gd name="f441" fmla="*/ f366 1 f238"/>
                  <a:gd name="f442" fmla="*/ f367 1 f239"/>
                  <a:gd name="f443" fmla="*/ f368 1 f238"/>
                  <a:gd name="f444" fmla="*/ f369 1 f239"/>
                  <a:gd name="f445" fmla="*/ f370 1 f238"/>
                  <a:gd name="f446" fmla="*/ f371 1 f239"/>
                  <a:gd name="f447" fmla="*/ f372 1 f239"/>
                  <a:gd name="f448" fmla="*/ f373 1 f238"/>
                  <a:gd name="f449" fmla="*/ f374 1 f239"/>
                  <a:gd name="f450" fmla="*/ f375 1 f238"/>
                  <a:gd name="f451" fmla="*/ f376 1 f239"/>
                  <a:gd name="f452" fmla="*/ f377 1 f238"/>
                  <a:gd name="f453" fmla="*/ f378 1 f239"/>
                  <a:gd name="f454" fmla="*/ f379 1 f238"/>
                  <a:gd name="f455" fmla="*/ f380 1 f239"/>
                  <a:gd name="f456" fmla="*/ f381 1 f239"/>
                  <a:gd name="f457" fmla="*/ f382 1 f238"/>
                  <a:gd name="f458" fmla="*/ f383 1 f239"/>
                  <a:gd name="f459" fmla="*/ f384 1 f238"/>
                  <a:gd name="f460" fmla="*/ f385 1 f239"/>
                  <a:gd name="f461" fmla="*/ f386 1 f239"/>
                  <a:gd name="f462" fmla="*/ f387 1 f238"/>
                  <a:gd name="f463" fmla="*/ f388 1 f239"/>
                  <a:gd name="f464" fmla="*/ f409 f233 1"/>
                  <a:gd name="f465" fmla="*/ f462 f233 1"/>
                  <a:gd name="f466" fmla="*/ f463 f234 1"/>
                  <a:gd name="f467" fmla="*/ f461 f234 1"/>
                  <a:gd name="f468" fmla="*/ f390 f233 1"/>
                  <a:gd name="f469" fmla="*/ f391 f234 1"/>
                  <a:gd name="f470" fmla="*/ f392 f233 1"/>
                  <a:gd name="f471" fmla="*/ f393 f234 1"/>
                  <a:gd name="f472" fmla="*/ f394 f233 1"/>
                  <a:gd name="f473" fmla="*/ f395 f234 1"/>
                  <a:gd name="f474" fmla="*/ f396 f233 1"/>
                  <a:gd name="f475" fmla="*/ f397 f234 1"/>
                  <a:gd name="f476" fmla="*/ f398 f233 1"/>
                  <a:gd name="f477" fmla="*/ f399 f234 1"/>
                  <a:gd name="f478" fmla="*/ f400 f233 1"/>
                  <a:gd name="f479" fmla="*/ f401 f234 1"/>
                  <a:gd name="f480" fmla="*/ f402 f234 1"/>
                  <a:gd name="f481" fmla="*/ f403 f233 1"/>
                  <a:gd name="f482" fmla="*/ f404 f234 1"/>
                  <a:gd name="f483" fmla="*/ f405 f233 1"/>
                  <a:gd name="f484" fmla="*/ f406 f234 1"/>
                  <a:gd name="f485" fmla="*/ f407 f233 1"/>
                  <a:gd name="f486" fmla="*/ f408 f234 1"/>
                  <a:gd name="f487" fmla="*/ f410 f234 1"/>
                  <a:gd name="f488" fmla="*/ f411 f233 1"/>
                  <a:gd name="f489" fmla="*/ f412 f234 1"/>
                  <a:gd name="f490" fmla="*/ f413 f234 1"/>
                  <a:gd name="f491" fmla="*/ f414 f233 1"/>
                  <a:gd name="f492" fmla="*/ f415 f234 1"/>
                  <a:gd name="f493" fmla="*/ f416 f233 1"/>
                  <a:gd name="f494" fmla="*/ f417 f234 1"/>
                  <a:gd name="f495" fmla="*/ f418 f233 1"/>
                  <a:gd name="f496" fmla="*/ f419 f234 1"/>
                  <a:gd name="f497" fmla="*/ f420 f233 1"/>
                  <a:gd name="f498" fmla="*/ f421 f234 1"/>
                  <a:gd name="f499" fmla="*/ f422 f233 1"/>
                  <a:gd name="f500" fmla="*/ f423 f234 1"/>
                  <a:gd name="f501" fmla="*/ f424 f233 1"/>
                  <a:gd name="f502" fmla="*/ f425 f234 1"/>
                  <a:gd name="f503" fmla="*/ f426 f234 1"/>
                  <a:gd name="f504" fmla="*/ f427 f233 1"/>
                  <a:gd name="f505" fmla="*/ f428 f234 1"/>
                  <a:gd name="f506" fmla="*/ f429 f233 1"/>
                  <a:gd name="f507" fmla="*/ f430 f234 1"/>
                  <a:gd name="f508" fmla="*/ f431 f233 1"/>
                  <a:gd name="f509" fmla="*/ f432 f234 1"/>
                  <a:gd name="f510" fmla="*/ f433 f234 1"/>
                  <a:gd name="f511" fmla="*/ f434 f233 1"/>
                  <a:gd name="f512" fmla="*/ f435 f234 1"/>
                  <a:gd name="f513" fmla="*/ f436 f234 1"/>
                  <a:gd name="f514" fmla="*/ f437 f233 1"/>
                  <a:gd name="f515" fmla="*/ f438 f234 1"/>
                  <a:gd name="f516" fmla="*/ f439 f233 1"/>
                  <a:gd name="f517" fmla="*/ f440 f233 1"/>
                  <a:gd name="f518" fmla="*/ f441 f233 1"/>
                  <a:gd name="f519" fmla="*/ f442 f234 1"/>
                  <a:gd name="f520" fmla="*/ f443 f233 1"/>
                  <a:gd name="f521" fmla="*/ f444 f234 1"/>
                  <a:gd name="f522" fmla="*/ f445 f233 1"/>
                  <a:gd name="f523" fmla="*/ f446 f234 1"/>
                  <a:gd name="f524" fmla="*/ f447 f234 1"/>
                  <a:gd name="f525" fmla="*/ f448 f233 1"/>
                  <a:gd name="f526" fmla="*/ f449 f234 1"/>
                  <a:gd name="f527" fmla="*/ f450 f233 1"/>
                  <a:gd name="f528" fmla="*/ f451 f234 1"/>
                  <a:gd name="f529" fmla="*/ f452 f233 1"/>
                  <a:gd name="f530" fmla="*/ f453 f234 1"/>
                  <a:gd name="f531" fmla="*/ f454 f233 1"/>
                  <a:gd name="f532" fmla="*/ f455 f234 1"/>
                  <a:gd name="f533" fmla="*/ f456 f234 1"/>
                  <a:gd name="f534" fmla="*/ f457 f233 1"/>
                  <a:gd name="f535" fmla="*/ f458 f234 1"/>
                  <a:gd name="f536" fmla="*/ f459 f233 1"/>
                  <a:gd name="f537" fmla="*/ f460 f234 1"/>
                </a:gdLst>
                <a:ahLst/>
                <a:cxnLst>
                  <a:cxn ang="3cd4">
                    <a:pos x="hc" y="t"/>
                  </a:cxn>
                  <a:cxn ang="0">
                    <a:pos x="r" y="vc"/>
                  </a:cxn>
                  <a:cxn ang="cd4">
                    <a:pos x="hc" y="b"/>
                  </a:cxn>
                  <a:cxn ang="cd2">
                    <a:pos x="l" y="vc"/>
                  </a:cxn>
                  <a:cxn ang="f389">
                    <a:pos x="f468" y="f469"/>
                  </a:cxn>
                  <a:cxn ang="f389">
                    <a:pos x="f470" y="f471"/>
                  </a:cxn>
                  <a:cxn ang="f389">
                    <a:pos x="f472" y="f473"/>
                  </a:cxn>
                  <a:cxn ang="f389">
                    <a:pos x="f474" y="f475"/>
                  </a:cxn>
                  <a:cxn ang="f389">
                    <a:pos x="f476" y="f477"/>
                  </a:cxn>
                  <a:cxn ang="f389">
                    <a:pos x="f478" y="f479"/>
                  </a:cxn>
                  <a:cxn ang="f389">
                    <a:pos x="f476" y="f480"/>
                  </a:cxn>
                  <a:cxn ang="f389">
                    <a:pos x="f481" y="f482"/>
                  </a:cxn>
                  <a:cxn ang="f389">
                    <a:pos x="f483" y="f484"/>
                  </a:cxn>
                  <a:cxn ang="f389">
                    <a:pos x="f485" y="f486"/>
                  </a:cxn>
                  <a:cxn ang="f389">
                    <a:pos x="f464" y="f487"/>
                  </a:cxn>
                  <a:cxn ang="f389">
                    <a:pos x="f488" y="f489"/>
                  </a:cxn>
                  <a:cxn ang="f389">
                    <a:pos x="f483" y="f490"/>
                  </a:cxn>
                  <a:cxn ang="f389">
                    <a:pos x="f472" y="f487"/>
                  </a:cxn>
                  <a:cxn ang="f389">
                    <a:pos x="f491" y="f492"/>
                  </a:cxn>
                  <a:cxn ang="f389">
                    <a:pos x="f493" y="f494"/>
                  </a:cxn>
                  <a:cxn ang="f389">
                    <a:pos x="f495" y="f496"/>
                  </a:cxn>
                  <a:cxn ang="f389">
                    <a:pos x="f497" y="f498"/>
                  </a:cxn>
                  <a:cxn ang="f389">
                    <a:pos x="f499" y="f500"/>
                  </a:cxn>
                  <a:cxn ang="f389">
                    <a:pos x="f501" y="f502"/>
                  </a:cxn>
                  <a:cxn ang="f389">
                    <a:pos x="f501" y="f503"/>
                  </a:cxn>
                  <a:cxn ang="f389">
                    <a:pos x="f495" y="f473"/>
                  </a:cxn>
                  <a:cxn ang="f389">
                    <a:pos x="f504" y="f505"/>
                  </a:cxn>
                  <a:cxn ang="f389">
                    <a:pos x="f506" y="f507"/>
                  </a:cxn>
                  <a:cxn ang="f389">
                    <a:pos x="f508" y="f509"/>
                  </a:cxn>
                  <a:cxn ang="f389">
                    <a:pos x="f495" y="f510"/>
                  </a:cxn>
                  <a:cxn ang="f389">
                    <a:pos x="f511" y="f512"/>
                  </a:cxn>
                  <a:cxn ang="f389">
                    <a:pos x="f506" y="f513"/>
                  </a:cxn>
                  <a:cxn ang="f389">
                    <a:pos x="f514" y="f515"/>
                  </a:cxn>
                  <a:cxn ang="f389">
                    <a:pos x="f516" y="f498"/>
                  </a:cxn>
                  <a:cxn ang="f389">
                    <a:pos x="f517" y="f486"/>
                  </a:cxn>
                  <a:cxn ang="f389">
                    <a:pos x="f518" y="f519"/>
                  </a:cxn>
                  <a:cxn ang="f389">
                    <a:pos x="f520" y="f521"/>
                  </a:cxn>
                  <a:cxn ang="f389">
                    <a:pos x="f522" y="f523"/>
                  </a:cxn>
                  <a:cxn ang="f389">
                    <a:pos x="f485" y="f524"/>
                  </a:cxn>
                  <a:cxn ang="f389">
                    <a:pos x="f525" y="f526"/>
                  </a:cxn>
                  <a:cxn ang="f389">
                    <a:pos x="f527" y="f498"/>
                  </a:cxn>
                  <a:cxn ang="f389">
                    <a:pos x="f474" y="f528"/>
                  </a:cxn>
                  <a:cxn ang="f389">
                    <a:pos x="f529" y="f480"/>
                  </a:cxn>
                  <a:cxn ang="f389">
                    <a:pos x="f517" y="f530"/>
                  </a:cxn>
                  <a:cxn ang="f389">
                    <a:pos x="f531" y="f532"/>
                  </a:cxn>
                  <a:cxn ang="f389">
                    <a:pos x="f491" y="f533"/>
                  </a:cxn>
                  <a:cxn ang="f389">
                    <a:pos x="f534" y="f535"/>
                  </a:cxn>
                  <a:cxn ang="f389">
                    <a:pos x="f536" y="f537"/>
                  </a:cxn>
                  <a:cxn ang="f389">
                    <a:pos x="f468" y="f467"/>
                  </a:cxn>
                </a:cxnLst>
                <a:rect l="f464" t="f467" r="f465" b="f466"/>
                <a:pathLst>
                  <a:path w="1165" h="1574">
                    <a:moveTo>
                      <a:pt x="f8" y="f5"/>
                    </a:moveTo>
                    <a:lnTo>
                      <a:pt x="f8" y="f9"/>
                    </a:lnTo>
                    <a:lnTo>
                      <a:pt x="f10" y="f11"/>
                    </a:lnTo>
                    <a:lnTo>
                      <a:pt x="f10"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38"/>
                    </a:lnTo>
                    <a:lnTo>
                      <a:pt x="f40" y="f35"/>
                    </a:lnTo>
                    <a:lnTo>
                      <a:pt x="f41" y="f42"/>
                    </a:lnTo>
                    <a:lnTo>
                      <a:pt x="f33" y="f43"/>
                    </a:lnTo>
                    <a:lnTo>
                      <a:pt x="f31" y="f44"/>
                    </a:lnTo>
                    <a:lnTo>
                      <a:pt x="f45" y="f46"/>
                    </a:lnTo>
                    <a:lnTo>
                      <a:pt x="f47" y="f48"/>
                    </a:lnTo>
                    <a:lnTo>
                      <a:pt x="f49" y="f50"/>
                    </a:lnTo>
                    <a:lnTo>
                      <a:pt x="f51" y="f52"/>
                    </a:lnTo>
                    <a:lnTo>
                      <a:pt x="f53" y="f54"/>
                    </a:lnTo>
                    <a:lnTo>
                      <a:pt x="f55" y="f56"/>
                    </a:lnTo>
                    <a:lnTo>
                      <a:pt x="f57" y="f58"/>
                    </a:lnTo>
                    <a:lnTo>
                      <a:pt x="f59" y="f60"/>
                    </a:lnTo>
                    <a:lnTo>
                      <a:pt x="f61" y="f62"/>
                    </a:lnTo>
                    <a:lnTo>
                      <a:pt x="f63" y="f64"/>
                    </a:lnTo>
                    <a:lnTo>
                      <a:pt x="f5" y="f65"/>
                    </a:lnTo>
                    <a:lnTo>
                      <a:pt x="f66" y="f7"/>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99" y="f101"/>
                    </a:lnTo>
                    <a:lnTo>
                      <a:pt x="f102" y="f103"/>
                    </a:lnTo>
                    <a:lnTo>
                      <a:pt x="f104" y="f105"/>
                    </a:lnTo>
                    <a:lnTo>
                      <a:pt x="f106" y="f107"/>
                    </a:lnTo>
                    <a:lnTo>
                      <a:pt x="f108" y="f56"/>
                    </a:lnTo>
                    <a:lnTo>
                      <a:pt x="f109" y="f110"/>
                    </a:lnTo>
                    <a:lnTo>
                      <a:pt x="f111" y="f112"/>
                    </a:lnTo>
                    <a:lnTo>
                      <a:pt x="f113" y="f114"/>
                    </a:lnTo>
                    <a:lnTo>
                      <a:pt x="f115" y="f116"/>
                    </a:lnTo>
                    <a:lnTo>
                      <a:pt x="f6" y="f42"/>
                    </a:lnTo>
                    <a:lnTo>
                      <a:pt x="f115" y="f117"/>
                    </a:lnTo>
                    <a:lnTo>
                      <a:pt x="f118" y="f119"/>
                    </a:lnTo>
                    <a:lnTo>
                      <a:pt x="f120" y="f121"/>
                    </a:lnTo>
                    <a:lnTo>
                      <a:pt x="f122" y="f123"/>
                    </a:lnTo>
                    <a:lnTo>
                      <a:pt x="f124" y="f125"/>
                    </a:lnTo>
                    <a:lnTo>
                      <a:pt x="f126" y="f127"/>
                    </a:lnTo>
                    <a:lnTo>
                      <a:pt x="f128" y="f129"/>
                    </a:lnTo>
                    <a:lnTo>
                      <a:pt x="f128" y="f130"/>
                    </a:lnTo>
                    <a:lnTo>
                      <a:pt x="f131" y="f132"/>
                    </a:lnTo>
                    <a:lnTo>
                      <a:pt x="f133" y="f134"/>
                    </a:lnTo>
                    <a:lnTo>
                      <a:pt x="f135" y="f136"/>
                    </a:lnTo>
                    <a:lnTo>
                      <a:pt x="f137" y="f138"/>
                    </a:lnTo>
                    <a:lnTo>
                      <a:pt x="f139" y="f140"/>
                    </a:lnTo>
                    <a:lnTo>
                      <a:pt x="f141" y="f142"/>
                    </a:lnTo>
                    <a:lnTo>
                      <a:pt x="f126" y="f143"/>
                    </a:lnTo>
                    <a:lnTo>
                      <a:pt x="f144" y="f145"/>
                    </a:lnTo>
                    <a:lnTo>
                      <a:pt x="f146" y="f117"/>
                    </a:lnTo>
                    <a:lnTo>
                      <a:pt x="f147" y="f35"/>
                    </a:lnTo>
                    <a:lnTo>
                      <a:pt x="f147" y="f148"/>
                    </a:lnTo>
                    <a:lnTo>
                      <a:pt x="f149" y="f50"/>
                    </a:lnTo>
                    <a:lnTo>
                      <a:pt x="f144" y="f150"/>
                    </a:lnTo>
                    <a:lnTo>
                      <a:pt x="f141" y="f151"/>
                    </a:lnTo>
                    <a:lnTo>
                      <a:pt x="f152" y="f153"/>
                    </a:lnTo>
                    <a:lnTo>
                      <a:pt x="f154" y="f153"/>
                    </a:lnTo>
                    <a:lnTo>
                      <a:pt x="f128" y="f155"/>
                    </a:lnTo>
                    <a:lnTo>
                      <a:pt x="f156" y="f157"/>
                    </a:lnTo>
                    <a:lnTo>
                      <a:pt x="f158" y="f159"/>
                    </a:lnTo>
                    <a:lnTo>
                      <a:pt x="f160" y="f161"/>
                    </a:lnTo>
                    <a:lnTo>
                      <a:pt x="f100" y="f105"/>
                    </a:lnTo>
                    <a:lnTo>
                      <a:pt x="f162" y="f103"/>
                    </a:lnTo>
                    <a:lnTo>
                      <a:pt x="f163" y="f164"/>
                    </a:lnTo>
                    <a:lnTo>
                      <a:pt x="f165" y="f166"/>
                    </a:lnTo>
                    <a:lnTo>
                      <a:pt x="f167" y="f168"/>
                    </a:lnTo>
                    <a:lnTo>
                      <a:pt x="f169" y="f170"/>
                    </a:lnTo>
                    <a:lnTo>
                      <a:pt x="f171" y="f172"/>
                    </a:lnTo>
                    <a:lnTo>
                      <a:pt x="f81" y="f173"/>
                    </a:lnTo>
                    <a:lnTo>
                      <a:pt x="f174" y="f175"/>
                    </a:lnTo>
                    <a:lnTo>
                      <a:pt x="f176" y="f177"/>
                    </a:lnTo>
                    <a:lnTo>
                      <a:pt x="f178" y="f179"/>
                    </a:lnTo>
                    <a:lnTo>
                      <a:pt x="f180" y="f181"/>
                    </a:lnTo>
                    <a:lnTo>
                      <a:pt x="f180" y="f182"/>
                    </a:lnTo>
                    <a:lnTo>
                      <a:pt x="f183" y="f184"/>
                    </a:lnTo>
                    <a:lnTo>
                      <a:pt x="f185" y="f186"/>
                    </a:lnTo>
                    <a:lnTo>
                      <a:pt x="f187" y="f188"/>
                    </a:lnTo>
                    <a:lnTo>
                      <a:pt x="f189" y="f190"/>
                    </a:lnTo>
                    <a:lnTo>
                      <a:pt x="f191" y="f172"/>
                    </a:lnTo>
                    <a:lnTo>
                      <a:pt x="f192" y="f193"/>
                    </a:lnTo>
                    <a:lnTo>
                      <a:pt x="f194" y="f168"/>
                    </a:lnTo>
                    <a:lnTo>
                      <a:pt x="f195" y="f196"/>
                    </a:lnTo>
                    <a:lnTo>
                      <a:pt x="f197" y="f198"/>
                    </a:lnTo>
                    <a:lnTo>
                      <a:pt x="f199" y="f56"/>
                    </a:lnTo>
                    <a:lnTo>
                      <a:pt x="f200" y="f54"/>
                    </a:lnTo>
                    <a:lnTo>
                      <a:pt x="f45" y="f201"/>
                    </a:lnTo>
                    <a:lnTo>
                      <a:pt x="f33" y="f202"/>
                    </a:lnTo>
                    <a:lnTo>
                      <a:pt x="f167" y="f203"/>
                    </a:lnTo>
                    <a:lnTo>
                      <a:pt x="f204" y="f205"/>
                    </a:lnTo>
                    <a:lnTo>
                      <a:pt x="f206" y="f42"/>
                    </a:lnTo>
                    <a:lnTo>
                      <a:pt x="f207" y="f208"/>
                    </a:lnTo>
                    <a:lnTo>
                      <a:pt x="f209" y="f210"/>
                    </a:lnTo>
                    <a:lnTo>
                      <a:pt x="f211" y="f212"/>
                    </a:lnTo>
                    <a:lnTo>
                      <a:pt x="f213" y="f214"/>
                    </a:lnTo>
                    <a:lnTo>
                      <a:pt x="f215" y="f216"/>
                    </a:lnTo>
                    <a:lnTo>
                      <a:pt x="f217" y="f218"/>
                    </a:lnTo>
                    <a:lnTo>
                      <a:pt x="f43" y="f219"/>
                    </a:lnTo>
                    <a:lnTo>
                      <a:pt x="f41" y="f30"/>
                    </a:lnTo>
                    <a:lnTo>
                      <a:pt x="f220" y="f221"/>
                    </a:lnTo>
                    <a:lnTo>
                      <a:pt x="f222" y="f223"/>
                    </a:lnTo>
                    <a:lnTo>
                      <a:pt x="f224" y="f225"/>
                    </a:lnTo>
                    <a:lnTo>
                      <a:pt x="f29" y="f226"/>
                    </a:lnTo>
                    <a:lnTo>
                      <a:pt x="f227" y="f20"/>
                    </a:lnTo>
                    <a:lnTo>
                      <a:pt x="f228" y="f229"/>
                    </a:lnTo>
                    <a:lnTo>
                      <a:pt x="f230" y="f231"/>
                    </a:lnTo>
                    <a:lnTo>
                      <a:pt x="f8"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9" name="Freeform 25"/>
              <p:cNvSpPr/>
              <p:nvPr/>
            </p:nvSpPr>
            <p:spPr>
              <a:xfrm flipH="1">
                <a:off x="8178814" y="4219050"/>
                <a:ext cx="172391" cy="272125"/>
              </a:xfrm>
              <a:custGeom>
                <a:avLst/>
                <a:gdLst>
                  <a:gd name="f0" fmla="val 10800000"/>
                  <a:gd name="f1" fmla="val 5400000"/>
                  <a:gd name="f2" fmla="val 180"/>
                  <a:gd name="f3" fmla="val w"/>
                  <a:gd name="f4" fmla="val h"/>
                  <a:gd name="f5" fmla="val 0"/>
                  <a:gd name="f6" fmla="val 841"/>
                  <a:gd name="f7" fmla="val 1076"/>
                  <a:gd name="f8" fmla="val 506"/>
                  <a:gd name="f9" fmla="val 245"/>
                  <a:gd name="f10" fmla="val 512"/>
                  <a:gd name="f11" fmla="val 241"/>
                  <a:gd name="f12" fmla="val 519"/>
                  <a:gd name="f13" fmla="val 238"/>
                  <a:gd name="f14" fmla="val 531"/>
                  <a:gd name="f15" fmla="val 234"/>
                  <a:gd name="f16" fmla="val 542"/>
                  <a:gd name="f17" fmla="val 226"/>
                  <a:gd name="f18" fmla="val 561"/>
                  <a:gd name="f19" fmla="val 219"/>
                  <a:gd name="f20" fmla="val 578"/>
                  <a:gd name="f21" fmla="val 209"/>
                  <a:gd name="f22" fmla="val 601"/>
                  <a:gd name="f23" fmla="val 198"/>
                  <a:gd name="f24" fmla="val 622"/>
                  <a:gd name="f25" fmla="val 182"/>
                  <a:gd name="f26" fmla="val 645"/>
                  <a:gd name="f27" fmla="val 169"/>
                  <a:gd name="f28" fmla="val 671"/>
                  <a:gd name="f29" fmla="val 152"/>
                  <a:gd name="f30" fmla="val 698"/>
                  <a:gd name="f31" fmla="val 133"/>
                  <a:gd name="f32" fmla="val 725"/>
                  <a:gd name="f33" fmla="val 112"/>
                  <a:gd name="f34" fmla="val 755"/>
                  <a:gd name="f35" fmla="val 91"/>
                  <a:gd name="f36" fmla="val 784"/>
                  <a:gd name="f37" fmla="val 65"/>
                  <a:gd name="f38" fmla="val 812"/>
                  <a:gd name="f39" fmla="val 40"/>
                  <a:gd name="f40" fmla="val 42"/>
                  <a:gd name="f41" fmla="val 818"/>
                  <a:gd name="f42" fmla="val 49"/>
                  <a:gd name="f43" fmla="val 55"/>
                  <a:gd name="f44" fmla="val 822"/>
                  <a:gd name="f45" fmla="val 63"/>
                  <a:gd name="f46" fmla="val 824"/>
                  <a:gd name="f47" fmla="val 72"/>
                  <a:gd name="f48" fmla="val 829"/>
                  <a:gd name="f49" fmla="val 86"/>
                  <a:gd name="f50" fmla="val 831"/>
                  <a:gd name="f51" fmla="val 97"/>
                  <a:gd name="f52" fmla="val 833"/>
                  <a:gd name="f53" fmla="val 835"/>
                  <a:gd name="f54" fmla="val 125"/>
                  <a:gd name="f55" fmla="val 839"/>
                  <a:gd name="f56" fmla="val 144"/>
                  <a:gd name="f57" fmla="val 162"/>
                  <a:gd name="f58" fmla="val 184"/>
                  <a:gd name="f59" fmla="val 205"/>
                  <a:gd name="f60" fmla="val 230"/>
                  <a:gd name="f61" fmla="val 232"/>
                  <a:gd name="f62" fmla="val 825"/>
                  <a:gd name="f63" fmla="val 253"/>
                  <a:gd name="f64" fmla="val 272"/>
                  <a:gd name="f65" fmla="val 805"/>
                  <a:gd name="f66" fmla="val 291"/>
                  <a:gd name="f67" fmla="val 789"/>
                  <a:gd name="f68" fmla="val 316"/>
                  <a:gd name="f69" fmla="val 774"/>
                  <a:gd name="f70" fmla="val 342"/>
                  <a:gd name="f71" fmla="val 757"/>
                  <a:gd name="f72" fmla="val 371"/>
                  <a:gd name="f73" fmla="val 736"/>
                  <a:gd name="f74" fmla="val 399"/>
                  <a:gd name="f75" fmla="val 717"/>
                  <a:gd name="f76" fmla="val 431"/>
                  <a:gd name="f77" fmla="val 696"/>
                  <a:gd name="f78" fmla="val 460"/>
                  <a:gd name="f79" fmla="val 675"/>
                  <a:gd name="f80" fmla="val 490"/>
                  <a:gd name="f81" fmla="val 652"/>
                  <a:gd name="f82" fmla="val 632"/>
                  <a:gd name="f83" fmla="val 547"/>
                  <a:gd name="f84" fmla="val 611"/>
                  <a:gd name="f85" fmla="val 572"/>
                  <a:gd name="f86" fmla="val 590"/>
                  <a:gd name="f87" fmla="val 599"/>
                  <a:gd name="f88" fmla="val 480"/>
                  <a:gd name="f89" fmla="val 639"/>
                  <a:gd name="f90" fmla="val 483"/>
                  <a:gd name="f91" fmla="val 633"/>
                  <a:gd name="f92" fmla="val 493"/>
                  <a:gd name="f93" fmla="val 623"/>
                  <a:gd name="f94" fmla="val 606"/>
                  <a:gd name="f95" fmla="val 525"/>
                  <a:gd name="f96" fmla="val 585"/>
                  <a:gd name="f97" fmla="val 546"/>
                  <a:gd name="f98" fmla="val 557"/>
                  <a:gd name="f99" fmla="val 573"/>
                  <a:gd name="f100" fmla="val 528"/>
                  <a:gd name="f101" fmla="val 494"/>
                  <a:gd name="f102" fmla="val 628"/>
                  <a:gd name="f103" fmla="val 462"/>
                  <a:gd name="f104" fmla="val 654"/>
                  <a:gd name="f105" fmla="val 426"/>
                  <a:gd name="f106" fmla="val 681"/>
                  <a:gd name="f107" fmla="val 390"/>
                  <a:gd name="f108" fmla="val 708"/>
                  <a:gd name="f109" fmla="val 355"/>
                  <a:gd name="f110" fmla="val 730"/>
                  <a:gd name="f111" fmla="val 325"/>
                  <a:gd name="f112" fmla="val 749"/>
                  <a:gd name="f113" fmla="val 293"/>
                  <a:gd name="f114" fmla="val 767"/>
                  <a:gd name="f115" fmla="val 268"/>
                  <a:gd name="f116" fmla="val 778"/>
                  <a:gd name="f117" fmla="val 786"/>
                  <a:gd name="f118" fmla="val 228"/>
                  <a:gd name="f119" fmla="val 222"/>
                  <a:gd name="f120" fmla="val 213"/>
                  <a:gd name="f121" fmla="val 787"/>
                  <a:gd name="f122" fmla="val 201"/>
                  <a:gd name="f123" fmla="val 186"/>
                  <a:gd name="f124" fmla="val 173"/>
                  <a:gd name="f125" fmla="val 156"/>
                  <a:gd name="f126" fmla="val 143"/>
                  <a:gd name="f127" fmla="val 776"/>
                  <a:gd name="f128" fmla="val 148"/>
                  <a:gd name="f129" fmla="val 763"/>
                  <a:gd name="f130" fmla="val 167"/>
                  <a:gd name="f131" fmla="val 732"/>
                  <a:gd name="f132" fmla="val 179"/>
                  <a:gd name="f133" fmla="val 713"/>
                  <a:gd name="f134" fmla="val 192"/>
                  <a:gd name="f135" fmla="val 689"/>
                  <a:gd name="f136" fmla="val 207"/>
                  <a:gd name="f137" fmla="val 666"/>
                  <a:gd name="f138" fmla="val 224"/>
                  <a:gd name="f139" fmla="val 614"/>
                  <a:gd name="f140" fmla="val 259"/>
                  <a:gd name="f141" fmla="val 588"/>
                  <a:gd name="f142" fmla="val 274"/>
                  <a:gd name="f143" fmla="val 535"/>
                  <a:gd name="f144" fmla="val 304"/>
                  <a:gd name="f145" fmla="val 514"/>
                  <a:gd name="f146" fmla="val 319"/>
                  <a:gd name="f147" fmla="val 491"/>
                  <a:gd name="f148" fmla="val 329"/>
                  <a:gd name="f149" fmla="val 472"/>
                  <a:gd name="f150" fmla="val 340"/>
                  <a:gd name="f151" fmla="val 470"/>
                  <a:gd name="f152" fmla="val 336"/>
                  <a:gd name="f153" fmla="val 468"/>
                  <a:gd name="f154" fmla="val 333"/>
                  <a:gd name="f155" fmla="val 464"/>
                  <a:gd name="f156" fmla="val 317"/>
                  <a:gd name="f157" fmla="val 459"/>
                  <a:gd name="f158" fmla="val 306"/>
                  <a:gd name="f159" fmla="val 455"/>
                  <a:gd name="f160" fmla="val 449"/>
                  <a:gd name="f161" fmla="val 278"/>
                  <a:gd name="f162" fmla="val 445"/>
                  <a:gd name="f163" fmla="val 262"/>
                  <a:gd name="f164" fmla="val 438"/>
                  <a:gd name="f165" fmla="val 430"/>
                  <a:gd name="f166" fmla="val 421"/>
                  <a:gd name="f167" fmla="val 413"/>
                  <a:gd name="f168" fmla="val 188"/>
                  <a:gd name="f169" fmla="val 403"/>
                  <a:gd name="f170" fmla="val 396"/>
                  <a:gd name="f171" fmla="val 386"/>
                  <a:gd name="f172" fmla="val 131"/>
                  <a:gd name="f173" fmla="val 377"/>
                  <a:gd name="f174" fmla="val 114"/>
                  <a:gd name="f175" fmla="val 327"/>
                  <a:gd name="f176" fmla="val 383"/>
                  <a:gd name="f177" fmla="val 236"/>
                  <a:gd name="f178" fmla="val 251"/>
                  <a:gd name="f179" fmla="val 379"/>
                  <a:gd name="f180" fmla="val 375"/>
                  <a:gd name="f181" fmla="val 369"/>
                  <a:gd name="f182" fmla="val 346"/>
                  <a:gd name="f183" fmla="val 362"/>
                  <a:gd name="f184" fmla="val 393"/>
                  <a:gd name="f185" fmla="val 352"/>
                  <a:gd name="f186" fmla="val 447"/>
                  <a:gd name="f187" fmla="val 341"/>
                  <a:gd name="f188" fmla="val 508"/>
                  <a:gd name="f189" fmla="val 322"/>
                  <a:gd name="f190" fmla="val 568"/>
                  <a:gd name="f191" fmla="val 301"/>
                  <a:gd name="f192" fmla="val 635"/>
                  <a:gd name="f193" fmla="val 276"/>
                  <a:gd name="f194" fmla="val 705"/>
                  <a:gd name="f195" fmla="val 248"/>
                  <a:gd name="f196" fmla="val 779"/>
                  <a:gd name="f197" fmla="val 211"/>
                  <a:gd name="f198" fmla="val 850"/>
                  <a:gd name="f199" fmla="val 926"/>
                  <a:gd name="f200" fmla="val 128"/>
                  <a:gd name="f201" fmla="val 1002"/>
                  <a:gd name="f202" fmla="val 77"/>
                  <a:gd name="f203" fmla="val 1063"/>
                  <a:gd name="f204" fmla="val 4"/>
                  <a:gd name="f205" fmla="val 1057"/>
                  <a:gd name="f206" fmla="val 14"/>
                  <a:gd name="f207" fmla="val 1044"/>
                  <a:gd name="f208" fmla="val 27"/>
                  <a:gd name="f209" fmla="val 1021"/>
                  <a:gd name="f210" fmla="val 48"/>
                  <a:gd name="f211" fmla="val 990"/>
                  <a:gd name="f212" fmla="val 69"/>
                  <a:gd name="f213" fmla="val 954"/>
                  <a:gd name="f214" fmla="val 96"/>
                  <a:gd name="f215" fmla="val 910"/>
                  <a:gd name="f216" fmla="val 124"/>
                  <a:gd name="f217" fmla="val 861"/>
                  <a:gd name="f218" fmla="val 154"/>
                  <a:gd name="f219" fmla="val 808"/>
                  <a:gd name="f220" fmla="val 181"/>
                  <a:gd name="f221" fmla="val 208"/>
                  <a:gd name="f222" fmla="val 686"/>
                  <a:gd name="f223" fmla="val 620"/>
                  <a:gd name="f224" fmla="val 551"/>
                  <a:gd name="f225" fmla="val 481"/>
                  <a:gd name="f226" fmla="val 297"/>
                  <a:gd name="f227" fmla="val 409"/>
                  <a:gd name="f228" fmla="val 307"/>
                  <a:gd name="f229" fmla="val 335"/>
                  <a:gd name="f230" fmla="val 314"/>
                  <a:gd name="f231" fmla="val 264"/>
                  <a:gd name="f232" fmla="val 120"/>
                  <a:gd name="f233" fmla="val 343"/>
                  <a:gd name="f234" fmla="val 345"/>
                  <a:gd name="f235" fmla="val 354"/>
                  <a:gd name="f236" fmla="val 10"/>
                  <a:gd name="f237" fmla="val 358"/>
                  <a:gd name="f238" fmla="val 15"/>
                  <a:gd name="f239" fmla="val 364"/>
                  <a:gd name="f240" fmla="val 21"/>
                  <a:gd name="f241" fmla="val 30"/>
                  <a:gd name="f242" fmla="val 381"/>
                  <a:gd name="f243" fmla="val 388"/>
                  <a:gd name="f244" fmla="val 57"/>
                  <a:gd name="f245" fmla="val 405"/>
                  <a:gd name="f246" fmla="val 68"/>
                  <a:gd name="f247" fmla="val 415"/>
                  <a:gd name="f248" fmla="val 78"/>
                  <a:gd name="f249" fmla="val 422"/>
                  <a:gd name="f250" fmla="val 87"/>
                  <a:gd name="f251" fmla="val 99"/>
                  <a:gd name="f252" fmla="val 108"/>
                  <a:gd name="f253" fmla="val 451"/>
                  <a:gd name="f254" fmla="val 129"/>
                  <a:gd name="f255" fmla="val 457"/>
                  <a:gd name="f256" fmla="val 141"/>
                  <a:gd name="f257" fmla="val 163"/>
                  <a:gd name="f258" fmla="val 478"/>
                  <a:gd name="f259" fmla="val 194"/>
                  <a:gd name="f260" fmla="val 487"/>
                  <a:gd name="f261" fmla="val 203"/>
                  <a:gd name="f262" fmla="val 221"/>
                  <a:gd name="f263" fmla="val 497"/>
                  <a:gd name="f264" fmla="val 500"/>
                  <a:gd name="f265" fmla="val 502"/>
                  <a:gd name="f266" fmla="+- 0 0 -90"/>
                  <a:gd name="f267" fmla="*/ f3 1 841"/>
                  <a:gd name="f268" fmla="*/ f4 1 1076"/>
                  <a:gd name="f269" fmla="+- f7 0 f5"/>
                  <a:gd name="f270" fmla="+- f6 0 f5"/>
                  <a:gd name="f271" fmla="*/ f266 f0 1"/>
                  <a:gd name="f272" fmla="*/ f270 1 841"/>
                  <a:gd name="f273" fmla="*/ f269 1 1076"/>
                  <a:gd name="f274" fmla="*/ 32 f270 1"/>
                  <a:gd name="f275" fmla="*/ 15 f269 1"/>
                  <a:gd name="f276" fmla="*/ 33 f270 1"/>
                  <a:gd name="f277" fmla="*/ 14 f269 1"/>
                  <a:gd name="f278" fmla="*/ 37 f270 1"/>
                  <a:gd name="f279" fmla="*/ 12 f269 1"/>
                  <a:gd name="f280" fmla="*/ 41 f270 1"/>
                  <a:gd name="f281" fmla="*/ 9 f269 1"/>
                  <a:gd name="f282" fmla="*/ 47 f270 1"/>
                  <a:gd name="f283" fmla="*/ 5 f269 1"/>
                  <a:gd name="f284" fmla="*/ 50 f270 1"/>
                  <a:gd name="f285" fmla="*/ 2 f269 1"/>
                  <a:gd name="f286" fmla="*/ 51 f270 1"/>
                  <a:gd name="f287" fmla="*/ 3 f269 1"/>
                  <a:gd name="f288" fmla="*/ 6 f269 1"/>
                  <a:gd name="f289" fmla="*/ 52 f270 1"/>
                  <a:gd name="f290" fmla="*/ 18 f269 1"/>
                  <a:gd name="f291" fmla="*/ 23 f269 1"/>
                  <a:gd name="f292" fmla="*/ 43 f270 1"/>
                  <a:gd name="f293" fmla="*/ 28 f269 1"/>
                  <a:gd name="f294" fmla="*/ 39 f270 1"/>
                  <a:gd name="f295" fmla="*/ 34 f269 1"/>
                  <a:gd name="f296" fmla="*/ 30 f270 1"/>
                  <a:gd name="f297" fmla="*/ 39 f269 1"/>
                  <a:gd name="f298" fmla="*/ 31 f270 1"/>
                  <a:gd name="f299" fmla="*/ 37 f269 1"/>
                  <a:gd name="f300" fmla="*/ 35 f270 1"/>
                  <a:gd name="f301" fmla="*/ 33 f269 1"/>
                  <a:gd name="f302" fmla="*/ 40 f270 1"/>
                  <a:gd name="f303" fmla="*/ 26 f269 1"/>
                  <a:gd name="f304" fmla="*/ 45 f270 1"/>
                  <a:gd name="f305" fmla="*/ 20 f269 1"/>
                  <a:gd name="f306" fmla="*/ 48 f270 1"/>
                  <a:gd name="f307" fmla="*/ 49 f270 1"/>
                  <a:gd name="f308" fmla="*/ 13 f269 1"/>
                  <a:gd name="f309" fmla="*/ 11 f269 1"/>
                  <a:gd name="f310" fmla="*/ 8 f269 1"/>
                  <a:gd name="f311" fmla="*/ 44 f270 1"/>
                  <a:gd name="f312" fmla="*/ 29 f270 1"/>
                  <a:gd name="f313" fmla="*/ 28 f270 1"/>
                  <a:gd name="f314" fmla="*/ 19 f269 1"/>
                  <a:gd name="f315" fmla="*/ 27 f270 1"/>
                  <a:gd name="f316" fmla="*/ 16 f269 1"/>
                  <a:gd name="f317" fmla="*/ 26 f270 1"/>
                  <a:gd name="f318" fmla="*/ 24 f270 1"/>
                  <a:gd name="f319" fmla="*/ 20 f270 1"/>
                  <a:gd name="f320" fmla="*/ 23 f270 1"/>
                  <a:gd name="f321" fmla="*/ 21 f269 1"/>
                  <a:gd name="f322" fmla="*/ 21 f270 1"/>
                  <a:gd name="f323" fmla="*/ 31 f269 1"/>
                  <a:gd name="f324" fmla="*/ 17 f270 1"/>
                  <a:gd name="f325" fmla="*/ 44 f269 1"/>
                  <a:gd name="f326" fmla="*/ 10 f270 1"/>
                  <a:gd name="f327" fmla="*/ 57 f269 1"/>
                  <a:gd name="f328" fmla="*/ 0 f270 1"/>
                  <a:gd name="f329" fmla="*/ 66 f269 1"/>
                  <a:gd name="f330" fmla="*/ 1 f270 1"/>
                  <a:gd name="f331" fmla="*/ 63 f269 1"/>
                  <a:gd name="f332" fmla="*/ 6 f270 1"/>
                  <a:gd name="f333" fmla="*/ 56 f269 1"/>
                  <a:gd name="f334" fmla="*/ 11 f270 1"/>
                  <a:gd name="f335" fmla="*/ 46 f269 1"/>
                  <a:gd name="f336" fmla="*/ 16 f270 1"/>
                  <a:gd name="f337" fmla="*/ 19 f270 1"/>
                  <a:gd name="f338" fmla="*/ 0 f269 1"/>
                  <a:gd name="f339" fmla="*/ 22 f270 1"/>
                  <a:gd name="f340" fmla="*/ 25 f270 1"/>
                  <a:gd name="f341" fmla="*/ 4 f269 1"/>
                  <a:gd name="f342" fmla="*/ 10 f269 1"/>
                  <a:gd name="f343" fmla="*/ 841 f270 1"/>
                  <a:gd name="f344" fmla="*/ 1076 f269 1"/>
                  <a:gd name="f345" fmla="*/ f271 1 f2"/>
                  <a:gd name="f346" fmla="*/ f274 1 841"/>
                  <a:gd name="f347" fmla="*/ f275 1 1076"/>
                  <a:gd name="f348" fmla="*/ f276 1 841"/>
                  <a:gd name="f349" fmla="*/ f277 1 1076"/>
                  <a:gd name="f350" fmla="*/ f278 1 841"/>
                  <a:gd name="f351" fmla="*/ f279 1 1076"/>
                  <a:gd name="f352" fmla="*/ f280 1 841"/>
                  <a:gd name="f353" fmla="*/ f281 1 1076"/>
                  <a:gd name="f354" fmla="*/ f282 1 841"/>
                  <a:gd name="f355" fmla="*/ f283 1 1076"/>
                  <a:gd name="f356" fmla="*/ f284 1 841"/>
                  <a:gd name="f357" fmla="*/ f285 1 1076"/>
                  <a:gd name="f358" fmla="*/ f286 1 841"/>
                  <a:gd name="f359" fmla="*/ f287 1 1076"/>
                  <a:gd name="f360" fmla="*/ f288 1 1076"/>
                  <a:gd name="f361" fmla="*/ f289 1 841"/>
                  <a:gd name="f362" fmla="*/ f290 1 1076"/>
                  <a:gd name="f363" fmla="*/ f291 1 1076"/>
                  <a:gd name="f364" fmla="*/ f292 1 841"/>
                  <a:gd name="f365" fmla="*/ f293 1 1076"/>
                  <a:gd name="f366" fmla="*/ f294 1 841"/>
                  <a:gd name="f367" fmla="*/ f295 1 1076"/>
                  <a:gd name="f368" fmla="*/ f296 1 841"/>
                  <a:gd name="f369" fmla="*/ f297 1 1076"/>
                  <a:gd name="f370" fmla="*/ f298 1 841"/>
                  <a:gd name="f371" fmla="*/ f299 1 1076"/>
                  <a:gd name="f372" fmla="*/ f300 1 841"/>
                  <a:gd name="f373" fmla="*/ f301 1 1076"/>
                  <a:gd name="f374" fmla="*/ f302 1 841"/>
                  <a:gd name="f375" fmla="*/ f303 1 1076"/>
                  <a:gd name="f376" fmla="*/ f304 1 841"/>
                  <a:gd name="f377" fmla="*/ f305 1 1076"/>
                  <a:gd name="f378" fmla="*/ f306 1 841"/>
                  <a:gd name="f379" fmla="*/ f307 1 841"/>
                  <a:gd name="f380" fmla="*/ f308 1 1076"/>
                  <a:gd name="f381" fmla="*/ f309 1 1076"/>
                  <a:gd name="f382" fmla="*/ f310 1 1076"/>
                  <a:gd name="f383" fmla="*/ f311 1 841"/>
                  <a:gd name="f384" fmla="*/ f312 1 841"/>
                  <a:gd name="f385" fmla="*/ f313 1 841"/>
                  <a:gd name="f386" fmla="*/ f314 1 1076"/>
                  <a:gd name="f387" fmla="*/ f315 1 841"/>
                  <a:gd name="f388" fmla="*/ f316 1 1076"/>
                  <a:gd name="f389" fmla="*/ f317 1 841"/>
                  <a:gd name="f390" fmla="*/ f318 1 841"/>
                  <a:gd name="f391" fmla="*/ f319 1 841"/>
                  <a:gd name="f392" fmla="*/ f320 1 841"/>
                  <a:gd name="f393" fmla="*/ f321 1 1076"/>
                  <a:gd name="f394" fmla="*/ f322 1 841"/>
                  <a:gd name="f395" fmla="*/ f323 1 1076"/>
                  <a:gd name="f396" fmla="*/ f324 1 841"/>
                  <a:gd name="f397" fmla="*/ f325 1 1076"/>
                  <a:gd name="f398" fmla="*/ f326 1 841"/>
                  <a:gd name="f399" fmla="*/ f327 1 1076"/>
                  <a:gd name="f400" fmla="*/ f328 1 841"/>
                  <a:gd name="f401" fmla="*/ f329 1 1076"/>
                  <a:gd name="f402" fmla="*/ f330 1 841"/>
                  <a:gd name="f403" fmla="*/ f331 1 1076"/>
                  <a:gd name="f404" fmla="*/ f332 1 841"/>
                  <a:gd name="f405" fmla="*/ f333 1 1076"/>
                  <a:gd name="f406" fmla="*/ f334 1 841"/>
                  <a:gd name="f407" fmla="*/ f335 1 1076"/>
                  <a:gd name="f408" fmla="*/ f336 1 841"/>
                  <a:gd name="f409" fmla="*/ f337 1 841"/>
                  <a:gd name="f410" fmla="*/ f338 1 1076"/>
                  <a:gd name="f411" fmla="*/ f339 1 841"/>
                  <a:gd name="f412" fmla="*/ f340 1 841"/>
                  <a:gd name="f413" fmla="*/ f341 1 1076"/>
                  <a:gd name="f414" fmla="*/ f342 1 1076"/>
                  <a:gd name="f415" fmla="*/ f343 1 841"/>
                  <a:gd name="f416" fmla="*/ f344 1 1076"/>
                  <a:gd name="f417" fmla="+- f345 0 f1"/>
                  <a:gd name="f418" fmla="*/ f346 1 f272"/>
                  <a:gd name="f419" fmla="*/ f347 1 f273"/>
                  <a:gd name="f420" fmla="*/ f348 1 f272"/>
                  <a:gd name="f421" fmla="*/ f349 1 f273"/>
                  <a:gd name="f422" fmla="*/ f350 1 f272"/>
                  <a:gd name="f423" fmla="*/ f351 1 f273"/>
                  <a:gd name="f424" fmla="*/ f352 1 f272"/>
                  <a:gd name="f425" fmla="*/ f353 1 f273"/>
                  <a:gd name="f426" fmla="*/ f354 1 f272"/>
                  <a:gd name="f427" fmla="*/ f355 1 f273"/>
                  <a:gd name="f428" fmla="*/ f356 1 f272"/>
                  <a:gd name="f429" fmla="*/ f357 1 f273"/>
                  <a:gd name="f430" fmla="*/ f358 1 f272"/>
                  <a:gd name="f431" fmla="*/ f359 1 f273"/>
                  <a:gd name="f432" fmla="*/ f360 1 f273"/>
                  <a:gd name="f433" fmla="*/ f361 1 f272"/>
                  <a:gd name="f434" fmla="*/ f362 1 f273"/>
                  <a:gd name="f435" fmla="*/ f363 1 f273"/>
                  <a:gd name="f436" fmla="*/ f364 1 f272"/>
                  <a:gd name="f437" fmla="*/ f365 1 f273"/>
                  <a:gd name="f438" fmla="*/ f366 1 f272"/>
                  <a:gd name="f439" fmla="*/ f367 1 f273"/>
                  <a:gd name="f440" fmla="*/ f368 1 f272"/>
                  <a:gd name="f441" fmla="*/ f369 1 f273"/>
                  <a:gd name="f442" fmla="*/ f370 1 f272"/>
                  <a:gd name="f443" fmla="*/ f371 1 f273"/>
                  <a:gd name="f444" fmla="*/ f372 1 f272"/>
                  <a:gd name="f445" fmla="*/ f373 1 f273"/>
                  <a:gd name="f446" fmla="*/ f374 1 f272"/>
                  <a:gd name="f447" fmla="*/ f375 1 f273"/>
                  <a:gd name="f448" fmla="*/ f376 1 f272"/>
                  <a:gd name="f449" fmla="*/ f377 1 f273"/>
                  <a:gd name="f450" fmla="*/ f378 1 f272"/>
                  <a:gd name="f451" fmla="*/ f379 1 f272"/>
                  <a:gd name="f452" fmla="*/ f380 1 f273"/>
                  <a:gd name="f453" fmla="*/ f381 1 f273"/>
                  <a:gd name="f454" fmla="*/ f382 1 f273"/>
                  <a:gd name="f455" fmla="*/ f383 1 f272"/>
                  <a:gd name="f456" fmla="*/ f384 1 f272"/>
                  <a:gd name="f457" fmla="*/ f385 1 f272"/>
                  <a:gd name="f458" fmla="*/ f386 1 f273"/>
                  <a:gd name="f459" fmla="*/ f387 1 f272"/>
                  <a:gd name="f460" fmla="*/ f388 1 f273"/>
                  <a:gd name="f461" fmla="*/ f389 1 f272"/>
                  <a:gd name="f462" fmla="*/ f390 1 f272"/>
                  <a:gd name="f463" fmla="*/ f391 1 f272"/>
                  <a:gd name="f464" fmla="*/ f392 1 f272"/>
                  <a:gd name="f465" fmla="*/ f393 1 f273"/>
                  <a:gd name="f466" fmla="*/ f394 1 f272"/>
                  <a:gd name="f467" fmla="*/ f395 1 f273"/>
                  <a:gd name="f468" fmla="*/ f396 1 f272"/>
                  <a:gd name="f469" fmla="*/ f397 1 f273"/>
                  <a:gd name="f470" fmla="*/ f398 1 f272"/>
                  <a:gd name="f471" fmla="*/ f399 1 f273"/>
                  <a:gd name="f472" fmla="*/ f400 1 f272"/>
                  <a:gd name="f473" fmla="*/ f401 1 f273"/>
                  <a:gd name="f474" fmla="*/ f402 1 f272"/>
                  <a:gd name="f475" fmla="*/ f403 1 f273"/>
                  <a:gd name="f476" fmla="*/ f404 1 f272"/>
                  <a:gd name="f477" fmla="*/ f405 1 f273"/>
                  <a:gd name="f478" fmla="*/ f406 1 f272"/>
                  <a:gd name="f479" fmla="*/ f407 1 f273"/>
                  <a:gd name="f480" fmla="*/ f408 1 f272"/>
                  <a:gd name="f481" fmla="*/ f409 1 f272"/>
                  <a:gd name="f482" fmla="*/ f410 1 f273"/>
                  <a:gd name="f483" fmla="*/ f411 1 f272"/>
                  <a:gd name="f484" fmla="*/ f412 1 f272"/>
                  <a:gd name="f485" fmla="*/ f413 1 f273"/>
                  <a:gd name="f486" fmla="*/ f414 1 f273"/>
                  <a:gd name="f487" fmla="*/ f415 1 f272"/>
                  <a:gd name="f488" fmla="*/ f416 1 f273"/>
                  <a:gd name="f489" fmla="*/ f472 f267 1"/>
                  <a:gd name="f490" fmla="*/ f487 f267 1"/>
                  <a:gd name="f491" fmla="*/ f488 f268 1"/>
                  <a:gd name="f492" fmla="*/ f482 f268 1"/>
                  <a:gd name="f493" fmla="*/ f418 f267 1"/>
                  <a:gd name="f494" fmla="*/ f419 f268 1"/>
                  <a:gd name="f495" fmla="*/ f420 f267 1"/>
                  <a:gd name="f496" fmla="*/ f421 f268 1"/>
                  <a:gd name="f497" fmla="*/ f422 f267 1"/>
                  <a:gd name="f498" fmla="*/ f423 f268 1"/>
                  <a:gd name="f499" fmla="*/ f424 f267 1"/>
                  <a:gd name="f500" fmla="*/ f425 f268 1"/>
                  <a:gd name="f501" fmla="*/ f426 f267 1"/>
                  <a:gd name="f502" fmla="*/ f427 f268 1"/>
                  <a:gd name="f503" fmla="*/ f428 f267 1"/>
                  <a:gd name="f504" fmla="*/ f429 f268 1"/>
                  <a:gd name="f505" fmla="*/ f430 f267 1"/>
                  <a:gd name="f506" fmla="*/ f431 f268 1"/>
                  <a:gd name="f507" fmla="*/ f432 f268 1"/>
                  <a:gd name="f508" fmla="*/ f433 f267 1"/>
                  <a:gd name="f509" fmla="*/ f434 f268 1"/>
                  <a:gd name="f510" fmla="*/ f435 f268 1"/>
                  <a:gd name="f511" fmla="*/ f436 f267 1"/>
                  <a:gd name="f512" fmla="*/ f437 f268 1"/>
                  <a:gd name="f513" fmla="*/ f438 f267 1"/>
                  <a:gd name="f514" fmla="*/ f439 f268 1"/>
                  <a:gd name="f515" fmla="*/ f440 f267 1"/>
                  <a:gd name="f516" fmla="*/ f441 f268 1"/>
                  <a:gd name="f517" fmla="*/ f442 f267 1"/>
                  <a:gd name="f518" fmla="*/ f443 f268 1"/>
                  <a:gd name="f519" fmla="*/ f444 f267 1"/>
                  <a:gd name="f520" fmla="*/ f445 f268 1"/>
                  <a:gd name="f521" fmla="*/ f446 f267 1"/>
                  <a:gd name="f522" fmla="*/ f447 f268 1"/>
                  <a:gd name="f523" fmla="*/ f448 f267 1"/>
                  <a:gd name="f524" fmla="*/ f449 f268 1"/>
                  <a:gd name="f525" fmla="*/ f450 f267 1"/>
                  <a:gd name="f526" fmla="*/ f451 f267 1"/>
                  <a:gd name="f527" fmla="*/ f452 f268 1"/>
                  <a:gd name="f528" fmla="*/ f453 f268 1"/>
                  <a:gd name="f529" fmla="*/ f454 f268 1"/>
                  <a:gd name="f530" fmla="*/ f455 f267 1"/>
                  <a:gd name="f531" fmla="*/ f456 f267 1"/>
                  <a:gd name="f532" fmla="*/ f457 f267 1"/>
                  <a:gd name="f533" fmla="*/ f458 f268 1"/>
                  <a:gd name="f534" fmla="*/ f459 f267 1"/>
                  <a:gd name="f535" fmla="*/ f460 f268 1"/>
                  <a:gd name="f536" fmla="*/ f461 f267 1"/>
                  <a:gd name="f537" fmla="*/ f462 f267 1"/>
                  <a:gd name="f538" fmla="*/ f463 f267 1"/>
                  <a:gd name="f539" fmla="*/ f464 f267 1"/>
                  <a:gd name="f540" fmla="*/ f465 f268 1"/>
                  <a:gd name="f541" fmla="*/ f466 f267 1"/>
                  <a:gd name="f542" fmla="*/ f467 f268 1"/>
                  <a:gd name="f543" fmla="*/ f468 f267 1"/>
                  <a:gd name="f544" fmla="*/ f469 f268 1"/>
                  <a:gd name="f545" fmla="*/ f470 f267 1"/>
                  <a:gd name="f546" fmla="*/ f471 f268 1"/>
                  <a:gd name="f547" fmla="*/ f473 f268 1"/>
                  <a:gd name="f548" fmla="*/ f474 f267 1"/>
                  <a:gd name="f549" fmla="*/ f475 f268 1"/>
                  <a:gd name="f550" fmla="*/ f476 f267 1"/>
                  <a:gd name="f551" fmla="*/ f477 f268 1"/>
                  <a:gd name="f552" fmla="*/ f478 f267 1"/>
                  <a:gd name="f553" fmla="*/ f479 f268 1"/>
                  <a:gd name="f554" fmla="*/ f480 f267 1"/>
                  <a:gd name="f555" fmla="*/ f481 f267 1"/>
                  <a:gd name="f556" fmla="*/ f483 f267 1"/>
                  <a:gd name="f557" fmla="*/ f484 f267 1"/>
                  <a:gd name="f558" fmla="*/ f485 f268 1"/>
                  <a:gd name="f559" fmla="*/ f486 f268 1"/>
                </a:gdLst>
                <a:ahLst/>
                <a:cxnLst>
                  <a:cxn ang="3cd4">
                    <a:pos x="hc" y="t"/>
                  </a:cxn>
                  <a:cxn ang="0">
                    <a:pos x="r" y="vc"/>
                  </a:cxn>
                  <a:cxn ang="cd4">
                    <a:pos x="hc" y="b"/>
                  </a:cxn>
                  <a:cxn ang="cd2">
                    <a:pos x="l" y="vc"/>
                  </a:cxn>
                  <a:cxn ang="f417">
                    <a:pos x="f493" y="f494"/>
                  </a:cxn>
                  <a:cxn ang="f417">
                    <a:pos x="f495" y="f496"/>
                  </a:cxn>
                  <a:cxn ang="f417">
                    <a:pos x="f497" y="f498"/>
                  </a:cxn>
                  <a:cxn ang="f417">
                    <a:pos x="f499" y="f500"/>
                  </a:cxn>
                  <a:cxn ang="f417">
                    <a:pos x="f501" y="f502"/>
                  </a:cxn>
                  <a:cxn ang="f417">
                    <a:pos x="f503" y="f504"/>
                  </a:cxn>
                  <a:cxn ang="f417">
                    <a:pos x="f505" y="f506"/>
                  </a:cxn>
                  <a:cxn ang="f417">
                    <a:pos x="f505" y="f507"/>
                  </a:cxn>
                  <a:cxn ang="f417">
                    <a:pos x="f508" y="f500"/>
                  </a:cxn>
                  <a:cxn ang="f417">
                    <a:pos x="f508" y="f498"/>
                  </a:cxn>
                  <a:cxn ang="f417">
                    <a:pos x="f508" y="f494"/>
                  </a:cxn>
                  <a:cxn ang="f417">
                    <a:pos x="f503" y="f509"/>
                  </a:cxn>
                  <a:cxn ang="f417">
                    <a:pos x="f501" y="f510"/>
                  </a:cxn>
                  <a:cxn ang="f417">
                    <a:pos x="f511" y="f512"/>
                  </a:cxn>
                  <a:cxn ang="f417">
                    <a:pos x="f513" y="f514"/>
                  </a:cxn>
                  <a:cxn ang="f417">
                    <a:pos x="f515" y="f516"/>
                  </a:cxn>
                  <a:cxn ang="f417">
                    <a:pos x="f517" y="f518"/>
                  </a:cxn>
                  <a:cxn ang="f417">
                    <a:pos x="f519" y="f520"/>
                  </a:cxn>
                  <a:cxn ang="f417">
                    <a:pos x="f521" y="f522"/>
                  </a:cxn>
                  <a:cxn ang="f417">
                    <a:pos x="f523" y="f524"/>
                  </a:cxn>
                  <a:cxn ang="f417">
                    <a:pos x="f525" y="f494"/>
                  </a:cxn>
                  <a:cxn ang="f417">
                    <a:pos x="f526" y="f527"/>
                  </a:cxn>
                  <a:cxn ang="f417">
                    <a:pos x="f526" y="f528"/>
                  </a:cxn>
                  <a:cxn ang="f417">
                    <a:pos x="f526" y="f529"/>
                  </a:cxn>
                  <a:cxn ang="f417">
                    <a:pos x="f501" y="f500"/>
                  </a:cxn>
                  <a:cxn ang="f417">
                    <a:pos x="f530" y="f498"/>
                  </a:cxn>
                  <a:cxn ang="f417">
                    <a:pos x="f513" y="f494"/>
                  </a:cxn>
                  <a:cxn ang="f417">
                    <a:pos x="f519" y="f509"/>
                  </a:cxn>
                  <a:cxn ang="f417">
                    <a:pos x="f515" y="f524"/>
                  </a:cxn>
                  <a:cxn ang="f417">
                    <a:pos x="f531" y="f524"/>
                  </a:cxn>
                  <a:cxn ang="f417">
                    <a:pos x="f532" y="f533"/>
                  </a:cxn>
                  <a:cxn ang="f417">
                    <a:pos x="f534" y="f535"/>
                  </a:cxn>
                  <a:cxn ang="f417">
                    <a:pos x="f536" y="f498"/>
                  </a:cxn>
                  <a:cxn ang="f417">
                    <a:pos x="f537" y="f500"/>
                  </a:cxn>
                  <a:cxn ang="f417">
                    <a:pos x="f538" y="f500"/>
                  </a:cxn>
                  <a:cxn ang="f417">
                    <a:pos x="f539" y="f494"/>
                  </a:cxn>
                  <a:cxn ang="f417">
                    <a:pos x="f539" y="f540"/>
                  </a:cxn>
                  <a:cxn ang="f417">
                    <a:pos x="f541" y="f542"/>
                  </a:cxn>
                  <a:cxn ang="f417">
                    <a:pos x="f543" y="f544"/>
                  </a:cxn>
                  <a:cxn ang="f417">
                    <a:pos x="f545" y="f546"/>
                  </a:cxn>
                  <a:cxn ang="f417">
                    <a:pos x="f489" y="f547"/>
                  </a:cxn>
                  <a:cxn ang="f417">
                    <a:pos x="f548" y="f549"/>
                  </a:cxn>
                  <a:cxn ang="f417">
                    <a:pos x="f550" y="f551"/>
                  </a:cxn>
                  <a:cxn ang="f417">
                    <a:pos x="f552" y="f553"/>
                  </a:cxn>
                  <a:cxn ang="f417">
                    <a:pos x="f554" y="f514"/>
                  </a:cxn>
                  <a:cxn ang="f417">
                    <a:pos x="f555" y="f524"/>
                  </a:cxn>
                  <a:cxn ang="f417">
                    <a:pos x="f541" y="f492"/>
                  </a:cxn>
                  <a:cxn ang="f417">
                    <a:pos x="f556" y="f492"/>
                  </a:cxn>
                  <a:cxn ang="f417">
                    <a:pos x="f539" y="f504"/>
                  </a:cxn>
                  <a:cxn ang="f417">
                    <a:pos x="f557" y="f558"/>
                  </a:cxn>
                  <a:cxn ang="f417">
                    <a:pos x="f536" y="f507"/>
                  </a:cxn>
                  <a:cxn ang="f417">
                    <a:pos x="f532" y="f529"/>
                  </a:cxn>
                  <a:cxn ang="f417">
                    <a:pos x="f531" y="f559"/>
                  </a:cxn>
                  <a:cxn ang="f417">
                    <a:pos x="f515" y="f498"/>
                  </a:cxn>
                  <a:cxn ang="f417">
                    <a:pos x="f515" y="f527"/>
                  </a:cxn>
                  <a:cxn ang="f417">
                    <a:pos x="f517" y="f494"/>
                  </a:cxn>
                </a:cxnLst>
                <a:rect l="f489" t="f492" r="f490" b="f491"/>
                <a:pathLst>
                  <a:path w="841" h="1076">
                    <a:moveTo>
                      <a:pt x="f8" y="f9"/>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38" y="f39"/>
                    </a:lnTo>
                    <a:lnTo>
                      <a:pt x="f38" y="f40"/>
                    </a:lnTo>
                    <a:lnTo>
                      <a:pt x="f41" y="f42"/>
                    </a:lnTo>
                    <a:lnTo>
                      <a:pt x="f41" y="f43"/>
                    </a:lnTo>
                    <a:lnTo>
                      <a:pt x="f44" y="f45"/>
                    </a:lnTo>
                    <a:lnTo>
                      <a:pt x="f46" y="f47"/>
                    </a:lnTo>
                    <a:lnTo>
                      <a:pt x="f48" y="f49"/>
                    </a:lnTo>
                    <a:lnTo>
                      <a:pt x="f50" y="f51"/>
                    </a:lnTo>
                    <a:lnTo>
                      <a:pt x="f52" y="f33"/>
                    </a:lnTo>
                    <a:lnTo>
                      <a:pt x="f53" y="f54"/>
                    </a:lnTo>
                    <a:lnTo>
                      <a:pt x="f55" y="f56"/>
                    </a:lnTo>
                    <a:lnTo>
                      <a:pt x="f55" y="f57"/>
                    </a:lnTo>
                    <a:lnTo>
                      <a:pt x="f6" y="f58"/>
                    </a:lnTo>
                    <a:lnTo>
                      <a:pt x="f6" y="f59"/>
                    </a:lnTo>
                    <a:lnTo>
                      <a:pt x="f6" y="f60"/>
                    </a:lnTo>
                    <a:lnTo>
                      <a:pt x="f55" y="f61"/>
                    </a:lnTo>
                    <a:lnTo>
                      <a:pt x="f52" y="f11"/>
                    </a:lnTo>
                    <a:lnTo>
                      <a:pt x="f62" y="f63"/>
                    </a:lnTo>
                    <a:lnTo>
                      <a:pt x="f41" y="f64"/>
                    </a:lnTo>
                    <a:lnTo>
                      <a:pt x="f65" y="f66"/>
                    </a:lnTo>
                    <a:lnTo>
                      <a:pt x="f67" y="f68"/>
                    </a:lnTo>
                    <a:lnTo>
                      <a:pt x="f69" y="f70"/>
                    </a:lnTo>
                    <a:lnTo>
                      <a:pt x="f71" y="f72"/>
                    </a:lnTo>
                    <a:lnTo>
                      <a:pt x="f73" y="f74"/>
                    </a:lnTo>
                    <a:lnTo>
                      <a:pt x="f75" y="f76"/>
                    </a:lnTo>
                    <a:lnTo>
                      <a:pt x="f77" y="f78"/>
                    </a:lnTo>
                    <a:lnTo>
                      <a:pt x="f79" y="f80"/>
                    </a:lnTo>
                    <a:lnTo>
                      <a:pt x="f81" y="f12"/>
                    </a:lnTo>
                    <a:lnTo>
                      <a:pt x="f82" y="f83"/>
                    </a:lnTo>
                    <a:lnTo>
                      <a:pt x="f84" y="f85"/>
                    </a:lnTo>
                    <a:lnTo>
                      <a:pt x="f86" y="f87"/>
                    </a:lnTo>
                    <a:lnTo>
                      <a:pt x="f88" y="f89"/>
                    </a:lnTo>
                    <a:lnTo>
                      <a:pt x="f90" y="f91"/>
                    </a:lnTo>
                    <a:lnTo>
                      <a:pt x="f92" y="f93"/>
                    </a:lnTo>
                    <a:lnTo>
                      <a:pt x="f8" y="f94"/>
                    </a:lnTo>
                    <a:lnTo>
                      <a:pt x="f95" y="f96"/>
                    </a:lnTo>
                    <a:lnTo>
                      <a:pt x="f97" y="f98"/>
                    </a:lnTo>
                    <a:lnTo>
                      <a:pt x="f99" y="f100"/>
                    </a:lnTo>
                    <a:lnTo>
                      <a:pt x="f87" y="f101"/>
                    </a:lnTo>
                    <a:lnTo>
                      <a:pt x="f102" y="f103"/>
                    </a:lnTo>
                    <a:lnTo>
                      <a:pt x="f104" y="f105"/>
                    </a:lnTo>
                    <a:lnTo>
                      <a:pt x="f106" y="f107"/>
                    </a:lnTo>
                    <a:lnTo>
                      <a:pt x="f108" y="f109"/>
                    </a:lnTo>
                    <a:lnTo>
                      <a:pt x="f110" y="f111"/>
                    </a:lnTo>
                    <a:lnTo>
                      <a:pt x="f112" y="f113"/>
                    </a:lnTo>
                    <a:lnTo>
                      <a:pt x="f114" y="f115"/>
                    </a:lnTo>
                    <a:lnTo>
                      <a:pt x="f116" y="f9"/>
                    </a:lnTo>
                    <a:lnTo>
                      <a:pt x="f117" y="f60"/>
                    </a:lnTo>
                    <a:lnTo>
                      <a:pt x="f117" y="f118"/>
                    </a:lnTo>
                    <a:lnTo>
                      <a:pt x="f117" y="f119"/>
                    </a:lnTo>
                    <a:lnTo>
                      <a:pt x="f117" y="f120"/>
                    </a:lnTo>
                    <a:lnTo>
                      <a:pt x="f121" y="f122"/>
                    </a:lnTo>
                    <a:lnTo>
                      <a:pt x="f121" y="f123"/>
                    </a:lnTo>
                    <a:lnTo>
                      <a:pt x="f121" y="f124"/>
                    </a:lnTo>
                    <a:lnTo>
                      <a:pt x="f117" y="f125"/>
                    </a:lnTo>
                    <a:lnTo>
                      <a:pt x="f117" y="f126"/>
                    </a:lnTo>
                    <a:lnTo>
                      <a:pt x="f36" y="f126"/>
                    </a:lnTo>
                    <a:lnTo>
                      <a:pt x="f127" y="f128"/>
                    </a:lnTo>
                    <a:lnTo>
                      <a:pt x="f129" y="f125"/>
                    </a:lnTo>
                    <a:lnTo>
                      <a:pt x="f112" y="f130"/>
                    </a:lnTo>
                    <a:lnTo>
                      <a:pt x="f131" y="f132"/>
                    </a:lnTo>
                    <a:lnTo>
                      <a:pt x="f133" y="f134"/>
                    </a:lnTo>
                    <a:lnTo>
                      <a:pt x="f135" y="f136"/>
                    </a:lnTo>
                    <a:lnTo>
                      <a:pt x="f137" y="f138"/>
                    </a:lnTo>
                    <a:lnTo>
                      <a:pt x="f89" y="f11"/>
                    </a:lnTo>
                    <a:lnTo>
                      <a:pt x="f139" y="f140"/>
                    </a:lnTo>
                    <a:lnTo>
                      <a:pt x="f141" y="f142"/>
                    </a:lnTo>
                    <a:lnTo>
                      <a:pt x="f18" y="f66"/>
                    </a:lnTo>
                    <a:lnTo>
                      <a:pt x="f143" y="f144"/>
                    </a:lnTo>
                    <a:lnTo>
                      <a:pt x="f145" y="f146"/>
                    </a:lnTo>
                    <a:lnTo>
                      <a:pt x="f147" y="f148"/>
                    </a:lnTo>
                    <a:lnTo>
                      <a:pt x="f149" y="f150"/>
                    </a:lnTo>
                    <a:lnTo>
                      <a:pt x="f151" y="f152"/>
                    </a:lnTo>
                    <a:lnTo>
                      <a:pt x="f153" y="f154"/>
                    </a:lnTo>
                    <a:lnTo>
                      <a:pt x="f155" y="f111"/>
                    </a:lnTo>
                    <a:lnTo>
                      <a:pt x="f155" y="f156"/>
                    </a:lnTo>
                    <a:lnTo>
                      <a:pt x="f157" y="f158"/>
                    </a:lnTo>
                    <a:lnTo>
                      <a:pt x="f159" y="f113"/>
                    </a:lnTo>
                    <a:lnTo>
                      <a:pt x="f160" y="f161"/>
                    </a:lnTo>
                    <a:lnTo>
                      <a:pt x="f162" y="f163"/>
                    </a:lnTo>
                    <a:lnTo>
                      <a:pt x="f164" y="f9"/>
                    </a:lnTo>
                    <a:lnTo>
                      <a:pt x="f165" y="f17"/>
                    </a:lnTo>
                    <a:lnTo>
                      <a:pt x="f166" y="f136"/>
                    </a:lnTo>
                    <a:lnTo>
                      <a:pt x="f167" y="f168"/>
                    </a:lnTo>
                    <a:lnTo>
                      <a:pt x="f169" y="f130"/>
                    </a:lnTo>
                    <a:lnTo>
                      <a:pt x="f170" y="f128"/>
                    </a:lnTo>
                    <a:lnTo>
                      <a:pt x="f171" y="f172"/>
                    </a:lnTo>
                    <a:lnTo>
                      <a:pt x="f173" y="f174"/>
                    </a:lnTo>
                    <a:lnTo>
                      <a:pt x="f175" y="f128"/>
                    </a:lnTo>
                    <a:lnTo>
                      <a:pt x="f176" y="f60"/>
                    </a:lnTo>
                    <a:lnTo>
                      <a:pt x="f176" y="f177"/>
                    </a:lnTo>
                    <a:lnTo>
                      <a:pt x="f176" y="f178"/>
                    </a:lnTo>
                    <a:lnTo>
                      <a:pt x="f179" y="f142"/>
                    </a:lnTo>
                    <a:lnTo>
                      <a:pt x="f180" y="f158"/>
                    </a:lnTo>
                    <a:lnTo>
                      <a:pt x="f181" y="f182"/>
                    </a:lnTo>
                    <a:lnTo>
                      <a:pt x="f183" y="f184"/>
                    </a:lnTo>
                    <a:lnTo>
                      <a:pt x="f185" y="f186"/>
                    </a:lnTo>
                    <a:lnTo>
                      <a:pt x="f187" y="f188"/>
                    </a:lnTo>
                    <a:lnTo>
                      <a:pt x="f189" y="f190"/>
                    </a:lnTo>
                    <a:lnTo>
                      <a:pt x="f191" y="f192"/>
                    </a:lnTo>
                    <a:lnTo>
                      <a:pt x="f193" y="f194"/>
                    </a:lnTo>
                    <a:lnTo>
                      <a:pt x="f195" y="f196"/>
                    </a:lnTo>
                    <a:lnTo>
                      <a:pt x="f197" y="f198"/>
                    </a:lnTo>
                    <a:lnTo>
                      <a:pt x="f124" y="f199"/>
                    </a:lnTo>
                    <a:lnTo>
                      <a:pt x="f200" y="f201"/>
                    </a:lnTo>
                    <a:lnTo>
                      <a:pt x="f202" y="f7"/>
                    </a:lnTo>
                    <a:lnTo>
                      <a:pt x="f5" y="f203"/>
                    </a:lnTo>
                    <a:lnTo>
                      <a:pt x="f204" y="f205"/>
                    </a:lnTo>
                    <a:lnTo>
                      <a:pt x="f206" y="f207"/>
                    </a:lnTo>
                    <a:lnTo>
                      <a:pt x="f208" y="f209"/>
                    </a:lnTo>
                    <a:lnTo>
                      <a:pt x="f210" y="f211"/>
                    </a:lnTo>
                    <a:lnTo>
                      <a:pt x="f212" y="f213"/>
                    </a:lnTo>
                    <a:lnTo>
                      <a:pt x="f214" y="f215"/>
                    </a:lnTo>
                    <a:lnTo>
                      <a:pt x="f216" y="f217"/>
                    </a:lnTo>
                    <a:lnTo>
                      <a:pt x="f218" y="f219"/>
                    </a:lnTo>
                    <a:lnTo>
                      <a:pt x="f220" y="f112"/>
                    </a:lnTo>
                    <a:lnTo>
                      <a:pt x="f221" y="f222"/>
                    </a:lnTo>
                    <a:lnTo>
                      <a:pt x="f15" y="f223"/>
                    </a:lnTo>
                    <a:lnTo>
                      <a:pt x="f140" y="f224"/>
                    </a:lnTo>
                    <a:lnTo>
                      <a:pt x="f161" y="f225"/>
                    </a:lnTo>
                    <a:lnTo>
                      <a:pt x="f226" y="f227"/>
                    </a:lnTo>
                    <a:lnTo>
                      <a:pt x="f228" y="f229"/>
                    </a:lnTo>
                    <a:lnTo>
                      <a:pt x="f230" y="f231"/>
                    </a:lnTo>
                    <a:lnTo>
                      <a:pt x="f142" y="f232"/>
                    </a:lnTo>
                    <a:lnTo>
                      <a:pt x="f233" y="f5"/>
                    </a:lnTo>
                    <a:lnTo>
                      <a:pt x="f234" y="f5"/>
                    </a:lnTo>
                    <a:lnTo>
                      <a:pt x="f235" y="f236"/>
                    </a:lnTo>
                    <a:lnTo>
                      <a:pt x="f237" y="f238"/>
                    </a:lnTo>
                    <a:lnTo>
                      <a:pt x="f239" y="f240"/>
                    </a:lnTo>
                    <a:lnTo>
                      <a:pt x="f72" y="f241"/>
                    </a:lnTo>
                    <a:lnTo>
                      <a:pt x="f242" y="f39"/>
                    </a:lnTo>
                    <a:lnTo>
                      <a:pt x="f243" y="f42"/>
                    </a:lnTo>
                    <a:lnTo>
                      <a:pt x="f170" y="f244"/>
                    </a:lnTo>
                    <a:lnTo>
                      <a:pt x="f245" y="f246"/>
                    </a:lnTo>
                    <a:lnTo>
                      <a:pt x="f247" y="f248"/>
                    </a:lnTo>
                    <a:lnTo>
                      <a:pt x="f249" y="f250"/>
                    </a:lnTo>
                    <a:lnTo>
                      <a:pt x="f165" y="f251"/>
                    </a:lnTo>
                    <a:lnTo>
                      <a:pt x="f164" y="f252"/>
                    </a:lnTo>
                    <a:lnTo>
                      <a:pt x="f162" y="f232"/>
                    </a:lnTo>
                    <a:lnTo>
                      <a:pt x="f253" y="f254"/>
                    </a:lnTo>
                    <a:lnTo>
                      <a:pt x="f255" y="f256"/>
                    </a:lnTo>
                    <a:lnTo>
                      <a:pt x="f103" y="f29"/>
                    </a:lnTo>
                    <a:lnTo>
                      <a:pt x="f153" y="f257"/>
                    </a:lnTo>
                    <a:lnTo>
                      <a:pt x="f149" y="f124"/>
                    </a:lnTo>
                    <a:lnTo>
                      <a:pt x="f258" y="f25"/>
                    </a:lnTo>
                    <a:lnTo>
                      <a:pt x="f225" y="f259"/>
                    </a:lnTo>
                    <a:lnTo>
                      <a:pt x="f260" y="f261"/>
                    </a:lnTo>
                    <a:lnTo>
                      <a:pt x="f147" y="f197"/>
                    </a:lnTo>
                    <a:lnTo>
                      <a:pt x="f92" y="f262"/>
                    </a:lnTo>
                    <a:lnTo>
                      <a:pt x="f263" y="f17"/>
                    </a:lnTo>
                    <a:lnTo>
                      <a:pt x="f264" y="f15"/>
                    </a:lnTo>
                    <a:lnTo>
                      <a:pt x="f265" y="f11"/>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0" name="Freeform 26"/>
              <p:cNvSpPr/>
              <p:nvPr/>
            </p:nvSpPr>
            <p:spPr>
              <a:xfrm flipH="1">
                <a:off x="8335615" y="4463808"/>
                <a:ext cx="62800" cy="51178"/>
              </a:xfrm>
              <a:custGeom>
                <a:avLst/>
                <a:gdLst>
                  <a:gd name="f0" fmla="val 10800000"/>
                  <a:gd name="f1" fmla="val 5400000"/>
                  <a:gd name="f2" fmla="val 180"/>
                  <a:gd name="f3" fmla="val w"/>
                  <a:gd name="f4" fmla="val h"/>
                  <a:gd name="f5" fmla="val 0"/>
                  <a:gd name="f6" fmla="val 306"/>
                  <a:gd name="f7" fmla="val 202"/>
                  <a:gd name="f8" fmla="val 154"/>
                  <a:gd name="f9" fmla="val 5"/>
                  <a:gd name="f10" fmla="val 158"/>
                  <a:gd name="f11" fmla="val 13"/>
                  <a:gd name="f12" fmla="val 162"/>
                  <a:gd name="f13" fmla="val 22"/>
                  <a:gd name="f14" fmla="val 168"/>
                  <a:gd name="f15" fmla="val 36"/>
                  <a:gd name="f16" fmla="val 173"/>
                  <a:gd name="f17" fmla="val 51"/>
                  <a:gd name="f18" fmla="val 181"/>
                  <a:gd name="f19" fmla="val 66"/>
                  <a:gd name="f20" fmla="val 189"/>
                  <a:gd name="f21" fmla="val 85"/>
                  <a:gd name="f22" fmla="val 196"/>
                  <a:gd name="f23" fmla="val 104"/>
                  <a:gd name="f24" fmla="val 198"/>
                  <a:gd name="f25" fmla="val 127"/>
                  <a:gd name="f26" fmla="val 148"/>
                  <a:gd name="f27" fmla="val 174"/>
                  <a:gd name="f28" fmla="val 197"/>
                  <a:gd name="f29" fmla="val 222"/>
                  <a:gd name="f30" fmla="val 191"/>
                  <a:gd name="f31" fmla="val 245"/>
                  <a:gd name="f32" fmla="val 271"/>
                  <a:gd name="f33" fmla="val 288"/>
                  <a:gd name="f34" fmla="val 147"/>
                  <a:gd name="f35" fmla="val 300"/>
                  <a:gd name="f36" fmla="val 130"/>
                  <a:gd name="f37" fmla="val 113"/>
                  <a:gd name="f38" fmla="val 97"/>
                  <a:gd name="f39" fmla="val 298"/>
                  <a:gd name="f40" fmla="val 84"/>
                  <a:gd name="f41" fmla="val 287"/>
                  <a:gd name="f42" fmla="val 69"/>
                  <a:gd name="f43" fmla="val 56"/>
                  <a:gd name="f44" fmla="val 254"/>
                  <a:gd name="f45" fmla="val 46"/>
                  <a:gd name="f46" fmla="val 235"/>
                  <a:gd name="f47" fmla="val 35"/>
                  <a:gd name="f48" fmla="val 216"/>
                  <a:gd name="f49" fmla="val 25"/>
                  <a:gd name="f50" fmla="val 16"/>
                  <a:gd name="f51" fmla="val 12"/>
                  <a:gd name="f52" fmla="val 163"/>
                  <a:gd name="f53" fmla="val 6"/>
                  <a:gd name="f54" fmla="val 152"/>
                  <a:gd name="f55" fmla="val 144"/>
                  <a:gd name="f56" fmla="val 142"/>
                  <a:gd name="f57" fmla="val 100"/>
                  <a:gd name="f58" fmla="val 50"/>
                  <a:gd name="f59" fmla="val 106"/>
                  <a:gd name="f60" fmla="val 114"/>
                  <a:gd name="f61" fmla="val 138"/>
                  <a:gd name="f62" fmla="val 54"/>
                  <a:gd name="f63" fmla="val 165"/>
                  <a:gd name="f64" fmla="val 61"/>
                  <a:gd name="f65" fmla="val 65"/>
                  <a:gd name="f66" fmla="val 203"/>
                  <a:gd name="f67" fmla="val 212"/>
                  <a:gd name="f68" fmla="val 77"/>
                  <a:gd name="f69" fmla="val 224"/>
                  <a:gd name="f70" fmla="val 94"/>
                  <a:gd name="f71" fmla="val 226"/>
                  <a:gd name="f72" fmla="val 105"/>
                  <a:gd name="f73" fmla="val 115"/>
                  <a:gd name="f74" fmla="val 214"/>
                  <a:gd name="f75" fmla="val 201"/>
                  <a:gd name="f76" fmla="val 139"/>
                  <a:gd name="f77" fmla="val 190"/>
                  <a:gd name="f78" fmla="val 149"/>
                  <a:gd name="f79" fmla="val 161"/>
                  <a:gd name="f80" fmla="val 146"/>
                  <a:gd name="f81" fmla="val 131"/>
                  <a:gd name="f82" fmla="val 117"/>
                  <a:gd name="f83" fmla="val 91"/>
                  <a:gd name="f84" fmla="val 79"/>
                  <a:gd name="f85" fmla="val 143"/>
                  <a:gd name="f86" fmla="val 58"/>
                  <a:gd name="f87" fmla="val 134"/>
                  <a:gd name="f88" fmla="val 49"/>
                  <a:gd name="f89" fmla="val 43"/>
                  <a:gd name="f90" fmla="val 126"/>
                  <a:gd name="f91" fmla="val 39"/>
                  <a:gd name="f92" fmla="val 124"/>
                  <a:gd name="f93" fmla="+- 0 0 -90"/>
                  <a:gd name="f94" fmla="*/ f3 1 306"/>
                  <a:gd name="f95" fmla="*/ f4 1 202"/>
                  <a:gd name="f96" fmla="+- f7 0 f5"/>
                  <a:gd name="f97" fmla="+- f6 0 f5"/>
                  <a:gd name="f98" fmla="*/ f93 f0 1"/>
                  <a:gd name="f99" fmla="*/ f97 1 306"/>
                  <a:gd name="f100" fmla="*/ f96 1 202"/>
                  <a:gd name="f101" fmla="*/ 1 f97 1"/>
                  <a:gd name="f102" fmla="*/ 10 f96 1"/>
                  <a:gd name="f103" fmla="*/ 11 f96 1"/>
                  <a:gd name="f104" fmla="*/ 3 f97 1"/>
                  <a:gd name="f105" fmla="*/ 12 f96 1"/>
                  <a:gd name="f106" fmla="*/ 5 f97 1"/>
                  <a:gd name="f107" fmla="*/ 13 f96 1"/>
                  <a:gd name="f108" fmla="*/ 8 f97 1"/>
                  <a:gd name="f109" fmla="*/ 10 f97 1"/>
                  <a:gd name="f110" fmla="*/ 13 f97 1"/>
                  <a:gd name="f111" fmla="*/ 17 f97 1"/>
                  <a:gd name="f112" fmla="*/ 19 f97 1"/>
                  <a:gd name="f113" fmla="*/ 9 f96 1"/>
                  <a:gd name="f114" fmla="*/ 6 f96 1"/>
                  <a:gd name="f115" fmla="*/ 18 f97 1"/>
                  <a:gd name="f116" fmla="*/ 5 f96 1"/>
                  <a:gd name="f117" fmla="*/ 15 f97 1"/>
                  <a:gd name="f118" fmla="*/ 3 f96 1"/>
                  <a:gd name="f119" fmla="*/ 2 f96 1"/>
                  <a:gd name="f120" fmla="*/ 11 f97 1"/>
                  <a:gd name="f121" fmla="*/ 1 f96 1"/>
                  <a:gd name="f122" fmla="*/ 0 f96 1"/>
                  <a:gd name="f123" fmla="*/ 9 f97 1"/>
                  <a:gd name="f124" fmla="*/ 6 f97 1"/>
                  <a:gd name="f125" fmla="*/ 12 f97 1"/>
                  <a:gd name="f126" fmla="*/ 14 f97 1"/>
                  <a:gd name="f127" fmla="*/ 2 f97 1"/>
                  <a:gd name="f128" fmla="*/ 7 f96 1"/>
                  <a:gd name="f129" fmla="*/ 0 f97 1"/>
                  <a:gd name="f130" fmla="*/ 306 f97 1"/>
                  <a:gd name="f131" fmla="*/ 202 f96 1"/>
                  <a:gd name="f132" fmla="*/ f98 1 f2"/>
                  <a:gd name="f133" fmla="*/ f101 1 306"/>
                  <a:gd name="f134" fmla="*/ f102 1 202"/>
                  <a:gd name="f135" fmla="*/ f103 1 202"/>
                  <a:gd name="f136" fmla="*/ f104 1 306"/>
                  <a:gd name="f137" fmla="*/ f105 1 202"/>
                  <a:gd name="f138" fmla="*/ f106 1 306"/>
                  <a:gd name="f139" fmla="*/ f107 1 202"/>
                  <a:gd name="f140" fmla="*/ f108 1 306"/>
                  <a:gd name="f141" fmla="*/ f109 1 306"/>
                  <a:gd name="f142" fmla="*/ f110 1 306"/>
                  <a:gd name="f143" fmla="*/ f111 1 306"/>
                  <a:gd name="f144" fmla="*/ f112 1 306"/>
                  <a:gd name="f145" fmla="*/ f113 1 202"/>
                  <a:gd name="f146" fmla="*/ f114 1 202"/>
                  <a:gd name="f147" fmla="*/ f115 1 306"/>
                  <a:gd name="f148" fmla="*/ f116 1 202"/>
                  <a:gd name="f149" fmla="*/ f117 1 306"/>
                  <a:gd name="f150" fmla="*/ f118 1 202"/>
                  <a:gd name="f151" fmla="*/ f119 1 202"/>
                  <a:gd name="f152" fmla="*/ f120 1 306"/>
                  <a:gd name="f153" fmla="*/ f121 1 202"/>
                  <a:gd name="f154" fmla="*/ f122 1 202"/>
                  <a:gd name="f155" fmla="*/ f123 1 306"/>
                  <a:gd name="f156" fmla="*/ f124 1 306"/>
                  <a:gd name="f157" fmla="*/ f125 1 306"/>
                  <a:gd name="f158" fmla="*/ f126 1 306"/>
                  <a:gd name="f159" fmla="*/ f127 1 306"/>
                  <a:gd name="f160" fmla="*/ f128 1 202"/>
                  <a:gd name="f161" fmla="*/ f129 1 306"/>
                  <a:gd name="f162" fmla="*/ f130 1 306"/>
                  <a:gd name="f163" fmla="*/ f131 1 202"/>
                  <a:gd name="f164" fmla="+- f132 0 f1"/>
                  <a:gd name="f165" fmla="*/ f133 1 f99"/>
                  <a:gd name="f166" fmla="*/ f134 1 f100"/>
                  <a:gd name="f167" fmla="*/ f135 1 f100"/>
                  <a:gd name="f168" fmla="*/ f136 1 f99"/>
                  <a:gd name="f169" fmla="*/ f137 1 f100"/>
                  <a:gd name="f170" fmla="*/ f138 1 f99"/>
                  <a:gd name="f171" fmla="*/ f139 1 f100"/>
                  <a:gd name="f172" fmla="*/ f140 1 f99"/>
                  <a:gd name="f173" fmla="*/ f141 1 f99"/>
                  <a:gd name="f174" fmla="*/ f142 1 f99"/>
                  <a:gd name="f175" fmla="*/ f143 1 f99"/>
                  <a:gd name="f176" fmla="*/ f144 1 f99"/>
                  <a:gd name="f177" fmla="*/ f145 1 f100"/>
                  <a:gd name="f178" fmla="*/ f146 1 f100"/>
                  <a:gd name="f179" fmla="*/ f147 1 f99"/>
                  <a:gd name="f180" fmla="*/ f148 1 f100"/>
                  <a:gd name="f181" fmla="*/ f149 1 f99"/>
                  <a:gd name="f182" fmla="*/ f150 1 f100"/>
                  <a:gd name="f183" fmla="*/ f151 1 f100"/>
                  <a:gd name="f184" fmla="*/ f152 1 f99"/>
                  <a:gd name="f185" fmla="*/ f153 1 f100"/>
                  <a:gd name="f186" fmla="*/ f154 1 f100"/>
                  <a:gd name="f187" fmla="*/ f155 1 f99"/>
                  <a:gd name="f188" fmla="*/ f156 1 f99"/>
                  <a:gd name="f189" fmla="*/ f157 1 f99"/>
                  <a:gd name="f190" fmla="*/ f158 1 f99"/>
                  <a:gd name="f191" fmla="*/ f159 1 f99"/>
                  <a:gd name="f192" fmla="*/ f160 1 f100"/>
                  <a:gd name="f193" fmla="*/ f161 1 f99"/>
                  <a:gd name="f194" fmla="*/ f162 1 f99"/>
                  <a:gd name="f195" fmla="*/ f163 1 f100"/>
                  <a:gd name="f196" fmla="*/ f193 f94 1"/>
                  <a:gd name="f197" fmla="*/ f194 f94 1"/>
                  <a:gd name="f198" fmla="*/ f195 f95 1"/>
                  <a:gd name="f199" fmla="*/ f186 f95 1"/>
                  <a:gd name="f200" fmla="*/ f165 f94 1"/>
                  <a:gd name="f201" fmla="*/ f166 f95 1"/>
                  <a:gd name="f202" fmla="*/ f167 f95 1"/>
                  <a:gd name="f203" fmla="*/ f168 f94 1"/>
                  <a:gd name="f204" fmla="*/ f169 f95 1"/>
                  <a:gd name="f205" fmla="*/ f170 f94 1"/>
                  <a:gd name="f206" fmla="*/ f171 f95 1"/>
                  <a:gd name="f207" fmla="*/ f172 f94 1"/>
                  <a:gd name="f208" fmla="*/ f173 f94 1"/>
                  <a:gd name="f209" fmla="*/ f174 f94 1"/>
                  <a:gd name="f210" fmla="*/ f175 f94 1"/>
                  <a:gd name="f211" fmla="*/ f176 f94 1"/>
                  <a:gd name="f212" fmla="*/ f177 f95 1"/>
                  <a:gd name="f213" fmla="*/ f178 f95 1"/>
                  <a:gd name="f214" fmla="*/ f179 f94 1"/>
                  <a:gd name="f215" fmla="*/ f180 f95 1"/>
                  <a:gd name="f216" fmla="*/ f181 f94 1"/>
                  <a:gd name="f217" fmla="*/ f182 f95 1"/>
                  <a:gd name="f218" fmla="*/ f183 f95 1"/>
                  <a:gd name="f219" fmla="*/ f184 f94 1"/>
                  <a:gd name="f220" fmla="*/ f185 f95 1"/>
                  <a:gd name="f221" fmla="*/ f187 f94 1"/>
                  <a:gd name="f222" fmla="*/ f188 f94 1"/>
                  <a:gd name="f223" fmla="*/ f189 f94 1"/>
                  <a:gd name="f224" fmla="*/ f190 f94 1"/>
                  <a:gd name="f225" fmla="*/ f191 f94 1"/>
                  <a:gd name="f226" fmla="*/ f192 f95 1"/>
                </a:gdLst>
                <a:ahLst/>
                <a:cxnLst>
                  <a:cxn ang="3cd4">
                    <a:pos x="hc" y="t"/>
                  </a:cxn>
                  <a:cxn ang="0">
                    <a:pos x="r" y="vc"/>
                  </a:cxn>
                  <a:cxn ang="cd4">
                    <a:pos x="hc" y="b"/>
                  </a:cxn>
                  <a:cxn ang="cd2">
                    <a:pos x="l" y="vc"/>
                  </a:cxn>
                  <a:cxn ang="f164">
                    <a:pos x="f200" y="f201"/>
                  </a:cxn>
                  <a:cxn ang="f164">
                    <a:pos x="f200" y="f202"/>
                  </a:cxn>
                  <a:cxn ang="f164">
                    <a:pos x="f203" y="f204"/>
                  </a:cxn>
                  <a:cxn ang="f164">
                    <a:pos x="f205" y="f206"/>
                  </a:cxn>
                  <a:cxn ang="f164">
                    <a:pos x="f207" y="f206"/>
                  </a:cxn>
                  <a:cxn ang="f164">
                    <a:pos x="f208" y="f206"/>
                  </a:cxn>
                  <a:cxn ang="f164">
                    <a:pos x="f209" y="f204"/>
                  </a:cxn>
                  <a:cxn ang="f164">
                    <a:pos x="f210" y="f202"/>
                  </a:cxn>
                  <a:cxn ang="f164">
                    <a:pos x="f211" y="f212"/>
                  </a:cxn>
                  <a:cxn ang="f164">
                    <a:pos x="f211" y="f213"/>
                  </a:cxn>
                  <a:cxn ang="f164">
                    <a:pos x="f214" y="f215"/>
                  </a:cxn>
                  <a:cxn ang="f164">
                    <a:pos x="f216" y="f217"/>
                  </a:cxn>
                  <a:cxn ang="f164">
                    <a:pos x="f209" y="f218"/>
                  </a:cxn>
                  <a:cxn ang="f164">
                    <a:pos x="f219" y="f220"/>
                  </a:cxn>
                  <a:cxn ang="f164">
                    <a:pos x="f208" y="f199"/>
                  </a:cxn>
                  <a:cxn ang="f164">
                    <a:pos x="f221" y="f199"/>
                  </a:cxn>
                  <a:cxn ang="f164">
                    <a:pos x="f222" y="f217"/>
                  </a:cxn>
                  <a:cxn ang="f164">
                    <a:pos x="f207" y="f217"/>
                  </a:cxn>
                  <a:cxn ang="f164">
                    <a:pos x="f208" y="f217"/>
                  </a:cxn>
                  <a:cxn ang="f164">
                    <a:pos x="f219" y="f217"/>
                  </a:cxn>
                  <a:cxn ang="f164">
                    <a:pos x="f223" y="f215"/>
                  </a:cxn>
                  <a:cxn ang="f164">
                    <a:pos x="f209" y="f213"/>
                  </a:cxn>
                  <a:cxn ang="f164">
                    <a:pos x="f224" y="f213"/>
                  </a:cxn>
                  <a:cxn ang="f164">
                    <a:pos x="f209" y="f212"/>
                  </a:cxn>
                  <a:cxn ang="f164">
                    <a:pos x="f219" y="f201"/>
                  </a:cxn>
                  <a:cxn ang="f164">
                    <a:pos x="f208" y="f201"/>
                  </a:cxn>
                  <a:cxn ang="f164">
                    <a:pos x="f221" y="f201"/>
                  </a:cxn>
                  <a:cxn ang="f164">
                    <a:pos x="f222" y="f201"/>
                  </a:cxn>
                  <a:cxn ang="f164">
                    <a:pos x="f205" y="f212"/>
                  </a:cxn>
                  <a:cxn ang="f164">
                    <a:pos x="f203" y="f212"/>
                  </a:cxn>
                  <a:cxn ang="f164">
                    <a:pos x="f225" y="f226"/>
                  </a:cxn>
                  <a:cxn ang="f164">
                    <a:pos x="f196" y="f201"/>
                  </a:cxn>
                </a:cxnLst>
                <a:rect l="f196" t="f199" r="f197" b="f198"/>
                <a:pathLst>
                  <a:path w="306" h="202">
                    <a:moveTo>
                      <a:pt x="f5" y="f8"/>
                    </a:moveTo>
                    <a:lnTo>
                      <a:pt x="f9" y="f10"/>
                    </a:lnTo>
                    <a:lnTo>
                      <a:pt x="f11" y="f12"/>
                    </a:lnTo>
                    <a:lnTo>
                      <a:pt x="f13" y="f14"/>
                    </a:lnTo>
                    <a:lnTo>
                      <a:pt x="f15" y="f16"/>
                    </a:lnTo>
                    <a:lnTo>
                      <a:pt x="f17" y="f18"/>
                    </a:lnTo>
                    <a:lnTo>
                      <a:pt x="f19" y="f20"/>
                    </a:lnTo>
                    <a:lnTo>
                      <a:pt x="f21" y="f22"/>
                    </a:lnTo>
                    <a:lnTo>
                      <a:pt x="f23" y="f24"/>
                    </a:lnTo>
                    <a:lnTo>
                      <a:pt x="f25" y="f7"/>
                    </a:lnTo>
                    <a:lnTo>
                      <a:pt x="f26" y="f7"/>
                    </a:lnTo>
                    <a:lnTo>
                      <a:pt x="f27" y="f7"/>
                    </a:lnTo>
                    <a:lnTo>
                      <a:pt x="f28" y="f24"/>
                    </a:lnTo>
                    <a:lnTo>
                      <a:pt x="f29" y="f30"/>
                    </a:lnTo>
                    <a:lnTo>
                      <a:pt x="f31" y="f18"/>
                    </a:lnTo>
                    <a:lnTo>
                      <a:pt x="f32" y="f14"/>
                    </a:lnTo>
                    <a:lnTo>
                      <a:pt x="f33" y="f34"/>
                    </a:lnTo>
                    <a:lnTo>
                      <a:pt x="f35" y="f36"/>
                    </a:lnTo>
                    <a:lnTo>
                      <a:pt x="f6" y="f37"/>
                    </a:lnTo>
                    <a:lnTo>
                      <a:pt x="f6" y="f38"/>
                    </a:lnTo>
                    <a:lnTo>
                      <a:pt x="f39" y="f40"/>
                    </a:lnTo>
                    <a:lnTo>
                      <a:pt x="f41" y="f42"/>
                    </a:lnTo>
                    <a:lnTo>
                      <a:pt x="f32" y="f43"/>
                    </a:lnTo>
                    <a:lnTo>
                      <a:pt x="f44" y="f45"/>
                    </a:lnTo>
                    <a:lnTo>
                      <a:pt x="f46" y="f47"/>
                    </a:lnTo>
                    <a:lnTo>
                      <a:pt x="f48" y="f49"/>
                    </a:lnTo>
                    <a:lnTo>
                      <a:pt x="f28" y="f50"/>
                    </a:lnTo>
                    <a:lnTo>
                      <a:pt x="f2" y="f51"/>
                    </a:lnTo>
                    <a:lnTo>
                      <a:pt x="f52" y="f53"/>
                    </a:lnTo>
                    <a:lnTo>
                      <a:pt x="f54" y="f5"/>
                    </a:lnTo>
                    <a:lnTo>
                      <a:pt x="f55" y="f5"/>
                    </a:lnTo>
                    <a:lnTo>
                      <a:pt x="f56" y="f5"/>
                    </a:lnTo>
                    <a:lnTo>
                      <a:pt x="f57" y="f58"/>
                    </a:lnTo>
                    <a:lnTo>
                      <a:pt x="f59" y="f58"/>
                    </a:lnTo>
                    <a:lnTo>
                      <a:pt x="f60" y="f58"/>
                    </a:lnTo>
                    <a:lnTo>
                      <a:pt x="f25" y="f58"/>
                    </a:lnTo>
                    <a:lnTo>
                      <a:pt x="f61" y="f58"/>
                    </a:lnTo>
                    <a:lnTo>
                      <a:pt x="f54" y="f62"/>
                    </a:lnTo>
                    <a:lnTo>
                      <a:pt x="f63" y="f43"/>
                    </a:lnTo>
                    <a:lnTo>
                      <a:pt x="f2" y="f64"/>
                    </a:lnTo>
                    <a:lnTo>
                      <a:pt x="f30" y="f65"/>
                    </a:lnTo>
                    <a:lnTo>
                      <a:pt x="f66" y="f42"/>
                    </a:lnTo>
                    <a:lnTo>
                      <a:pt x="f67" y="f68"/>
                    </a:lnTo>
                    <a:lnTo>
                      <a:pt x="f29" y="f40"/>
                    </a:lnTo>
                    <a:lnTo>
                      <a:pt x="f69" y="f70"/>
                    </a:lnTo>
                    <a:lnTo>
                      <a:pt x="f71" y="f72"/>
                    </a:lnTo>
                    <a:lnTo>
                      <a:pt x="f29" y="f73"/>
                    </a:lnTo>
                    <a:lnTo>
                      <a:pt x="f74" y="f36"/>
                    </a:lnTo>
                    <a:lnTo>
                      <a:pt x="f75" y="f76"/>
                    </a:lnTo>
                    <a:lnTo>
                      <a:pt x="f77" y="f78"/>
                    </a:lnTo>
                    <a:lnTo>
                      <a:pt x="f27" y="f8"/>
                    </a:lnTo>
                    <a:lnTo>
                      <a:pt x="f79" y="f10"/>
                    </a:lnTo>
                    <a:lnTo>
                      <a:pt x="f80" y="f10"/>
                    </a:lnTo>
                    <a:lnTo>
                      <a:pt x="f81" y="f10"/>
                    </a:lnTo>
                    <a:lnTo>
                      <a:pt x="f82" y="f8"/>
                    </a:lnTo>
                    <a:lnTo>
                      <a:pt x="f23" y="f8"/>
                    </a:lnTo>
                    <a:lnTo>
                      <a:pt x="f83" y="f34"/>
                    </a:lnTo>
                    <a:lnTo>
                      <a:pt x="f84" y="f85"/>
                    </a:lnTo>
                    <a:lnTo>
                      <a:pt x="f19" y="f76"/>
                    </a:lnTo>
                    <a:lnTo>
                      <a:pt x="f86" y="f87"/>
                    </a:lnTo>
                    <a:lnTo>
                      <a:pt x="f88" y="f36"/>
                    </a:lnTo>
                    <a:lnTo>
                      <a:pt x="f89" y="f90"/>
                    </a:lnTo>
                    <a:lnTo>
                      <a:pt x="f91" y="f92"/>
                    </a:lnTo>
                    <a:lnTo>
                      <a:pt x="f5" y="f8"/>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1" name="Freeform 27"/>
              <p:cNvSpPr/>
              <p:nvPr/>
            </p:nvSpPr>
            <p:spPr>
              <a:xfrm flipH="1">
                <a:off x="8163626" y="4228679"/>
                <a:ext cx="22165" cy="52193"/>
              </a:xfrm>
              <a:custGeom>
                <a:avLst/>
                <a:gdLst>
                  <a:gd name="f0" fmla="val 10800000"/>
                  <a:gd name="f1" fmla="val 5400000"/>
                  <a:gd name="f2" fmla="val 180"/>
                  <a:gd name="f3" fmla="val w"/>
                  <a:gd name="f4" fmla="val h"/>
                  <a:gd name="f5" fmla="val 0"/>
                  <a:gd name="f6" fmla="val 109"/>
                  <a:gd name="f7" fmla="val 205"/>
                  <a:gd name="f8" fmla="val 19"/>
                  <a:gd name="f9" fmla="val 23"/>
                  <a:gd name="f10" fmla="val 201"/>
                  <a:gd name="f11" fmla="val 33"/>
                  <a:gd name="f12" fmla="val 194"/>
                  <a:gd name="f13" fmla="val 40"/>
                  <a:gd name="f14" fmla="val 186"/>
                  <a:gd name="f15" fmla="val 46"/>
                  <a:gd name="f16" fmla="val 181"/>
                  <a:gd name="f17" fmla="val 56"/>
                  <a:gd name="f18" fmla="val 171"/>
                  <a:gd name="f19" fmla="val 65"/>
                  <a:gd name="f20" fmla="val 161"/>
                  <a:gd name="f21" fmla="val 73"/>
                  <a:gd name="f22" fmla="val 150"/>
                  <a:gd name="f23" fmla="val 80"/>
                  <a:gd name="f24" fmla="val 139"/>
                  <a:gd name="f25" fmla="val 88"/>
                  <a:gd name="f26" fmla="val 125"/>
                  <a:gd name="f27" fmla="val 95"/>
                  <a:gd name="f28" fmla="val 112"/>
                  <a:gd name="f29" fmla="val 99"/>
                  <a:gd name="f30" fmla="val 105"/>
                  <a:gd name="f31" fmla="val 47"/>
                  <a:gd name="f32" fmla="val 107"/>
                  <a:gd name="f33" fmla="val 30"/>
                  <a:gd name="f34" fmla="val 103"/>
                  <a:gd name="f35" fmla="val 17"/>
                  <a:gd name="f36" fmla="val 97"/>
                  <a:gd name="f37" fmla="val 8"/>
                  <a:gd name="f38" fmla="val 92"/>
                  <a:gd name="f39" fmla="val 2"/>
                  <a:gd name="f40" fmla="val 82"/>
                  <a:gd name="f41" fmla="val 75"/>
                  <a:gd name="f42" fmla="val 67"/>
                  <a:gd name="f43" fmla="val 57"/>
                  <a:gd name="f44" fmla="val 4"/>
                  <a:gd name="f45" fmla="val 38"/>
                  <a:gd name="f46" fmla="val 11"/>
                  <a:gd name="f47" fmla="val 29"/>
                  <a:gd name="f48" fmla="val 15"/>
                  <a:gd name="f49" fmla="val 21"/>
                  <a:gd name="f50" fmla="val 10"/>
                  <a:gd name="f51" fmla="val 6"/>
                  <a:gd name="f52" fmla="val 34"/>
                  <a:gd name="f53" fmla="val 85"/>
                  <a:gd name="f54" fmla="val 12"/>
                  <a:gd name="f55" fmla="val 70"/>
                  <a:gd name="f56" fmla="val 61"/>
                  <a:gd name="f57" fmla="val 31"/>
                  <a:gd name="f58" fmla="val 51"/>
                  <a:gd name="f59" fmla="val 54"/>
                  <a:gd name="f60" fmla="val 53"/>
                  <a:gd name="f61" fmla="val 93"/>
                  <a:gd name="f62" fmla="val 110"/>
                  <a:gd name="f63" fmla="val 123"/>
                  <a:gd name="f64" fmla="val 137"/>
                  <a:gd name="f65" fmla="val 16"/>
                  <a:gd name="f66" fmla="val 144"/>
                  <a:gd name="f67" fmla="val 14"/>
                  <a:gd name="f68" fmla="val 148"/>
                  <a:gd name="f69" fmla="+- 0 0 -90"/>
                  <a:gd name="f70" fmla="*/ f3 1 109"/>
                  <a:gd name="f71" fmla="*/ f4 1 205"/>
                  <a:gd name="f72" fmla="+- f7 0 f5"/>
                  <a:gd name="f73" fmla="+- f6 0 f5"/>
                  <a:gd name="f74" fmla="*/ f69 f0 1"/>
                  <a:gd name="f75" fmla="*/ f73 1 109"/>
                  <a:gd name="f76" fmla="*/ f72 1 205"/>
                  <a:gd name="f77" fmla="*/ 1 f73 1"/>
                  <a:gd name="f78" fmla="*/ 13 f72 1"/>
                  <a:gd name="f79" fmla="*/ 2 f73 1"/>
                  <a:gd name="f80" fmla="*/ 12 f72 1"/>
                  <a:gd name="f81" fmla="*/ 3 f73 1"/>
                  <a:gd name="f82" fmla="*/ 11 f72 1"/>
                  <a:gd name="f83" fmla="*/ 4 f73 1"/>
                  <a:gd name="f84" fmla="*/ 10 f72 1"/>
                  <a:gd name="f85" fmla="*/ 5 f73 1"/>
                  <a:gd name="f86" fmla="*/ 9 f72 1"/>
                  <a:gd name="f87" fmla="*/ 8 f72 1"/>
                  <a:gd name="f88" fmla="*/ 7 f72 1"/>
                  <a:gd name="f89" fmla="*/ 6 f73 1"/>
                  <a:gd name="f90" fmla="*/ 6 f72 1"/>
                  <a:gd name="f91" fmla="*/ 5 f72 1"/>
                  <a:gd name="f92" fmla="*/ 3 f72 1"/>
                  <a:gd name="f93" fmla="*/ 2 f72 1"/>
                  <a:gd name="f94" fmla="*/ 1 f72 1"/>
                  <a:gd name="f95" fmla="*/ 0 f72 1"/>
                  <a:gd name="f96" fmla="*/ 0 f73 1"/>
                  <a:gd name="f97" fmla="*/ 4 f72 1"/>
                  <a:gd name="f98" fmla="*/ 109 f73 1"/>
                  <a:gd name="f99" fmla="*/ 205 f72 1"/>
                  <a:gd name="f100" fmla="*/ f74 1 f2"/>
                  <a:gd name="f101" fmla="*/ f77 1 109"/>
                  <a:gd name="f102" fmla="*/ f78 1 205"/>
                  <a:gd name="f103" fmla="*/ f79 1 109"/>
                  <a:gd name="f104" fmla="*/ f80 1 205"/>
                  <a:gd name="f105" fmla="*/ f81 1 109"/>
                  <a:gd name="f106" fmla="*/ f82 1 205"/>
                  <a:gd name="f107" fmla="*/ f83 1 109"/>
                  <a:gd name="f108" fmla="*/ f84 1 205"/>
                  <a:gd name="f109" fmla="*/ f85 1 109"/>
                  <a:gd name="f110" fmla="*/ f86 1 205"/>
                  <a:gd name="f111" fmla="*/ f87 1 205"/>
                  <a:gd name="f112" fmla="*/ f88 1 205"/>
                  <a:gd name="f113" fmla="*/ f89 1 109"/>
                  <a:gd name="f114" fmla="*/ f90 1 205"/>
                  <a:gd name="f115" fmla="*/ f91 1 205"/>
                  <a:gd name="f116" fmla="*/ f92 1 205"/>
                  <a:gd name="f117" fmla="*/ f93 1 205"/>
                  <a:gd name="f118" fmla="*/ f94 1 205"/>
                  <a:gd name="f119" fmla="*/ f95 1 205"/>
                  <a:gd name="f120" fmla="*/ f96 1 109"/>
                  <a:gd name="f121" fmla="*/ f97 1 205"/>
                  <a:gd name="f122" fmla="*/ f98 1 109"/>
                  <a:gd name="f123" fmla="*/ f99 1 205"/>
                  <a:gd name="f124" fmla="+- f100 0 f1"/>
                  <a:gd name="f125" fmla="*/ f101 1 f75"/>
                  <a:gd name="f126" fmla="*/ f102 1 f76"/>
                  <a:gd name="f127" fmla="*/ f103 1 f75"/>
                  <a:gd name="f128" fmla="*/ f104 1 f76"/>
                  <a:gd name="f129" fmla="*/ f105 1 f75"/>
                  <a:gd name="f130" fmla="*/ f106 1 f76"/>
                  <a:gd name="f131" fmla="*/ f107 1 f75"/>
                  <a:gd name="f132" fmla="*/ f108 1 f76"/>
                  <a:gd name="f133" fmla="*/ f109 1 f75"/>
                  <a:gd name="f134" fmla="*/ f110 1 f76"/>
                  <a:gd name="f135" fmla="*/ f111 1 f76"/>
                  <a:gd name="f136" fmla="*/ f112 1 f76"/>
                  <a:gd name="f137" fmla="*/ f113 1 f75"/>
                  <a:gd name="f138" fmla="*/ f114 1 f76"/>
                  <a:gd name="f139" fmla="*/ f115 1 f76"/>
                  <a:gd name="f140" fmla="*/ f116 1 f76"/>
                  <a:gd name="f141" fmla="*/ f117 1 f76"/>
                  <a:gd name="f142" fmla="*/ f118 1 f76"/>
                  <a:gd name="f143" fmla="*/ f119 1 f76"/>
                  <a:gd name="f144" fmla="*/ f120 1 f75"/>
                  <a:gd name="f145" fmla="*/ f121 1 f76"/>
                  <a:gd name="f146" fmla="*/ f122 1 f75"/>
                  <a:gd name="f147" fmla="*/ f123 1 f76"/>
                  <a:gd name="f148" fmla="*/ f144 f70 1"/>
                  <a:gd name="f149" fmla="*/ f146 f70 1"/>
                  <a:gd name="f150" fmla="*/ f147 f71 1"/>
                  <a:gd name="f151" fmla="*/ f143 f71 1"/>
                  <a:gd name="f152" fmla="*/ f125 f70 1"/>
                  <a:gd name="f153" fmla="*/ f126 f71 1"/>
                  <a:gd name="f154" fmla="*/ f127 f70 1"/>
                  <a:gd name="f155" fmla="*/ f128 f71 1"/>
                  <a:gd name="f156" fmla="*/ f129 f70 1"/>
                  <a:gd name="f157" fmla="*/ f130 f71 1"/>
                  <a:gd name="f158" fmla="*/ f131 f70 1"/>
                  <a:gd name="f159" fmla="*/ f132 f71 1"/>
                  <a:gd name="f160" fmla="*/ f133 f70 1"/>
                  <a:gd name="f161" fmla="*/ f134 f71 1"/>
                  <a:gd name="f162" fmla="*/ f135 f71 1"/>
                  <a:gd name="f163" fmla="*/ f136 f71 1"/>
                  <a:gd name="f164" fmla="*/ f137 f70 1"/>
                  <a:gd name="f165" fmla="*/ f138 f71 1"/>
                  <a:gd name="f166" fmla="*/ f139 f71 1"/>
                  <a:gd name="f167" fmla="*/ f140 f71 1"/>
                  <a:gd name="f168" fmla="*/ f141 f71 1"/>
                  <a:gd name="f169" fmla="*/ f142 f71 1"/>
                  <a:gd name="f170" fmla="*/ f145 f71 1"/>
                </a:gdLst>
                <a:ahLst/>
                <a:cxnLst>
                  <a:cxn ang="3cd4">
                    <a:pos x="hc" y="t"/>
                  </a:cxn>
                  <a:cxn ang="0">
                    <a:pos x="r" y="vc"/>
                  </a:cxn>
                  <a:cxn ang="cd4">
                    <a:pos x="hc" y="b"/>
                  </a:cxn>
                  <a:cxn ang="cd2">
                    <a:pos x="l" y="vc"/>
                  </a:cxn>
                  <a:cxn ang="f124">
                    <a:pos x="f152" y="f153"/>
                  </a:cxn>
                  <a:cxn ang="f124">
                    <a:pos x="f152" y="f153"/>
                  </a:cxn>
                  <a:cxn ang="f124">
                    <a:pos x="f154" y="f153"/>
                  </a:cxn>
                  <a:cxn ang="f124">
                    <a:pos x="f154" y="f155"/>
                  </a:cxn>
                  <a:cxn ang="f124">
                    <a:pos x="f154" y="f155"/>
                  </a:cxn>
                  <a:cxn ang="f124">
                    <a:pos x="f156" y="f157"/>
                  </a:cxn>
                  <a:cxn ang="f124">
                    <a:pos x="f158" y="f157"/>
                  </a:cxn>
                  <a:cxn ang="f124">
                    <a:pos x="f158" y="f159"/>
                  </a:cxn>
                  <a:cxn ang="f124">
                    <a:pos x="f160" y="f161"/>
                  </a:cxn>
                  <a:cxn ang="f124">
                    <a:pos x="f160" y="f162"/>
                  </a:cxn>
                  <a:cxn ang="f124">
                    <a:pos x="f160" y="f163"/>
                  </a:cxn>
                  <a:cxn ang="f124">
                    <a:pos x="f164" y="f165"/>
                  </a:cxn>
                  <a:cxn ang="f124">
                    <a:pos x="f164" y="f166"/>
                  </a:cxn>
                  <a:cxn ang="f124">
                    <a:pos x="f164" y="f166"/>
                  </a:cxn>
                  <a:cxn ang="f124">
                    <a:pos x="f164" y="f167"/>
                  </a:cxn>
                  <a:cxn ang="f124">
                    <a:pos x="f164" y="f168"/>
                  </a:cxn>
                  <a:cxn ang="f124">
                    <a:pos x="f164" y="f168"/>
                  </a:cxn>
                  <a:cxn ang="f124">
                    <a:pos x="f164" y="f169"/>
                  </a:cxn>
                  <a:cxn ang="f124">
                    <a:pos x="f160" y="f169"/>
                  </a:cxn>
                  <a:cxn ang="f124">
                    <a:pos x="f160" y="f151"/>
                  </a:cxn>
                  <a:cxn ang="f124">
                    <a:pos x="f158" y="f151"/>
                  </a:cxn>
                  <a:cxn ang="f124">
                    <a:pos x="f158" y="f151"/>
                  </a:cxn>
                  <a:cxn ang="f124">
                    <a:pos x="f156" y="f169"/>
                  </a:cxn>
                  <a:cxn ang="f124">
                    <a:pos x="f154" y="f169"/>
                  </a:cxn>
                  <a:cxn ang="f124">
                    <a:pos x="f154" y="f169"/>
                  </a:cxn>
                  <a:cxn ang="f124">
                    <a:pos x="f152" y="f169"/>
                  </a:cxn>
                  <a:cxn ang="f124">
                    <a:pos x="f152" y="f168"/>
                  </a:cxn>
                  <a:cxn ang="f124">
                    <a:pos x="f148" y="f168"/>
                  </a:cxn>
                  <a:cxn ang="f124">
                    <a:pos x="f148" y="f167"/>
                  </a:cxn>
                  <a:cxn ang="f124">
                    <a:pos x="f148" y="f165"/>
                  </a:cxn>
                  <a:cxn ang="f124">
                    <a:pos x="f148" y="f166"/>
                  </a:cxn>
                  <a:cxn ang="f124">
                    <a:pos x="f148" y="f166"/>
                  </a:cxn>
                  <a:cxn ang="f124">
                    <a:pos x="f152" y="f170"/>
                  </a:cxn>
                  <a:cxn ang="f124">
                    <a:pos x="f152" y="f170"/>
                  </a:cxn>
                  <a:cxn ang="f124">
                    <a:pos x="f154" y="f167"/>
                  </a:cxn>
                  <a:cxn ang="f124">
                    <a:pos x="f154" y="f167"/>
                  </a:cxn>
                  <a:cxn ang="f124">
                    <a:pos x="f156" y="f170"/>
                  </a:cxn>
                  <a:cxn ang="f124">
                    <a:pos x="f156" y="f166"/>
                  </a:cxn>
                  <a:cxn ang="f124">
                    <a:pos x="f156" y="f166"/>
                  </a:cxn>
                  <a:cxn ang="f124">
                    <a:pos x="f154" y="f165"/>
                  </a:cxn>
                  <a:cxn ang="f124">
                    <a:pos x="f154" y="f163"/>
                  </a:cxn>
                  <a:cxn ang="f124">
                    <a:pos x="f152" y="f162"/>
                  </a:cxn>
                  <a:cxn ang="f124">
                    <a:pos x="f152" y="f161"/>
                  </a:cxn>
                  <a:cxn ang="f124">
                    <a:pos x="f152" y="f161"/>
                  </a:cxn>
                  <a:cxn ang="f124">
                    <a:pos x="f148" y="f159"/>
                  </a:cxn>
                  <a:cxn ang="f124">
                    <a:pos x="f152" y="f153"/>
                  </a:cxn>
                  <a:cxn ang="f124">
                    <a:pos x="f152" y="f153"/>
                  </a:cxn>
                </a:cxnLst>
                <a:rect l="f148" t="f151" r="f149" b="f150"/>
                <a:pathLst>
                  <a:path w="109" h="205">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27"/>
                    </a:lnTo>
                    <a:lnTo>
                      <a:pt x="f30" y="f23"/>
                    </a:lnTo>
                    <a:lnTo>
                      <a:pt x="f6" y="f19"/>
                    </a:lnTo>
                    <a:lnTo>
                      <a:pt x="f6" y="f31"/>
                    </a:lnTo>
                    <a:lnTo>
                      <a:pt x="f32" y="f33"/>
                    </a:lnTo>
                    <a:lnTo>
                      <a:pt x="f34" y="f35"/>
                    </a:lnTo>
                    <a:lnTo>
                      <a:pt x="f36" y="f37"/>
                    </a:lnTo>
                    <a:lnTo>
                      <a:pt x="f38" y="f39"/>
                    </a:lnTo>
                    <a:lnTo>
                      <a:pt x="f40" y="f5"/>
                    </a:lnTo>
                    <a:lnTo>
                      <a:pt x="f41" y="f5"/>
                    </a:lnTo>
                    <a:lnTo>
                      <a:pt x="f42" y="f5"/>
                    </a:lnTo>
                    <a:lnTo>
                      <a:pt x="f43" y="f44"/>
                    </a:lnTo>
                    <a:lnTo>
                      <a:pt x="f15" y="f37"/>
                    </a:lnTo>
                    <a:lnTo>
                      <a:pt x="f45" y="f46"/>
                    </a:lnTo>
                    <a:lnTo>
                      <a:pt x="f47" y="f48"/>
                    </a:lnTo>
                    <a:lnTo>
                      <a:pt x="f49" y="f9"/>
                    </a:lnTo>
                    <a:lnTo>
                      <a:pt x="f50" y="f33"/>
                    </a:lnTo>
                    <a:lnTo>
                      <a:pt x="f51" y="f52"/>
                    </a:lnTo>
                    <a:lnTo>
                      <a:pt x="f5" y="f53"/>
                    </a:lnTo>
                    <a:lnTo>
                      <a:pt x="f51" y="f23"/>
                    </a:lnTo>
                    <a:lnTo>
                      <a:pt x="f54" y="f55"/>
                    </a:lnTo>
                    <a:lnTo>
                      <a:pt x="f49" y="f56"/>
                    </a:lnTo>
                    <a:lnTo>
                      <a:pt x="f57" y="f58"/>
                    </a:lnTo>
                    <a:lnTo>
                      <a:pt x="f13" y="f31"/>
                    </a:lnTo>
                    <a:lnTo>
                      <a:pt x="f15" y="f15"/>
                    </a:lnTo>
                    <a:lnTo>
                      <a:pt x="f59" y="f60"/>
                    </a:lnTo>
                    <a:lnTo>
                      <a:pt x="f17" y="f19"/>
                    </a:lnTo>
                    <a:lnTo>
                      <a:pt x="f59" y="f23"/>
                    </a:lnTo>
                    <a:lnTo>
                      <a:pt x="f15" y="f61"/>
                    </a:lnTo>
                    <a:lnTo>
                      <a:pt x="f45" y="f62"/>
                    </a:lnTo>
                    <a:lnTo>
                      <a:pt x="f47" y="f63"/>
                    </a:lnTo>
                    <a:lnTo>
                      <a:pt x="f49" y="f64"/>
                    </a:lnTo>
                    <a:lnTo>
                      <a:pt x="f65" y="f66"/>
                    </a:lnTo>
                    <a:lnTo>
                      <a:pt x="f67" y="f68"/>
                    </a:lnTo>
                    <a:lnTo>
                      <a:pt x="f8" y="f7"/>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2" name="Freeform 28"/>
              <p:cNvSpPr/>
              <p:nvPr/>
            </p:nvSpPr>
            <p:spPr>
              <a:xfrm flipH="1">
                <a:off x="8343826" y="4502825"/>
                <a:ext cx="94000" cy="68415"/>
              </a:xfrm>
              <a:custGeom>
                <a:avLst/>
                <a:gdLst>
                  <a:gd name="f0" fmla="val 10800000"/>
                  <a:gd name="f1" fmla="val 5400000"/>
                  <a:gd name="f2" fmla="val 180"/>
                  <a:gd name="f3" fmla="val w"/>
                  <a:gd name="f4" fmla="val h"/>
                  <a:gd name="f5" fmla="val 0"/>
                  <a:gd name="f6" fmla="val 458"/>
                  <a:gd name="f7" fmla="val 270"/>
                  <a:gd name="f8" fmla="val 456"/>
                  <a:gd name="f9" fmla="val 450"/>
                  <a:gd name="f10" fmla="val 6"/>
                  <a:gd name="f11" fmla="val 439"/>
                  <a:gd name="f12" fmla="val 14"/>
                  <a:gd name="f13" fmla="val 427"/>
                  <a:gd name="f14" fmla="val 27"/>
                  <a:gd name="f15" fmla="val 408"/>
                  <a:gd name="f16" fmla="val 42"/>
                  <a:gd name="f17" fmla="val 391"/>
                  <a:gd name="f18" fmla="val 57"/>
                  <a:gd name="f19" fmla="val 366"/>
                  <a:gd name="f20" fmla="val 76"/>
                  <a:gd name="f21" fmla="val 344"/>
                  <a:gd name="f22" fmla="val 97"/>
                  <a:gd name="f23" fmla="val 313"/>
                  <a:gd name="f24" fmla="val 118"/>
                  <a:gd name="f25" fmla="val 283"/>
                  <a:gd name="f26" fmla="val 139"/>
                  <a:gd name="f27" fmla="val 249"/>
                  <a:gd name="f28" fmla="val 162"/>
                  <a:gd name="f29" fmla="val 214"/>
                  <a:gd name="f30" fmla="val 187"/>
                  <a:gd name="f31" fmla="val 176"/>
                  <a:gd name="f32" fmla="val 208"/>
                  <a:gd name="f33" fmla="val 138"/>
                  <a:gd name="f34" fmla="val 229"/>
                  <a:gd name="f35" fmla="val 96"/>
                  <a:gd name="f36" fmla="val 55"/>
                  <a:gd name="f37" fmla="val 1"/>
                  <a:gd name="f38" fmla="val 227"/>
                  <a:gd name="f39" fmla="val 9"/>
                  <a:gd name="f40" fmla="val 223"/>
                  <a:gd name="f41" fmla="val 20"/>
                  <a:gd name="f42" fmla="val 217"/>
                  <a:gd name="f43" fmla="val 38"/>
                  <a:gd name="f44" fmla="val 210"/>
                  <a:gd name="f45" fmla="val 200"/>
                  <a:gd name="f46" fmla="val 79"/>
                  <a:gd name="f47" fmla="val 191"/>
                  <a:gd name="f48" fmla="val 104"/>
                  <a:gd name="f49" fmla="val 177"/>
                  <a:gd name="f50" fmla="val 133"/>
                  <a:gd name="f51" fmla="val 166"/>
                  <a:gd name="f52" fmla="val 159"/>
                  <a:gd name="f53" fmla="val 149"/>
                  <a:gd name="f54" fmla="val 192"/>
                  <a:gd name="f55" fmla="val 132"/>
                  <a:gd name="f56" fmla="val 222"/>
                  <a:gd name="f57" fmla="val 114"/>
                  <a:gd name="f58" fmla="val 254"/>
                  <a:gd name="f59" fmla="val 311"/>
                  <a:gd name="f60" fmla="val 340"/>
                  <a:gd name="f61" fmla="val 37"/>
                  <a:gd name="f62" fmla="val 16"/>
                  <a:gd name="f63" fmla="+- 0 0 -90"/>
                  <a:gd name="f64" fmla="*/ f3 1 458"/>
                  <a:gd name="f65" fmla="*/ f4 1 270"/>
                  <a:gd name="f66" fmla="+- f7 0 f5"/>
                  <a:gd name="f67" fmla="+- f6 0 f5"/>
                  <a:gd name="f68" fmla="*/ f63 f0 1"/>
                  <a:gd name="f69" fmla="*/ f67 1 458"/>
                  <a:gd name="f70" fmla="*/ f66 1 270"/>
                  <a:gd name="f71" fmla="*/ 29 f67 1"/>
                  <a:gd name="f72" fmla="*/ 0 f66 1"/>
                  <a:gd name="f73" fmla="*/ 1 f66 1"/>
                  <a:gd name="f74" fmla="*/ 28 f67 1"/>
                  <a:gd name="f75" fmla="*/ 27 f67 1"/>
                  <a:gd name="f76" fmla="*/ 26 f67 1"/>
                  <a:gd name="f77" fmla="*/ 2 f66 1"/>
                  <a:gd name="f78" fmla="*/ 25 f67 1"/>
                  <a:gd name="f79" fmla="*/ 3 f66 1"/>
                  <a:gd name="f80" fmla="*/ 23 f67 1"/>
                  <a:gd name="f81" fmla="*/ 4 f66 1"/>
                  <a:gd name="f82" fmla="*/ 22 f67 1"/>
                  <a:gd name="f83" fmla="*/ 6 f66 1"/>
                  <a:gd name="f84" fmla="*/ 20 f67 1"/>
                  <a:gd name="f85" fmla="*/ 7 f66 1"/>
                  <a:gd name="f86" fmla="*/ 18 f67 1"/>
                  <a:gd name="f87" fmla="*/ 8 f66 1"/>
                  <a:gd name="f88" fmla="*/ 15 f67 1"/>
                  <a:gd name="f89" fmla="*/ 10 f66 1"/>
                  <a:gd name="f90" fmla="*/ 14 f67 1"/>
                  <a:gd name="f91" fmla="*/ 11 f66 1"/>
                  <a:gd name="f92" fmla="*/ 11 f67 1"/>
                  <a:gd name="f93" fmla="*/ 13 f66 1"/>
                  <a:gd name="f94" fmla="*/ 9 f67 1"/>
                  <a:gd name="f95" fmla="*/ 14 f66 1"/>
                  <a:gd name="f96" fmla="*/ 6 f67 1"/>
                  <a:gd name="f97" fmla="*/ 15 f66 1"/>
                  <a:gd name="f98" fmla="*/ 4 f67 1"/>
                  <a:gd name="f99" fmla="*/ 17 f66 1"/>
                  <a:gd name="f100" fmla="*/ 0 f67 1"/>
                  <a:gd name="f101" fmla="*/ 1 f67 1"/>
                  <a:gd name="f102" fmla="*/ 2 f67 1"/>
                  <a:gd name="f103" fmla="*/ 3 f67 1"/>
                  <a:gd name="f104" fmla="*/ 12 f66 1"/>
                  <a:gd name="f105" fmla="*/ 5 f67 1"/>
                  <a:gd name="f106" fmla="*/ 7 f67 1"/>
                  <a:gd name="f107" fmla="*/ 10 f67 1"/>
                  <a:gd name="f108" fmla="*/ 9 f66 1"/>
                  <a:gd name="f109" fmla="*/ 12 f67 1"/>
                  <a:gd name="f110" fmla="*/ 458 f67 1"/>
                  <a:gd name="f111" fmla="*/ 270 f66 1"/>
                  <a:gd name="f112" fmla="*/ f68 1 f2"/>
                  <a:gd name="f113" fmla="*/ f71 1 458"/>
                  <a:gd name="f114" fmla="*/ f72 1 270"/>
                  <a:gd name="f115" fmla="*/ f73 1 270"/>
                  <a:gd name="f116" fmla="*/ f74 1 458"/>
                  <a:gd name="f117" fmla="*/ f75 1 458"/>
                  <a:gd name="f118" fmla="*/ f76 1 458"/>
                  <a:gd name="f119" fmla="*/ f77 1 270"/>
                  <a:gd name="f120" fmla="*/ f78 1 458"/>
                  <a:gd name="f121" fmla="*/ f79 1 270"/>
                  <a:gd name="f122" fmla="*/ f80 1 458"/>
                  <a:gd name="f123" fmla="*/ f81 1 270"/>
                  <a:gd name="f124" fmla="*/ f82 1 458"/>
                  <a:gd name="f125" fmla="*/ f83 1 270"/>
                  <a:gd name="f126" fmla="*/ f84 1 458"/>
                  <a:gd name="f127" fmla="*/ f85 1 270"/>
                  <a:gd name="f128" fmla="*/ f86 1 458"/>
                  <a:gd name="f129" fmla="*/ f87 1 270"/>
                  <a:gd name="f130" fmla="*/ f88 1 458"/>
                  <a:gd name="f131" fmla="*/ f89 1 270"/>
                  <a:gd name="f132" fmla="*/ f90 1 458"/>
                  <a:gd name="f133" fmla="*/ f91 1 270"/>
                  <a:gd name="f134" fmla="*/ f92 1 458"/>
                  <a:gd name="f135" fmla="*/ f93 1 270"/>
                  <a:gd name="f136" fmla="*/ f94 1 458"/>
                  <a:gd name="f137" fmla="*/ f95 1 270"/>
                  <a:gd name="f138" fmla="*/ f96 1 458"/>
                  <a:gd name="f139" fmla="*/ f97 1 270"/>
                  <a:gd name="f140" fmla="*/ f98 1 458"/>
                  <a:gd name="f141" fmla="*/ f99 1 270"/>
                  <a:gd name="f142" fmla="*/ f100 1 458"/>
                  <a:gd name="f143" fmla="*/ f101 1 458"/>
                  <a:gd name="f144" fmla="*/ f102 1 458"/>
                  <a:gd name="f145" fmla="*/ f103 1 458"/>
                  <a:gd name="f146" fmla="*/ f104 1 270"/>
                  <a:gd name="f147" fmla="*/ f105 1 458"/>
                  <a:gd name="f148" fmla="*/ f106 1 458"/>
                  <a:gd name="f149" fmla="*/ f107 1 458"/>
                  <a:gd name="f150" fmla="*/ f108 1 270"/>
                  <a:gd name="f151" fmla="*/ f109 1 458"/>
                  <a:gd name="f152" fmla="*/ f110 1 458"/>
                  <a:gd name="f153" fmla="*/ f111 1 270"/>
                  <a:gd name="f154" fmla="+- f112 0 f1"/>
                  <a:gd name="f155" fmla="*/ f113 1 f69"/>
                  <a:gd name="f156" fmla="*/ f114 1 f70"/>
                  <a:gd name="f157" fmla="*/ f115 1 f70"/>
                  <a:gd name="f158" fmla="*/ f116 1 f69"/>
                  <a:gd name="f159" fmla="*/ f117 1 f69"/>
                  <a:gd name="f160" fmla="*/ f118 1 f69"/>
                  <a:gd name="f161" fmla="*/ f119 1 f70"/>
                  <a:gd name="f162" fmla="*/ f120 1 f69"/>
                  <a:gd name="f163" fmla="*/ f121 1 f70"/>
                  <a:gd name="f164" fmla="*/ f122 1 f69"/>
                  <a:gd name="f165" fmla="*/ f123 1 f70"/>
                  <a:gd name="f166" fmla="*/ f124 1 f69"/>
                  <a:gd name="f167" fmla="*/ f125 1 f70"/>
                  <a:gd name="f168" fmla="*/ f126 1 f69"/>
                  <a:gd name="f169" fmla="*/ f127 1 f70"/>
                  <a:gd name="f170" fmla="*/ f128 1 f69"/>
                  <a:gd name="f171" fmla="*/ f129 1 f70"/>
                  <a:gd name="f172" fmla="*/ f130 1 f69"/>
                  <a:gd name="f173" fmla="*/ f131 1 f70"/>
                  <a:gd name="f174" fmla="*/ f132 1 f69"/>
                  <a:gd name="f175" fmla="*/ f133 1 f70"/>
                  <a:gd name="f176" fmla="*/ f134 1 f69"/>
                  <a:gd name="f177" fmla="*/ f135 1 f70"/>
                  <a:gd name="f178" fmla="*/ f136 1 f69"/>
                  <a:gd name="f179" fmla="*/ f137 1 f70"/>
                  <a:gd name="f180" fmla="*/ f138 1 f69"/>
                  <a:gd name="f181" fmla="*/ f139 1 f70"/>
                  <a:gd name="f182" fmla="*/ f140 1 f69"/>
                  <a:gd name="f183" fmla="*/ f141 1 f70"/>
                  <a:gd name="f184" fmla="*/ f142 1 f69"/>
                  <a:gd name="f185" fmla="*/ f143 1 f69"/>
                  <a:gd name="f186" fmla="*/ f144 1 f69"/>
                  <a:gd name="f187" fmla="*/ f145 1 f69"/>
                  <a:gd name="f188" fmla="*/ f146 1 f70"/>
                  <a:gd name="f189" fmla="*/ f147 1 f69"/>
                  <a:gd name="f190" fmla="*/ f148 1 f69"/>
                  <a:gd name="f191" fmla="*/ f149 1 f69"/>
                  <a:gd name="f192" fmla="*/ f150 1 f70"/>
                  <a:gd name="f193" fmla="*/ f151 1 f69"/>
                  <a:gd name="f194" fmla="*/ f152 1 f69"/>
                  <a:gd name="f195" fmla="*/ f153 1 f70"/>
                  <a:gd name="f196" fmla="*/ f184 f64 1"/>
                  <a:gd name="f197" fmla="*/ f194 f64 1"/>
                  <a:gd name="f198" fmla="*/ f195 f65 1"/>
                  <a:gd name="f199" fmla="*/ f156 f65 1"/>
                  <a:gd name="f200" fmla="*/ f155 f64 1"/>
                  <a:gd name="f201" fmla="*/ f157 f65 1"/>
                  <a:gd name="f202" fmla="*/ f158 f64 1"/>
                  <a:gd name="f203" fmla="*/ f159 f64 1"/>
                  <a:gd name="f204" fmla="*/ f160 f64 1"/>
                  <a:gd name="f205" fmla="*/ f161 f65 1"/>
                  <a:gd name="f206" fmla="*/ f162 f64 1"/>
                  <a:gd name="f207" fmla="*/ f163 f65 1"/>
                  <a:gd name="f208" fmla="*/ f164 f64 1"/>
                  <a:gd name="f209" fmla="*/ f165 f65 1"/>
                  <a:gd name="f210" fmla="*/ f166 f64 1"/>
                  <a:gd name="f211" fmla="*/ f167 f65 1"/>
                  <a:gd name="f212" fmla="*/ f168 f64 1"/>
                  <a:gd name="f213" fmla="*/ f169 f65 1"/>
                  <a:gd name="f214" fmla="*/ f170 f64 1"/>
                  <a:gd name="f215" fmla="*/ f171 f65 1"/>
                  <a:gd name="f216" fmla="*/ f172 f64 1"/>
                  <a:gd name="f217" fmla="*/ f173 f65 1"/>
                  <a:gd name="f218" fmla="*/ f174 f64 1"/>
                  <a:gd name="f219" fmla="*/ f175 f65 1"/>
                  <a:gd name="f220" fmla="*/ f176 f64 1"/>
                  <a:gd name="f221" fmla="*/ f177 f65 1"/>
                  <a:gd name="f222" fmla="*/ f178 f64 1"/>
                  <a:gd name="f223" fmla="*/ f179 f65 1"/>
                  <a:gd name="f224" fmla="*/ f180 f64 1"/>
                  <a:gd name="f225" fmla="*/ f181 f65 1"/>
                  <a:gd name="f226" fmla="*/ f182 f64 1"/>
                  <a:gd name="f227" fmla="*/ f183 f65 1"/>
                  <a:gd name="f228" fmla="*/ f185 f64 1"/>
                  <a:gd name="f229" fmla="*/ f186 f64 1"/>
                  <a:gd name="f230" fmla="*/ f187 f64 1"/>
                  <a:gd name="f231" fmla="*/ f188 f65 1"/>
                  <a:gd name="f232" fmla="*/ f189 f64 1"/>
                  <a:gd name="f233" fmla="*/ f190 f64 1"/>
                  <a:gd name="f234" fmla="*/ f191 f64 1"/>
                  <a:gd name="f235" fmla="*/ f192 f65 1"/>
                  <a:gd name="f236" fmla="*/ f193 f64 1"/>
                </a:gdLst>
                <a:ahLst/>
                <a:cxnLst>
                  <a:cxn ang="3cd4">
                    <a:pos x="hc" y="t"/>
                  </a:cxn>
                  <a:cxn ang="0">
                    <a:pos x="r" y="vc"/>
                  </a:cxn>
                  <a:cxn ang="cd4">
                    <a:pos x="hc" y="b"/>
                  </a:cxn>
                  <a:cxn ang="cd2">
                    <a:pos x="l" y="vc"/>
                  </a:cxn>
                  <a:cxn ang="f154">
                    <a:pos x="f200" y="f199"/>
                  </a:cxn>
                  <a:cxn ang="f154">
                    <a:pos x="f200" y="f199"/>
                  </a:cxn>
                  <a:cxn ang="f154">
                    <a:pos x="f200" y="f201"/>
                  </a:cxn>
                  <a:cxn ang="f154">
                    <a:pos x="f202" y="f201"/>
                  </a:cxn>
                  <a:cxn ang="f154">
                    <a:pos x="f203" y="f201"/>
                  </a:cxn>
                  <a:cxn ang="f154">
                    <a:pos x="f204" y="f205"/>
                  </a:cxn>
                  <a:cxn ang="f154">
                    <a:pos x="f206" y="f207"/>
                  </a:cxn>
                  <a:cxn ang="f154">
                    <a:pos x="f208" y="f209"/>
                  </a:cxn>
                  <a:cxn ang="f154">
                    <a:pos x="f210" y="f211"/>
                  </a:cxn>
                  <a:cxn ang="f154">
                    <a:pos x="f212" y="f213"/>
                  </a:cxn>
                  <a:cxn ang="f154">
                    <a:pos x="f214" y="f215"/>
                  </a:cxn>
                  <a:cxn ang="f154">
                    <a:pos x="f216" y="f217"/>
                  </a:cxn>
                  <a:cxn ang="f154">
                    <a:pos x="f218" y="f219"/>
                  </a:cxn>
                  <a:cxn ang="f154">
                    <a:pos x="f220" y="f221"/>
                  </a:cxn>
                  <a:cxn ang="f154">
                    <a:pos x="f222" y="f223"/>
                  </a:cxn>
                  <a:cxn ang="f154">
                    <a:pos x="f224" y="f225"/>
                  </a:cxn>
                  <a:cxn ang="f154">
                    <a:pos x="f226" y="f227"/>
                  </a:cxn>
                  <a:cxn ang="f154">
                    <a:pos x="f196" y="f223"/>
                  </a:cxn>
                  <a:cxn ang="f154">
                    <a:pos x="f228" y="f223"/>
                  </a:cxn>
                  <a:cxn ang="f154">
                    <a:pos x="f228" y="f223"/>
                  </a:cxn>
                  <a:cxn ang="f154">
                    <a:pos x="f229" y="f221"/>
                  </a:cxn>
                  <a:cxn ang="f154">
                    <a:pos x="f230" y="f221"/>
                  </a:cxn>
                  <a:cxn ang="f154">
                    <a:pos x="f226" y="f231"/>
                  </a:cxn>
                  <a:cxn ang="f154">
                    <a:pos x="f232" y="f231"/>
                  </a:cxn>
                  <a:cxn ang="f154">
                    <a:pos x="f233" y="f219"/>
                  </a:cxn>
                  <a:cxn ang="f154">
                    <a:pos x="f222" y="f217"/>
                  </a:cxn>
                  <a:cxn ang="f154">
                    <a:pos x="f234" y="f235"/>
                  </a:cxn>
                  <a:cxn ang="f154">
                    <a:pos x="f236" y="f215"/>
                  </a:cxn>
                  <a:cxn ang="f154">
                    <a:pos x="f218" y="f213"/>
                  </a:cxn>
                  <a:cxn ang="f154">
                    <a:pos x="f216" y="f211"/>
                  </a:cxn>
                  <a:cxn ang="f154">
                    <a:pos x="f214" y="f209"/>
                  </a:cxn>
                  <a:cxn ang="f154">
                    <a:pos x="f212" y="f207"/>
                  </a:cxn>
                  <a:cxn ang="f154">
                    <a:pos x="f210" y="f205"/>
                  </a:cxn>
                  <a:cxn ang="f154">
                    <a:pos x="f208" y="f201"/>
                  </a:cxn>
                  <a:cxn ang="f154">
                    <a:pos x="f200" y="f199"/>
                  </a:cxn>
                  <a:cxn ang="f154">
                    <a:pos x="f200" y="f199"/>
                  </a:cxn>
                </a:cxnLst>
                <a:rect l="f196" t="f199" r="f197" b="f198"/>
                <a:pathLst>
                  <a:path w="458" h="270">
                    <a:moveTo>
                      <a:pt x="f6" y="f5"/>
                    </a:moveTo>
                    <a:lnTo>
                      <a:pt x="f8" y="f5"/>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27"/>
                    </a:lnTo>
                    <a:lnTo>
                      <a:pt x="f36" y="f7"/>
                    </a:lnTo>
                    <a:lnTo>
                      <a:pt x="f5" y="f34"/>
                    </a:lnTo>
                    <a:lnTo>
                      <a:pt x="f37" y="f38"/>
                    </a:lnTo>
                    <a:lnTo>
                      <a:pt x="f39" y="f40"/>
                    </a:lnTo>
                    <a:lnTo>
                      <a:pt x="f41" y="f42"/>
                    </a:lnTo>
                    <a:lnTo>
                      <a:pt x="f43" y="f44"/>
                    </a:lnTo>
                    <a:lnTo>
                      <a:pt x="f18" y="f45"/>
                    </a:lnTo>
                    <a:lnTo>
                      <a:pt x="f46" y="f47"/>
                    </a:lnTo>
                    <a:lnTo>
                      <a:pt x="f48" y="f49"/>
                    </a:lnTo>
                    <a:lnTo>
                      <a:pt x="f50" y="f51"/>
                    </a:lnTo>
                    <a:lnTo>
                      <a:pt x="f52" y="f53"/>
                    </a:lnTo>
                    <a:lnTo>
                      <a:pt x="f54" y="f55"/>
                    </a:lnTo>
                    <a:lnTo>
                      <a:pt x="f56" y="f57"/>
                    </a:lnTo>
                    <a:lnTo>
                      <a:pt x="f58" y="f22"/>
                    </a:lnTo>
                    <a:lnTo>
                      <a:pt x="f25" y="f20"/>
                    </a:lnTo>
                    <a:lnTo>
                      <a:pt x="f59" y="f18"/>
                    </a:lnTo>
                    <a:lnTo>
                      <a:pt x="f60" y="f61"/>
                    </a:lnTo>
                    <a:lnTo>
                      <a:pt x="f19" y="f62"/>
                    </a:lnTo>
                    <a:lnTo>
                      <a:pt x="f6"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3" name="Freeform 29"/>
              <p:cNvSpPr/>
              <p:nvPr/>
            </p:nvSpPr>
            <p:spPr>
              <a:xfrm flipH="1">
                <a:off x="8132024" y="4366003"/>
                <a:ext cx="178966" cy="228545"/>
              </a:xfrm>
              <a:custGeom>
                <a:avLst/>
                <a:gdLst>
                  <a:gd name="f0" fmla="val 10800000"/>
                  <a:gd name="f1" fmla="val 5400000"/>
                  <a:gd name="f2" fmla="val 180"/>
                  <a:gd name="f3" fmla="val w"/>
                  <a:gd name="f4" fmla="val h"/>
                  <a:gd name="f5" fmla="val 0"/>
                  <a:gd name="f6" fmla="val 873"/>
                  <a:gd name="f7" fmla="val 901"/>
                  <a:gd name="f8" fmla="val 235"/>
                  <a:gd name="f9" fmla="val 36"/>
                  <a:gd name="f10" fmla="val 211"/>
                  <a:gd name="f11" fmla="val 55"/>
                  <a:gd name="f12" fmla="val 197"/>
                  <a:gd name="f13" fmla="val 78"/>
                  <a:gd name="f14" fmla="val 184"/>
                  <a:gd name="f15" fmla="val 105"/>
                  <a:gd name="f16" fmla="val 173"/>
                  <a:gd name="f17" fmla="val 131"/>
                  <a:gd name="f18" fmla="val 157"/>
                  <a:gd name="f19" fmla="val 166"/>
                  <a:gd name="f20" fmla="val 142"/>
                  <a:gd name="f21" fmla="val 200"/>
                  <a:gd name="f22" fmla="val 129"/>
                  <a:gd name="f23" fmla="val 240"/>
                  <a:gd name="f24" fmla="val 114"/>
                  <a:gd name="f25" fmla="val 280"/>
                  <a:gd name="f26" fmla="val 100"/>
                  <a:gd name="f27" fmla="val 323"/>
                  <a:gd name="f28" fmla="val 87"/>
                  <a:gd name="f29" fmla="val 373"/>
                  <a:gd name="f30" fmla="val 74"/>
                  <a:gd name="f31" fmla="val 424"/>
                  <a:gd name="f32" fmla="val 66"/>
                  <a:gd name="f33" fmla="val 70"/>
                  <a:gd name="f34" fmla="val 428"/>
                  <a:gd name="f35" fmla="val 83"/>
                  <a:gd name="f36" fmla="val 432"/>
                  <a:gd name="f37" fmla="val 102"/>
                  <a:gd name="f38" fmla="val 439"/>
                  <a:gd name="f39" fmla="val 133"/>
                  <a:gd name="f40" fmla="val 447"/>
                  <a:gd name="f41" fmla="val 165"/>
                  <a:gd name="f42" fmla="val 458"/>
                  <a:gd name="f43" fmla="val 205"/>
                  <a:gd name="f44" fmla="val 472"/>
                  <a:gd name="f45" fmla="val 247"/>
                  <a:gd name="f46" fmla="val 489"/>
                  <a:gd name="f47" fmla="val 294"/>
                  <a:gd name="f48" fmla="val 504"/>
                  <a:gd name="f49" fmla="val 344"/>
                  <a:gd name="f50" fmla="val 523"/>
                  <a:gd name="f51" fmla="val 393"/>
                  <a:gd name="f52" fmla="val 542"/>
                  <a:gd name="f53" fmla="val 443"/>
                  <a:gd name="f54" fmla="val 567"/>
                  <a:gd name="f55" fmla="val 494"/>
                  <a:gd name="f56" fmla="val 588"/>
                  <a:gd name="f57" fmla="val 541"/>
                  <a:gd name="f58" fmla="val 614"/>
                  <a:gd name="f59" fmla="val 589"/>
                  <a:gd name="f60" fmla="val 643"/>
                  <a:gd name="f61" fmla="val 631"/>
                  <a:gd name="f62" fmla="val 673"/>
                  <a:gd name="f63" fmla="val 671"/>
                  <a:gd name="f64" fmla="val 601"/>
                  <a:gd name="f65" fmla="val 800"/>
                  <a:gd name="f66" fmla="val 597"/>
                  <a:gd name="f67" fmla="val 798"/>
                  <a:gd name="f68" fmla="val 591"/>
                  <a:gd name="f69" fmla="val 794"/>
                  <a:gd name="f70" fmla="val 582"/>
                  <a:gd name="f71" fmla="val 788"/>
                  <a:gd name="f72" fmla="val 571"/>
                  <a:gd name="f73" fmla="val 781"/>
                  <a:gd name="f74" fmla="val 553"/>
                  <a:gd name="f75" fmla="val 768"/>
                  <a:gd name="f76" fmla="val 538"/>
                  <a:gd name="f77" fmla="val 756"/>
                  <a:gd name="f78" fmla="val 517"/>
                  <a:gd name="f79" fmla="val 741"/>
                  <a:gd name="f80" fmla="val 496"/>
                  <a:gd name="f81" fmla="val 722"/>
                  <a:gd name="f82" fmla="val 474"/>
                  <a:gd name="f83" fmla="val 699"/>
                  <a:gd name="f84" fmla="val 449"/>
                  <a:gd name="f85" fmla="val 676"/>
                  <a:gd name="f86" fmla="val 648"/>
                  <a:gd name="f87" fmla="val 399"/>
                  <a:gd name="f88" fmla="val 619"/>
                  <a:gd name="f89" fmla="val 583"/>
                  <a:gd name="f90" fmla="val 547"/>
                  <a:gd name="f91" fmla="val 320"/>
                  <a:gd name="f92" fmla="val 507"/>
                  <a:gd name="f93" fmla="val 297"/>
                  <a:gd name="f94" fmla="val 465"/>
                  <a:gd name="f95" fmla="val 291"/>
                  <a:gd name="f96" fmla="val 469"/>
                  <a:gd name="f97" fmla="val 482"/>
                  <a:gd name="f98" fmla="val 268"/>
                  <a:gd name="f99" fmla="val 490"/>
                  <a:gd name="f100" fmla="val 259"/>
                  <a:gd name="f101" fmla="val 501"/>
                  <a:gd name="f102" fmla="val 245"/>
                  <a:gd name="f103" fmla="val 513"/>
                  <a:gd name="f104" fmla="val 230"/>
                  <a:gd name="f105" fmla="val 528"/>
                  <a:gd name="f106" fmla="val 190"/>
                  <a:gd name="f107" fmla="val 558"/>
                  <a:gd name="f108" fmla="val 168"/>
                  <a:gd name="f109" fmla="val 576"/>
                  <a:gd name="f110" fmla="val 143"/>
                  <a:gd name="f111" fmla="val 595"/>
                  <a:gd name="f112" fmla="val 112"/>
                  <a:gd name="f113" fmla="val 612"/>
                  <a:gd name="f114" fmla="val 82"/>
                  <a:gd name="f115" fmla="val 46"/>
                  <a:gd name="f116" fmla="val 650"/>
                  <a:gd name="f117" fmla="val 10"/>
                  <a:gd name="f118" fmla="val 23"/>
                  <a:gd name="f119" fmla="val 745"/>
                  <a:gd name="f120" fmla="val 743"/>
                  <a:gd name="f121" fmla="val 29"/>
                  <a:gd name="f122" fmla="val 733"/>
                  <a:gd name="f123" fmla="val 48"/>
                  <a:gd name="f124" fmla="val 730"/>
                  <a:gd name="f125" fmla="val 59"/>
                  <a:gd name="f126" fmla="val 720"/>
                  <a:gd name="f127" fmla="val 712"/>
                  <a:gd name="f128" fmla="val 92"/>
                  <a:gd name="f129" fmla="val 703"/>
                  <a:gd name="f130" fmla="val 111"/>
                  <a:gd name="f131" fmla="val 692"/>
                  <a:gd name="f132" fmla="val 130"/>
                  <a:gd name="f133" fmla="val 678"/>
                  <a:gd name="f134" fmla="val 150"/>
                  <a:gd name="f135" fmla="val 663"/>
                  <a:gd name="f136" fmla="val 171"/>
                  <a:gd name="f137" fmla="val 192"/>
                  <a:gd name="f138" fmla="val 633"/>
                  <a:gd name="f139" fmla="val 213"/>
                  <a:gd name="f140" fmla="val 615"/>
                  <a:gd name="f141" fmla="val 234"/>
                  <a:gd name="f142" fmla="val 596"/>
                  <a:gd name="f143" fmla="val 255"/>
                  <a:gd name="f144" fmla="val 577"/>
                  <a:gd name="f145" fmla="val 276"/>
                  <a:gd name="f146" fmla="val 560"/>
                  <a:gd name="f147" fmla="val 278"/>
                  <a:gd name="f148" fmla="val 568"/>
                  <a:gd name="f149" fmla="val 282"/>
                  <a:gd name="f150" fmla="val 579"/>
                  <a:gd name="f151" fmla="val 289"/>
                  <a:gd name="f152" fmla="val 299"/>
                  <a:gd name="f153" fmla="val 314"/>
                  <a:gd name="f154" fmla="val 636"/>
                  <a:gd name="f155" fmla="val 331"/>
                  <a:gd name="f156" fmla="val 659"/>
                  <a:gd name="f157" fmla="val 352"/>
                  <a:gd name="f158" fmla="val 686"/>
                  <a:gd name="f159" fmla="val 375"/>
                  <a:gd name="f160" fmla="val 403"/>
                  <a:gd name="f161" fmla="val 436"/>
                  <a:gd name="f162" fmla="val 475"/>
                  <a:gd name="f163" fmla="val 796"/>
                  <a:gd name="f164" fmla="val 823"/>
                  <a:gd name="f165" fmla="val 851"/>
                  <a:gd name="f166" fmla="val 620"/>
                  <a:gd name="f167" fmla="val 876"/>
                  <a:gd name="f168" fmla="val 681"/>
                  <a:gd name="f169" fmla="val 713"/>
                  <a:gd name="f170" fmla="val 711"/>
                  <a:gd name="f171" fmla="val 627"/>
                  <a:gd name="f172" fmla="val 705"/>
                  <a:gd name="f173" fmla="val 696"/>
                  <a:gd name="f174" fmla="val 683"/>
                  <a:gd name="f175" fmla="val 570"/>
                  <a:gd name="f176" fmla="val 667"/>
                  <a:gd name="f177" fmla="val 539"/>
                  <a:gd name="f178" fmla="val 503"/>
                  <a:gd name="f179" fmla="val 462"/>
                  <a:gd name="f180" fmla="val 418"/>
                  <a:gd name="f181" fmla="val 593"/>
                  <a:gd name="f182" fmla="val 368"/>
                  <a:gd name="f183" fmla="val 572"/>
                  <a:gd name="f184" fmla="val 317"/>
                  <a:gd name="f185" fmla="val 266"/>
                  <a:gd name="f186" fmla="val 536"/>
                  <a:gd name="f187" fmla="val 502"/>
                  <a:gd name="f188" fmla="val 104"/>
                  <a:gd name="f189" fmla="val 487"/>
                  <a:gd name="f190" fmla="val 51"/>
                  <a:gd name="f191" fmla="val 2"/>
                  <a:gd name="f192" fmla="val 468"/>
                  <a:gd name="f193" fmla="val 430"/>
                  <a:gd name="f194" fmla="val 411"/>
                  <a:gd name="f195" fmla="val 3"/>
                  <a:gd name="f196" fmla="val 388"/>
                  <a:gd name="f197" fmla="val 7"/>
                  <a:gd name="f198" fmla="val 363"/>
                  <a:gd name="f199" fmla="val 13"/>
                  <a:gd name="f200" fmla="val 17"/>
                  <a:gd name="f201" fmla="val 301"/>
                  <a:gd name="f202" fmla="val 28"/>
                  <a:gd name="f203" fmla="val 263"/>
                  <a:gd name="f204" fmla="val 38"/>
                  <a:gd name="f205" fmla="val 226"/>
                  <a:gd name="f206" fmla="val 53"/>
                  <a:gd name="f207" fmla="val 181"/>
                  <a:gd name="f208" fmla="val 68"/>
                  <a:gd name="f209" fmla="val 137"/>
                  <a:gd name="f210" fmla="val 89"/>
                  <a:gd name="f211" fmla="val 86"/>
                  <a:gd name="f212" fmla="val 34"/>
                  <a:gd name="f213" fmla="val 140"/>
                  <a:gd name="f214" fmla="+- 0 0 -90"/>
                  <a:gd name="f215" fmla="*/ f3 1 873"/>
                  <a:gd name="f216" fmla="*/ f4 1 901"/>
                  <a:gd name="f217" fmla="+- f7 0 f5"/>
                  <a:gd name="f218" fmla="+- f6 0 f5"/>
                  <a:gd name="f219" fmla="*/ f214 f0 1"/>
                  <a:gd name="f220" fmla="*/ f218 1 873"/>
                  <a:gd name="f221" fmla="*/ f217 1 901"/>
                  <a:gd name="f222" fmla="*/ 3 f218 1"/>
                  <a:gd name="f223" fmla="*/ 13 f217 1"/>
                  <a:gd name="f224" fmla="*/ 8 f218 1"/>
                  <a:gd name="f225" fmla="*/ 10 f217 1"/>
                  <a:gd name="f226" fmla="*/ 15 f218 1"/>
                  <a:gd name="f227" fmla="*/ 8 f217 1"/>
                  <a:gd name="f228" fmla="*/ 23 f218 1"/>
                  <a:gd name="f229" fmla="*/ 5 f217 1"/>
                  <a:gd name="f230" fmla="*/ 26 f218 1"/>
                  <a:gd name="f231" fmla="*/ 6 f217 1"/>
                  <a:gd name="f232" fmla="*/ 27 f218 1"/>
                  <a:gd name="f233" fmla="*/ 11 f217 1"/>
                  <a:gd name="f234" fmla="*/ 30 f218 1"/>
                  <a:gd name="f235" fmla="*/ 19 f217 1"/>
                  <a:gd name="f236" fmla="*/ 33 f218 1"/>
                  <a:gd name="f237" fmla="*/ 28 f217 1"/>
                  <a:gd name="f238" fmla="*/ 38 f218 1"/>
                  <a:gd name="f239" fmla="*/ 37 f217 1"/>
                  <a:gd name="f240" fmla="*/ 37 f218 1"/>
                  <a:gd name="f241" fmla="*/ 50 f217 1"/>
                  <a:gd name="f242" fmla="*/ 36 f218 1"/>
                  <a:gd name="f243" fmla="*/ 48 f217 1"/>
                  <a:gd name="f244" fmla="*/ 29 f218 1"/>
                  <a:gd name="f245" fmla="*/ 44 f217 1"/>
                  <a:gd name="f246" fmla="*/ 24 f218 1"/>
                  <a:gd name="f247" fmla="*/ 39 f217 1"/>
                  <a:gd name="f248" fmla="*/ 20 f218 1"/>
                  <a:gd name="f249" fmla="*/ 32 f217 1"/>
                  <a:gd name="f250" fmla="*/ 17 f218 1"/>
                  <a:gd name="f251" fmla="*/ 31 f217 1"/>
                  <a:gd name="f252" fmla="*/ 33 f217 1"/>
                  <a:gd name="f253" fmla="*/ 11 f218 1"/>
                  <a:gd name="f254" fmla="*/ 35 f217 1"/>
                  <a:gd name="f255" fmla="*/ 7 f218 1"/>
                  <a:gd name="f256" fmla="*/ 0 f218 1"/>
                  <a:gd name="f257" fmla="*/ 42 f217 1"/>
                  <a:gd name="f258" fmla="*/ 1 f218 1"/>
                  <a:gd name="f259" fmla="*/ 47 f217 1"/>
                  <a:gd name="f260" fmla="*/ 45 f217 1"/>
                  <a:gd name="f261" fmla="*/ 6 f218 1"/>
                  <a:gd name="f262" fmla="*/ 10 f218 1"/>
                  <a:gd name="f263" fmla="*/ 41 f217 1"/>
                  <a:gd name="f264" fmla="*/ 14 f218 1"/>
                  <a:gd name="f265" fmla="*/ 38 f217 1"/>
                  <a:gd name="f266" fmla="*/ 18 f218 1"/>
                  <a:gd name="f267" fmla="*/ 25 f218 1"/>
                  <a:gd name="f268" fmla="*/ 32 f218 1"/>
                  <a:gd name="f269" fmla="*/ 52 f217 1"/>
                  <a:gd name="f270" fmla="*/ 42 f218 1"/>
                  <a:gd name="f271" fmla="*/ 57 f217 1"/>
                  <a:gd name="f272" fmla="*/ 44 f218 1"/>
                  <a:gd name="f273" fmla="*/ 40 f217 1"/>
                  <a:gd name="f274" fmla="*/ 36 f217 1"/>
                  <a:gd name="f275" fmla="*/ 39 f218 1"/>
                  <a:gd name="f276" fmla="*/ 29 f217 1"/>
                  <a:gd name="f277" fmla="*/ 35 f218 1"/>
                  <a:gd name="f278" fmla="*/ 20 f217 1"/>
                  <a:gd name="f279" fmla="*/ 1 f217 1"/>
                  <a:gd name="f280" fmla="*/ 28 f218 1"/>
                  <a:gd name="f281" fmla="*/ 0 f217 1"/>
                  <a:gd name="f282" fmla="*/ 2 f217 1"/>
                  <a:gd name="f283" fmla="*/ 4 f217 1"/>
                  <a:gd name="f284" fmla="*/ 5 f218 1"/>
                  <a:gd name="f285" fmla="*/ 7 f217 1"/>
                  <a:gd name="f286" fmla="*/ 15 f217 1"/>
                  <a:gd name="f287" fmla="*/ 873 f218 1"/>
                  <a:gd name="f288" fmla="*/ 901 f217 1"/>
                  <a:gd name="f289" fmla="*/ f219 1 f2"/>
                  <a:gd name="f290" fmla="*/ f222 1 873"/>
                  <a:gd name="f291" fmla="*/ f223 1 901"/>
                  <a:gd name="f292" fmla="*/ f224 1 873"/>
                  <a:gd name="f293" fmla="*/ f225 1 901"/>
                  <a:gd name="f294" fmla="*/ f226 1 873"/>
                  <a:gd name="f295" fmla="*/ f227 1 901"/>
                  <a:gd name="f296" fmla="*/ f228 1 873"/>
                  <a:gd name="f297" fmla="*/ f229 1 901"/>
                  <a:gd name="f298" fmla="*/ f230 1 873"/>
                  <a:gd name="f299" fmla="*/ f231 1 901"/>
                  <a:gd name="f300" fmla="*/ f232 1 873"/>
                  <a:gd name="f301" fmla="*/ f233 1 901"/>
                  <a:gd name="f302" fmla="*/ f234 1 873"/>
                  <a:gd name="f303" fmla="*/ f235 1 901"/>
                  <a:gd name="f304" fmla="*/ f236 1 873"/>
                  <a:gd name="f305" fmla="*/ f237 1 901"/>
                  <a:gd name="f306" fmla="*/ f238 1 873"/>
                  <a:gd name="f307" fmla="*/ f239 1 901"/>
                  <a:gd name="f308" fmla="*/ f240 1 873"/>
                  <a:gd name="f309" fmla="*/ f241 1 901"/>
                  <a:gd name="f310" fmla="*/ f242 1 873"/>
                  <a:gd name="f311" fmla="*/ f243 1 901"/>
                  <a:gd name="f312" fmla="*/ f244 1 873"/>
                  <a:gd name="f313" fmla="*/ f245 1 901"/>
                  <a:gd name="f314" fmla="*/ f246 1 873"/>
                  <a:gd name="f315" fmla="*/ f247 1 901"/>
                  <a:gd name="f316" fmla="*/ f248 1 873"/>
                  <a:gd name="f317" fmla="*/ f249 1 901"/>
                  <a:gd name="f318" fmla="*/ f250 1 873"/>
                  <a:gd name="f319" fmla="*/ f251 1 901"/>
                  <a:gd name="f320" fmla="*/ f252 1 901"/>
                  <a:gd name="f321" fmla="*/ f253 1 873"/>
                  <a:gd name="f322" fmla="*/ f254 1 901"/>
                  <a:gd name="f323" fmla="*/ f255 1 873"/>
                  <a:gd name="f324" fmla="*/ f256 1 873"/>
                  <a:gd name="f325" fmla="*/ f257 1 901"/>
                  <a:gd name="f326" fmla="*/ f258 1 873"/>
                  <a:gd name="f327" fmla="*/ f259 1 901"/>
                  <a:gd name="f328" fmla="*/ f260 1 901"/>
                  <a:gd name="f329" fmla="*/ f261 1 873"/>
                  <a:gd name="f330" fmla="*/ f262 1 873"/>
                  <a:gd name="f331" fmla="*/ f263 1 901"/>
                  <a:gd name="f332" fmla="*/ f264 1 873"/>
                  <a:gd name="f333" fmla="*/ f265 1 901"/>
                  <a:gd name="f334" fmla="*/ f266 1 873"/>
                  <a:gd name="f335" fmla="*/ f267 1 873"/>
                  <a:gd name="f336" fmla="*/ f268 1 873"/>
                  <a:gd name="f337" fmla="*/ f269 1 901"/>
                  <a:gd name="f338" fmla="*/ f270 1 873"/>
                  <a:gd name="f339" fmla="*/ f271 1 901"/>
                  <a:gd name="f340" fmla="*/ f272 1 873"/>
                  <a:gd name="f341" fmla="*/ f273 1 901"/>
                  <a:gd name="f342" fmla="*/ f274 1 901"/>
                  <a:gd name="f343" fmla="*/ f275 1 873"/>
                  <a:gd name="f344" fmla="*/ f276 1 901"/>
                  <a:gd name="f345" fmla="*/ f277 1 873"/>
                  <a:gd name="f346" fmla="*/ f278 1 901"/>
                  <a:gd name="f347" fmla="*/ f279 1 901"/>
                  <a:gd name="f348" fmla="*/ f280 1 873"/>
                  <a:gd name="f349" fmla="*/ f281 1 901"/>
                  <a:gd name="f350" fmla="*/ f282 1 901"/>
                  <a:gd name="f351" fmla="*/ f283 1 901"/>
                  <a:gd name="f352" fmla="*/ f284 1 873"/>
                  <a:gd name="f353" fmla="*/ f285 1 901"/>
                  <a:gd name="f354" fmla="*/ f286 1 901"/>
                  <a:gd name="f355" fmla="*/ f287 1 873"/>
                  <a:gd name="f356" fmla="*/ f288 1 901"/>
                  <a:gd name="f357" fmla="+- f289 0 f1"/>
                  <a:gd name="f358" fmla="*/ f290 1 f220"/>
                  <a:gd name="f359" fmla="*/ f291 1 f221"/>
                  <a:gd name="f360" fmla="*/ f292 1 f220"/>
                  <a:gd name="f361" fmla="*/ f293 1 f221"/>
                  <a:gd name="f362" fmla="*/ f294 1 f220"/>
                  <a:gd name="f363" fmla="*/ f295 1 f221"/>
                  <a:gd name="f364" fmla="*/ f296 1 f220"/>
                  <a:gd name="f365" fmla="*/ f297 1 f221"/>
                  <a:gd name="f366" fmla="*/ f298 1 f220"/>
                  <a:gd name="f367" fmla="*/ f299 1 f221"/>
                  <a:gd name="f368" fmla="*/ f300 1 f220"/>
                  <a:gd name="f369" fmla="*/ f301 1 f221"/>
                  <a:gd name="f370" fmla="*/ f302 1 f220"/>
                  <a:gd name="f371" fmla="*/ f303 1 f221"/>
                  <a:gd name="f372" fmla="*/ f304 1 f220"/>
                  <a:gd name="f373" fmla="*/ f305 1 f221"/>
                  <a:gd name="f374" fmla="*/ f306 1 f220"/>
                  <a:gd name="f375" fmla="*/ f307 1 f221"/>
                  <a:gd name="f376" fmla="*/ f308 1 f220"/>
                  <a:gd name="f377" fmla="*/ f309 1 f221"/>
                  <a:gd name="f378" fmla="*/ f310 1 f220"/>
                  <a:gd name="f379" fmla="*/ f311 1 f221"/>
                  <a:gd name="f380" fmla="*/ f312 1 f220"/>
                  <a:gd name="f381" fmla="*/ f313 1 f221"/>
                  <a:gd name="f382" fmla="*/ f314 1 f220"/>
                  <a:gd name="f383" fmla="*/ f315 1 f221"/>
                  <a:gd name="f384" fmla="*/ f316 1 f220"/>
                  <a:gd name="f385" fmla="*/ f317 1 f221"/>
                  <a:gd name="f386" fmla="*/ f318 1 f220"/>
                  <a:gd name="f387" fmla="*/ f319 1 f221"/>
                  <a:gd name="f388" fmla="*/ f320 1 f221"/>
                  <a:gd name="f389" fmla="*/ f321 1 f220"/>
                  <a:gd name="f390" fmla="*/ f322 1 f221"/>
                  <a:gd name="f391" fmla="*/ f323 1 f220"/>
                  <a:gd name="f392" fmla="*/ f324 1 f220"/>
                  <a:gd name="f393" fmla="*/ f325 1 f221"/>
                  <a:gd name="f394" fmla="*/ f326 1 f220"/>
                  <a:gd name="f395" fmla="*/ f327 1 f221"/>
                  <a:gd name="f396" fmla="*/ f328 1 f221"/>
                  <a:gd name="f397" fmla="*/ f329 1 f220"/>
                  <a:gd name="f398" fmla="*/ f330 1 f220"/>
                  <a:gd name="f399" fmla="*/ f331 1 f221"/>
                  <a:gd name="f400" fmla="*/ f332 1 f220"/>
                  <a:gd name="f401" fmla="*/ f333 1 f221"/>
                  <a:gd name="f402" fmla="*/ f334 1 f220"/>
                  <a:gd name="f403" fmla="*/ f335 1 f220"/>
                  <a:gd name="f404" fmla="*/ f336 1 f220"/>
                  <a:gd name="f405" fmla="*/ f337 1 f221"/>
                  <a:gd name="f406" fmla="*/ f338 1 f220"/>
                  <a:gd name="f407" fmla="*/ f339 1 f221"/>
                  <a:gd name="f408" fmla="*/ f340 1 f220"/>
                  <a:gd name="f409" fmla="*/ f341 1 f221"/>
                  <a:gd name="f410" fmla="*/ f342 1 f221"/>
                  <a:gd name="f411" fmla="*/ f343 1 f220"/>
                  <a:gd name="f412" fmla="*/ f344 1 f221"/>
                  <a:gd name="f413" fmla="*/ f345 1 f220"/>
                  <a:gd name="f414" fmla="*/ f346 1 f221"/>
                  <a:gd name="f415" fmla="*/ f347 1 f221"/>
                  <a:gd name="f416" fmla="*/ f348 1 f220"/>
                  <a:gd name="f417" fmla="*/ f349 1 f221"/>
                  <a:gd name="f418" fmla="*/ f350 1 f221"/>
                  <a:gd name="f419" fmla="*/ f351 1 f221"/>
                  <a:gd name="f420" fmla="*/ f352 1 f220"/>
                  <a:gd name="f421" fmla="*/ f353 1 f221"/>
                  <a:gd name="f422" fmla="*/ f354 1 f221"/>
                  <a:gd name="f423" fmla="*/ f355 1 f220"/>
                  <a:gd name="f424" fmla="*/ f356 1 f221"/>
                  <a:gd name="f425" fmla="*/ f392 f215 1"/>
                  <a:gd name="f426" fmla="*/ f423 f215 1"/>
                  <a:gd name="f427" fmla="*/ f424 f216 1"/>
                  <a:gd name="f428" fmla="*/ f417 f216 1"/>
                  <a:gd name="f429" fmla="*/ f358 f215 1"/>
                  <a:gd name="f430" fmla="*/ f359 f216 1"/>
                  <a:gd name="f431" fmla="*/ f360 f215 1"/>
                  <a:gd name="f432" fmla="*/ f361 f216 1"/>
                  <a:gd name="f433" fmla="*/ f362 f215 1"/>
                  <a:gd name="f434" fmla="*/ f363 f216 1"/>
                  <a:gd name="f435" fmla="*/ f364 f215 1"/>
                  <a:gd name="f436" fmla="*/ f365 f216 1"/>
                  <a:gd name="f437" fmla="*/ f366 f215 1"/>
                  <a:gd name="f438" fmla="*/ f367 f216 1"/>
                  <a:gd name="f439" fmla="*/ f368 f215 1"/>
                  <a:gd name="f440" fmla="*/ f369 f216 1"/>
                  <a:gd name="f441" fmla="*/ f370 f215 1"/>
                  <a:gd name="f442" fmla="*/ f371 f216 1"/>
                  <a:gd name="f443" fmla="*/ f372 f215 1"/>
                  <a:gd name="f444" fmla="*/ f373 f216 1"/>
                  <a:gd name="f445" fmla="*/ f374 f215 1"/>
                  <a:gd name="f446" fmla="*/ f375 f216 1"/>
                  <a:gd name="f447" fmla="*/ f376 f215 1"/>
                  <a:gd name="f448" fmla="*/ f377 f216 1"/>
                  <a:gd name="f449" fmla="*/ f378 f215 1"/>
                  <a:gd name="f450" fmla="*/ f379 f216 1"/>
                  <a:gd name="f451" fmla="*/ f380 f215 1"/>
                  <a:gd name="f452" fmla="*/ f381 f216 1"/>
                  <a:gd name="f453" fmla="*/ f382 f215 1"/>
                  <a:gd name="f454" fmla="*/ f383 f216 1"/>
                  <a:gd name="f455" fmla="*/ f384 f215 1"/>
                  <a:gd name="f456" fmla="*/ f385 f216 1"/>
                  <a:gd name="f457" fmla="*/ f386 f215 1"/>
                  <a:gd name="f458" fmla="*/ f387 f216 1"/>
                  <a:gd name="f459" fmla="*/ f388 f216 1"/>
                  <a:gd name="f460" fmla="*/ f389 f215 1"/>
                  <a:gd name="f461" fmla="*/ f390 f216 1"/>
                  <a:gd name="f462" fmla="*/ f391 f215 1"/>
                  <a:gd name="f463" fmla="*/ f393 f216 1"/>
                  <a:gd name="f464" fmla="*/ f394 f215 1"/>
                  <a:gd name="f465" fmla="*/ f395 f216 1"/>
                  <a:gd name="f466" fmla="*/ f396 f216 1"/>
                  <a:gd name="f467" fmla="*/ f397 f215 1"/>
                  <a:gd name="f468" fmla="*/ f398 f215 1"/>
                  <a:gd name="f469" fmla="*/ f399 f216 1"/>
                  <a:gd name="f470" fmla="*/ f400 f215 1"/>
                  <a:gd name="f471" fmla="*/ f401 f216 1"/>
                  <a:gd name="f472" fmla="*/ f402 f215 1"/>
                  <a:gd name="f473" fmla="*/ f403 f215 1"/>
                  <a:gd name="f474" fmla="*/ f404 f215 1"/>
                  <a:gd name="f475" fmla="*/ f405 f216 1"/>
                  <a:gd name="f476" fmla="*/ f406 f215 1"/>
                  <a:gd name="f477" fmla="*/ f407 f216 1"/>
                  <a:gd name="f478" fmla="*/ f408 f215 1"/>
                  <a:gd name="f479" fmla="*/ f409 f216 1"/>
                  <a:gd name="f480" fmla="*/ f410 f216 1"/>
                  <a:gd name="f481" fmla="*/ f411 f215 1"/>
                  <a:gd name="f482" fmla="*/ f412 f216 1"/>
                  <a:gd name="f483" fmla="*/ f413 f215 1"/>
                  <a:gd name="f484" fmla="*/ f414 f216 1"/>
                  <a:gd name="f485" fmla="*/ f415 f216 1"/>
                  <a:gd name="f486" fmla="*/ f416 f215 1"/>
                  <a:gd name="f487" fmla="*/ f418 f216 1"/>
                  <a:gd name="f488" fmla="*/ f419 f216 1"/>
                  <a:gd name="f489" fmla="*/ f420 f215 1"/>
                  <a:gd name="f490" fmla="*/ f421 f216 1"/>
                  <a:gd name="f491" fmla="*/ f422 f216 1"/>
                </a:gdLst>
                <a:ahLst/>
                <a:cxnLst>
                  <a:cxn ang="3cd4">
                    <a:pos x="hc" y="t"/>
                  </a:cxn>
                  <a:cxn ang="0">
                    <a:pos x="r" y="vc"/>
                  </a:cxn>
                  <a:cxn ang="cd4">
                    <a:pos x="hc" y="b"/>
                  </a:cxn>
                  <a:cxn ang="cd2">
                    <a:pos x="l" y="vc"/>
                  </a:cxn>
                  <a:cxn ang="f357">
                    <a:pos x="f429" y="f430"/>
                  </a:cxn>
                  <a:cxn ang="f357">
                    <a:pos x="f431" y="f432"/>
                  </a:cxn>
                  <a:cxn ang="f357">
                    <a:pos x="f433" y="f434"/>
                  </a:cxn>
                  <a:cxn ang="f357">
                    <a:pos x="f435" y="f436"/>
                  </a:cxn>
                  <a:cxn ang="f357">
                    <a:pos x="f437" y="f438"/>
                  </a:cxn>
                  <a:cxn ang="f357">
                    <a:pos x="f439" y="f440"/>
                  </a:cxn>
                  <a:cxn ang="f357">
                    <a:pos x="f441" y="f442"/>
                  </a:cxn>
                  <a:cxn ang="f357">
                    <a:pos x="f443" y="f444"/>
                  </a:cxn>
                  <a:cxn ang="f357">
                    <a:pos x="f445" y="f446"/>
                  </a:cxn>
                  <a:cxn ang="f357">
                    <a:pos x="f447" y="f448"/>
                  </a:cxn>
                  <a:cxn ang="f357">
                    <a:pos x="f449" y="f448"/>
                  </a:cxn>
                  <a:cxn ang="f357">
                    <a:pos x="f443" y="f450"/>
                  </a:cxn>
                  <a:cxn ang="f357">
                    <a:pos x="f451" y="f452"/>
                  </a:cxn>
                  <a:cxn ang="f357">
                    <a:pos x="f453" y="f454"/>
                  </a:cxn>
                  <a:cxn ang="f357">
                    <a:pos x="f455" y="f456"/>
                  </a:cxn>
                  <a:cxn ang="f357">
                    <a:pos x="f457" y="f458"/>
                  </a:cxn>
                  <a:cxn ang="f357">
                    <a:pos x="f433" y="f459"/>
                  </a:cxn>
                  <a:cxn ang="f357">
                    <a:pos x="f460" y="f461"/>
                  </a:cxn>
                  <a:cxn ang="f357">
                    <a:pos x="f462" y="f454"/>
                  </a:cxn>
                  <a:cxn ang="f357">
                    <a:pos x="f425" y="f463"/>
                  </a:cxn>
                  <a:cxn ang="f357">
                    <a:pos x="f464" y="f465"/>
                  </a:cxn>
                  <a:cxn ang="f357">
                    <a:pos x="f429" y="f466"/>
                  </a:cxn>
                  <a:cxn ang="f357">
                    <a:pos x="f467" y="f452"/>
                  </a:cxn>
                  <a:cxn ang="f357">
                    <a:pos x="f468" y="f469"/>
                  </a:cxn>
                  <a:cxn ang="f357">
                    <a:pos x="f470" y="f471"/>
                  </a:cxn>
                  <a:cxn ang="f357">
                    <a:pos x="f457" y="f461"/>
                  </a:cxn>
                  <a:cxn ang="f357">
                    <a:pos x="f472" y="f471"/>
                  </a:cxn>
                  <a:cxn ang="f357">
                    <a:pos x="f455" y="f463"/>
                  </a:cxn>
                  <a:cxn ang="f357">
                    <a:pos x="f473" y="f465"/>
                  </a:cxn>
                  <a:cxn ang="f357">
                    <a:pos x="f474" y="f475"/>
                  </a:cxn>
                  <a:cxn ang="f357">
                    <a:pos x="f476" y="f477"/>
                  </a:cxn>
                  <a:cxn ang="f357">
                    <a:pos x="f478" y="f479"/>
                  </a:cxn>
                  <a:cxn ang="f357">
                    <a:pos x="f476" y="f480"/>
                  </a:cxn>
                  <a:cxn ang="f357">
                    <a:pos x="f481" y="f482"/>
                  </a:cxn>
                  <a:cxn ang="f357">
                    <a:pos x="f483" y="f484"/>
                  </a:cxn>
                  <a:cxn ang="f357">
                    <a:pos x="f474" y="f432"/>
                  </a:cxn>
                  <a:cxn ang="f357">
                    <a:pos x="f451" y="f485"/>
                  </a:cxn>
                  <a:cxn ang="f357">
                    <a:pos x="f486" y="f428"/>
                  </a:cxn>
                  <a:cxn ang="f357">
                    <a:pos x="f473" y="f485"/>
                  </a:cxn>
                  <a:cxn ang="f357">
                    <a:pos x="f455" y="f487"/>
                  </a:cxn>
                  <a:cxn ang="f357">
                    <a:pos x="f470" y="f488"/>
                  </a:cxn>
                  <a:cxn ang="f357">
                    <a:pos x="f489" y="f490"/>
                  </a:cxn>
                  <a:cxn ang="f357">
                    <a:pos x="f425" y="f491"/>
                  </a:cxn>
                </a:cxnLst>
                <a:rect l="f425" t="f428" r="f426" b="f427"/>
                <a:pathLst>
                  <a:path w="873" h="901">
                    <a:moveTo>
                      <a:pt x="f5"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1"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85"/>
                    </a:lnTo>
                    <a:lnTo>
                      <a:pt x="f31" y="f86"/>
                    </a:lnTo>
                    <a:lnTo>
                      <a:pt x="f87" y="f88"/>
                    </a:lnTo>
                    <a:lnTo>
                      <a:pt x="f29" y="f89"/>
                    </a:lnTo>
                    <a:lnTo>
                      <a:pt x="f49" y="f90"/>
                    </a:lnTo>
                    <a:lnTo>
                      <a:pt x="f91" y="f92"/>
                    </a:lnTo>
                    <a:lnTo>
                      <a:pt x="f93" y="f94"/>
                    </a:lnTo>
                    <a:lnTo>
                      <a:pt x="f95" y="f96"/>
                    </a:lnTo>
                    <a:lnTo>
                      <a:pt x="f25" y="f97"/>
                    </a:lnTo>
                    <a:lnTo>
                      <a:pt x="f98" y="f99"/>
                    </a:lnTo>
                    <a:lnTo>
                      <a:pt x="f100" y="f101"/>
                    </a:lnTo>
                    <a:lnTo>
                      <a:pt x="f102" y="f103"/>
                    </a:lnTo>
                    <a:lnTo>
                      <a:pt x="f104" y="f105"/>
                    </a:lnTo>
                    <a:lnTo>
                      <a:pt x="f10" y="f57"/>
                    </a:lnTo>
                    <a:lnTo>
                      <a:pt x="f106" y="f107"/>
                    </a:lnTo>
                    <a:lnTo>
                      <a:pt x="f108" y="f109"/>
                    </a:lnTo>
                    <a:lnTo>
                      <a:pt x="f110" y="f111"/>
                    </a:lnTo>
                    <a:lnTo>
                      <a:pt x="f112" y="f113"/>
                    </a:lnTo>
                    <a:lnTo>
                      <a:pt x="f114" y="f61"/>
                    </a:lnTo>
                    <a:lnTo>
                      <a:pt x="f115" y="f116"/>
                    </a:lnTo>
                    <a:lnTo>
                      <a:pt x="f117" y="f63"/>
                    </a:lnTo>
                    <a:lnTo>
                      <a:pt x="f118" y="f119"/>
                    </a:lnTo>
                    <a:lnTo>
                      <a:pt x="f118" y="f120"/>
                    </a:lnTo>
                    <a:lnTo>
                      <a:pt x="f121" y="f79"/>
                    </a:lnTo>
                    <a:lnTo>
                      <a:pt x="f9" y="f122"/>
                    </a:lnTo>
                    <a:lnTo>
                      <a:pt x="f123" y="f124"/>
                    </a:lnTo>
                    <a:lnTo>
                      <a:pt x="f125" y="f126"/>
                    </a:lnTo>
                    <a:lnTo>
                      <a:pt x="f30" y="f127"/>
                    </a:lnTo>
                    <a:lnTo>
                      <a:pt x="f128" y="f129"/>
                    </a:lnTo>
                    <a:lnTo>
                      <a:pt x="f130" y="f131"/>
                    </a:lnTo>
                    <a:lnTo>
                      <a:pt x="f132" y="f133"/>
                    </a:lnTo>
                    <a:lnTo>
                      <a:pt x="f134" y="f135"/>
                    </a:lnTo>
                    <a:lnTo>
                      <a:pt x="f136" y="f86"/>
                    </a:lnTo>
                    <a:lnTo>
                      <a:pt x="f137" y="f138"/>
                    </a:lnTo>
                    <a:lnTo>
                      <a:pt x="f139" y="f140"/>
                    </a:lnTo>
                    <a:lnTo>
                      <a:pt x="f141" y="f142"/>
                    </a:lnTo>
                    <a:lnTo>
                      <a:pt x="f143" y="f144"/>
                    </a:lnTo>
                    <a:lnTo>
                      <a:pt x="f145" y="f107"/>
                    </a:lnTo>
                    <a:lnTo>
                      <a:pt x="f145" y="f146"/>
                    </a:lnTo>
                    <a:lnTo>
                      <a:pt x="f147" y="f148"/>
                    </a:lnTo>
                    <a:lnTo>
                      <a:pt x="f149" y="f150"/>
                    </a:lnTo>
                    <a:lnTo>
                      <a:pt x="f151" y="f111"/>
                    </a:lnTo>
                    <a:lnTo>
                      <a:pt x="f152" y="f58"/>
                    </a:lnTo>
                    <a:lnTo>
                      <a:pt x="f153" y="f154"/>
                    </a:lnTo>
                    <a:lnTo>
                      <a:pt x="f155" y="f156"/>
                    </a:lnTo>
                    <a:lnTo>
                      <a:pt x="f157" y="f158"/>
                    </a:lnTo>
                    <a:lnTo>
                      <a:pt x="f159" y="f127"/>
                    </a:lnTo>
                    <a:lnTo>
                      <a:pt x="f160" y="f79"/>
                    </a:lnTo>
                    <a:lnTo>
                      <a:pt x="f161" y="f75"/>
                    </a:lnTo>
                    <a:lnTo>
                      <a:pt x="f162" y="f163"/>
                    </a:lnTo>
                    <a:lnTo>
                      <a:pt x="f78" y="f164"/>
                    </a:lnTo>
                    <a:lnTo>
                      <a:pt x="f54" y="f165"/>
                    </a:lnTo>
                    <a:lnTo>
                      <a:pt x="f166" y="f167"/>
                    </a:lnTo>
                    <a:lnTo>
                      <a:pt x="f168" y="f7"/>
                    </a:lnTo>
                    <a:lnTo>
                      <a:pt x="f6" y="f107"/>
                    </a:lnTo>
                    <a:lnTo>
                      <a:pt x="f169" y="f61"/>
                    </a:lnTo>
                    <a:lnTo>
                      <a:pt x="f170" y="f171"/>
                    </a:lnTo>
                    <a:lnTo>
                      <a:pt x="f172" y="f140"/>
                    </a:lnTo>
                    <a:lnTo>
                      <a:pt x="f173" y="f111"/>
                    </a:lnTo>
                    <a:lnTo>
                      <a:pt x="f174" y="f175"/>
                    </a:lnTo>
                    <a:lnTo>
                      <a:pt x="f176" y="f177"/>
                    </a:lnTo>
                    <a:lnTo>
                      <a:pt x="f116" y="f178"/>
                    </a:lnTo>
                    <a:lnTo>
                      <a:pt x="f138" y="f179"/>
                    </a:lnTo>
                    <a:lnTo>
                      <a:pt x="f58" y="f180"/>
                    </a:lnTo>
                    <a:lnTo>
                      <a:pt x="f181" y="f182"/>
                    </a:lnTo>
                    <a:lnTo>
                      <a:pt x="f183" y="f184"/>
                    </a:lnTo>
                    <a:lnTo>
                      <a:pt x="f74" y="f185"/>
                    </a:lnTo>
                    <a:lnTo>
                      <a:pt x="f186" y="f139"/>
                    </a:lnTo>
                    <a:lnTo>
                      <a:pt x="f78" y="f18"/>
                    </a:lnTo>
                    <a:lnTo>
                      <a:pt x="f187" y="f188"/>
                    </a:lnTo>
                    <a:lnTo>
                      <a:pt x="f189" y="f190"/>
                    </a:lnTo>
                    <a:lnTo>
                      <a:pt x="f162" y="f191"/>
                    </a:lnTo>
                    <a:lnTo>
                      <a:pt x="f82" y="f5"/>
                    </a:lnTo>
                    <a:lnTo>
                      <a:pt x="f192" y="f5"/>
                    </a:lnTo>
                    <a:lnTo>
                      <a:pt x="f42" y="f5"/>
                    </a:lnTo>
                    <a:lnTo>
                      <a:pt x="f40" y="f5"/>
                    </a:lnTo>
                    <a:lnTo>
                      <a:pt x="f193" y="f5"/>
                    </a:lnTo>
                    <a:lnTo>
                      <a:pt x="f194" y="f195"/>
                    </a:lnTo>
                    <a:lnTo>
                      <a:pt x="f196" y="f197"/>
                    </a:lnTo>
                    <a:lnTo>
                      <a:pt x="f198" y="f199"/>
                    </a:lnTo>
                    <a:lnTo>
                      <a:pt x="f155" y="f200"/>
                    </a:lnTo>
                    <a:lnTo>
                      <a:pt x="f201" y="f202"/>
                    </a:lnTo>
                    <a:lnTo>
                      <a:pt x="f203" y="f204"/>
                    </a:lnTo>
                    <a:lnTo>
                      <a:pt x="f205" y="f206"/>
                    </a:lnTo>
                    <a:lnTo>
                      <a:pt x="f207" y="f208"/>
                    </a:lnTo>
                    <a:lnTo>
                      <a:pt x="f209" y="f210"/>
                    </a:lnTo>
                    <a:lnTo>
                      <a:pt x="f211" y="f112"/>
                    </a:lnTo>
                    <a:lnTo>
                      <a:pt x="f212" y="f213"/>
                    </a:lnTo>
                    <a:lnTo>
                      <a:pt x="f5" y="f8"/>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4" name="Freeform 30"/>
              <p:cNvSpPr/>
              <p:nvPr/>
            </p:nvSpPr>
            <p:spPr>
              <a:xfrm flipH="1">
                <a:off x="8259263" y="4019894"/>
                <a:ext cx="107954" cy="196623"/>
              </a:xfrm>
              <a:custGeom>
                <a:avLst/>
                <a:gdLst>
                  <a:gd name="f0" fmla="val 10800000"/>
                  <a:gd name="f1" fmla="val 5400000"/>
                  <a:gd name="f2" fmla="val 180"/>
                  <a:gd name="f3" fmla="val w"/>
                  <a:gd name="f4" fmla="val h"/>
                  <a:gd name="f5" fmla="val 0"/>
                  <a:gd name="f6" fmla="val 526"/>
                  <a:gd name="f7" fmla="val 776"/>
                  <a:gd name="f8" fmla="val 60"/>
                  <a:gd name="f9" fmla="val 625"/>
                  <a:gd name="f10" fmla="val 72"/>
                  <a:gd name="f11" fmla="val 642"/>
                  <a:gd name="f12" fmla="val 85"/>
                  <a:gd name="f13" fmla="val 661"/>
                  <a:gd name="f14" fmla="val 98"/>
                  <a:gd name="f15" fmla="val 680"/>
                  <a:gd name="f16" fmla="val 119"/>
                  <a:gd name="f17" fmla="val 703"/>
                  <a:gd name="f18" fmla="val 136"/>
                  <a:gd name="f19" fmla="val 720"/>
                  <a:gd name="f20" fmla="val 157"/>
                  <a:gd name="f21" fmla="val 737"/>
                  <a:gd name="f22" fmla="val 751"/>
                  <a:gd name="f23" fmla="val 205"/>
                  <a:gd name="f24" fmla="val 766"/>
                  <a:gd name="f25" fmla="val 230"/>
                  <a:gd name="f26" fmla="val 772"/>
                  <a:gd name="f27" fmla="val 256"/>
                  <a:gd name="f28" fmla="val 283"/>
                  <a:gd name="f29" fmla="val 774"/>
                  <a:gd name="f30" fmla="val 313"/>
                  <a:gd name="f31" fmla="val 768"/>
                  <a:gd name="f32" fmla="val 342"/>
                  <a:gd name="f33" fmla="val 753"/>
                  <a:gd name="f34" fmla="val 374"/>
                  <a:gd name="f35" fmla="val 734"/>
                  <a:gd name="f36" fmla="val 404"/>
                  <a:gd name="f37" fmla="val 707"/>
                  <a:gd name="f38" fmla="val 439"/>
                  <a:gd name="f39" fmla="val 671"/>
                  <a:gd name="f40" fmla="val 458"/>
                  <a:gd name="f41" fmla="val 475"/>
                  <a:gd name="f42" fmla="val 612"/>
                  <a:gd name="f43" fmla="val 488"/>
                  <a:gd name="f44" fmla="val 580"/>
                  <a:gd name="f45" fmla="val 501"/>
                  <a:gd name="f46" fmla="val 547"/>
                  <a:gd name="f47" fmla="val 509"/>
                  <a:gd name="f48" fmla="val 518"/>
                  <a:gd name="f49" fmla="val 473"/>
                  <a:gd name="f50" fmla="val 522"/>
                  <a:gd name="f51" fmla="val 433"/>
                  <a:gd name="f52" fmla="val 397"/>
                  <a:gd name="f53" fmla="val 524"/>
                  <a:gd name="f54" fmla="val 355"/>
                  <a:gd name="f55" fmla="val 317"/>
                  <a:gd name="f56" fmla="val 278"/>
                  <a:gd name="f57" fmla="val 513"/>
                  <a:gd name="f58" fmla="val 241"/>
                  <a:gd name="f59" fmla="val 503"/>
                  <a:gd name="f60" fmla="val 494"/>
                  <a:gd name="f61" fmla="val 171"/>
                  <a:gd name="f62" fmla="val 479"/>
                  <a:gd name="f63" fmla="val 139"/>
                  <a:gd name="f64" fmla="val 465"/>
                  <a:gd name="f65" fmla="val 110"/>
                  <a:gd name="f66" fmla="val 442"/>
                  <a:gd name="f67" fmla="val 78"/>
                  <a:gd name="f68" fmla="val 418"/>
                  <a:gd name="f69" fmla="val 53"/>
                  <a:gd name="f70" fmla="val 391"/>
                  <a:gd name="f71" fmla="val 30"/>
                  <a:gd name="f72" fmla="val 363"/>
                  <a:gd name="f73" fmla="val 15"/>
                  <a:gd name="f74" fmla="val 328"/>
                  <a:gd name="f75" fmla="val 4"/>
                  <a:gd name="f76" fmla="val 296"/>
                  <a:gd name="f77" fmla="val 262"/>
                  <a:gd name="f78" fmla="val 228"/>
                  <a:gd name="f79" fmla="val 6"/>
                  <a:gd name="f80" fmla="val 192"/>
                  <a:gd name="f81" fmla="val 19"/>
                  <a:gd name="f82" fmla="val 40"/>
                  <a:gd name="f83" fmla="val 123"/>
                  <a:gd name="f84" fmla="val 65"/>
                  <a:gd name="f85" fmla="val 93"/>
                  <a:gd name="f86" fmla="val 99"/>
                  <a:gd name="f87" fmla="val 64"/>
                  <a:gd name="f88" fmla="val 39"/>
                  <a:gd name="f89" fmla="val 190"/>
                  <a:gd name="f90" fmla="val 17"/>
                  <a:gd name="f91" fmla="val 247"/>
                  <a:gd name="f92" fmla="val 314"/>
                  <a:gd name="f93" fmla="val 300"/>
                  <a:gd name="f94" fmla="val 36"/>
                  <a:gd name="f95" fmla="val 293"/>
                  <a:gd name="f96" fmla="val 45"/>
                  <a:gd name="f97" fmla="val 285"/>
                  <a:gd name="f98" fmla="val 55"/>
                  <a:gd name="f99" fmla="val 274"/>
                  <a:gd name="f100" fmla="val 66"/>
                  <a:gd name="f101" fmla="val 77"/>
                  <a:gd name="f102" fmla="val 243"/>
                  <a:gd name="f103" fmla="val 226"/>
                  <a:gd name="f104" fmla="val 106"/>
                  <a:gd name="f105" fmla="val 203"/>
                  <a:gd name="f106" fmla="val 125"/>
                  <a:gd name="f107" fmla="val 179"/>
                  <a:gd name="f108" fmla="val 135"/>
                  <a:gd name="f109" fmla="val 160"/>
                  <a:gd name="f110" fmla="val 148"/>
                  <a:gd name="f111" fmla="val 146"/>
                  <a:gd name="f112" fmla="val 161"/>
                  <a:gd name="f113" fmla="val 129"/>
                  <a:gd name="f114" fmla="val 118"/>
                  <a:gd name="f115" fmla="val 197"/>
                  <a:gd name="f116" fmla="val 105"/>
                  <a:gd name="f117" fmla="val 216"/>
                  <a:gd name="f118" fmla="val 97"/>
                  <a:gd name="f119" fmla="val 237"/>
                  <a:gd name="f120" fmla="val 87"/>
                  <a:gd name="f121" fmla="val 258"/>
                  <a:gd name="f122" fmla="val 84"/>
                  <a:gd name="f123" fmla="val 279"/>
                  <a:gd name="f124" fmla="val 82"/>
                  <a:gd name="f125" fmla="val 302"/>
                  <a:gd name="f126" fmla="val 323"/>
                  <a:gd name="f127" fmla="val 91"/>
                  <a:gd name="f128" fmla="val 346"/>
                  <a:gd name="f129" fmla="val 101"/>
                  <a:gd name="f130" fmla="val 366"/>
                  <a:gd name="f131" fmla="val 114"/>
                  <a:gd name="f132" fmla="val 389"/>
                  <a:gd name="f133" fmla="val 133"/>
                  <a:gd name="f134" fmla="val 410"/>
                  <a:gd name="f135" fmla="val 158"/>
                  <a:gd name="f136" fmla="val 431"/>
                  <a:gd name="f137" fmla="val 188"/>
                  <a:gd name="f138" fmla="val 444"/>
                  <a:gd name="f139" fmla="val 452"/>
                  <a:gd name="f140" fmla="val 276"/>
                  <a:gd name="f141" fmla="val 331"/>
                  <a:gd name="f142" fmla="val 446"/>
                  <a:gd name="f143" fmla="val 393"/>
                  <a:gd name="f144" fmla="val 456"/>
                  <a:gd name="f145" fmla="val 521"/>
                  <a:gd name="f146" fmla="val 395"/>
                  <a:gd name="f147" fmla="val 368"/>
                  <a:gd name="f148" fmla="val 633"/>
                  <a:gd name="f149" fmla="val 338"/>
                  <a:gd name="f150" fmla="val 675"/>
                  <a:gd name="f151" fmla="val 304"/>
                  <a:gd name="f152" fmla="val 266"/>
                  <a:gd name="f153" fmla="val 717"/>
                  <a:gd name="f154" fmla="val 715"/>
                  <a:gd name="f155" fmla="val 186"/>
                  <a:gd name="f156" fmla="val 686"/>
                  <a:gd name="f157" fmla="val 142"/>
                  <a:gd name="f158" fmla="val 635"/>
                  <a:gd name="f159" fmla="val 557"/>
                  <a:gd name="f160" fmla="val 449"/>
                  <a:gd name="f161" fmla="val 41"/>
                  <a:gd name="f162" fmla="val 450"/>
                  <a:gd name="f163" fmla="val 32"/>
                  <a:gd name="f164" fmla="val 22"/>
                  <a:gd name="f165" fmla="val 462"/>
                  <a:gd name="f166" fmla="val 477"/>
                  <a:gd name="f167" fmla="val 485"/>
                  <a:gd name="f168" fmla="val 492"/>
                  <a:gd name="f169" fmla="val 502"/>
                  <a:gd name="f170" fmla="val 508"/>
                  <a:gd name="f171" fmla="val 519"/>
                  <a:gd name="f172" fmla="val 528"/>
                  <a:gd name="f173" fmla="val 542"/>
                  <a:gd name="f174" fmla="val 24"/>
                  <a:gd name="f175" fmla="val 553"/>
                  <a:gd name="f176" fmla="val 565"/>
                  <a:gd name="f177" fmla="val 34"/>
                  <a:gd name="f178" fmla="val 576"/>
                  <a:gd name="f179" fmla="val 589"/>
                  <a:gd name="f180" fmla="+- 0 0 -90"/>
                  <a:gd name="f181" fmla="*/ f3 1 526"/>
                  <a:gd name="f182" fmla="*/ f4 1 776"/>
                  <a:gd name="f183" fmla="+- f7 0 f5"/>
                  <a:gd name="f184" fmla="+- f6 0 f5"/>
                  <a:gd name="f185" fmla="*/ f180 f0 1"/>
                  <a:gd name="f186" fmla="*/ f184 1 526"/>
                  <a:gd name="f187" fmla="*/ f183 1 776"/>
                  <a:gd name="f188" fmla="*/ 4 f184 1"/>
                  <a:gd name="f189" fmla="*/ 41 f183 1"/>
                  <a:gd name="f190" fmla="*/ 6 f184 1"/>
                  <a:gd name="f191" fmla="*/ 43 f183 1"/>
                  <a:gd name="f192" fmla="*/ 8 f184 1"/>
                  <a:gd name="f193" fmla="*/ 45 f183 1"/>
                  <a:gd name="f194" fmla="*/ 11 f184 1"/>
                  <a:gd name="f195" fmla="*/ 47 f183 1"/>
                  <a:gd name="f196" fmla="*/ 14 f184 1"/>
                  <a:gd name="f197" fmla="*/ 49 f183 1"/>
                  <a:gd name="f198" fmla="*/ 17 f184 1"/>
                  <a:gd name="f199" fmla="*/ 21 f184 1"/>
                  <a:gd name="f200" fmla="*/ 48 f183 1"/>
                  <a:gd name="f201" fmla="*/ 25 f184 1"/>
                  <a:gd name="f202" fmla="*/ 28 f184 1"/>
                  <a:gd name="f203" fmla="*/ 30 f184 1"/>
                  <a:gd name="f204" fmla="*/ 37 f183 1"/>
                  <a:gd name="f205" fmla="*/ 31 f184 1"/>
                  <a:gd name="f206" fmla="*/ 31 f183 1"/>
                  <a:gd name="f207" fmla="*/ 33 f184 1"/>
                  <a:gd name="f208" fmla="*/ 27 f183 1"/>
                  <a:gd name="f209" fmla="*/ 23 f183 1"/>
                  <a:gd name="f210" fmla="*/ 18 f183 1"/>
                  <a:gd name="f211" fmla="*/ 12 f183 1"/>
                  <a:gd name="f212" fmla="*/ 9 f183 1"/>
                  <a:gd name="f213" fmla="*/ 27 f184 1"/>
                  <a:gd name="f214" fmla="*/ 5 f183 1"/>
                  <a:gd name="f215" fmla="*/ 24 f184 1"/>
                  <a:gd name="f216" fmla="*/ 2 f183 1"/>
                  <a:gd name="f217" fmla="*/ 20 f184 1"/>
                  <a:gd name="f218" fmla="*/ 1 f183 1"/>
                  <a:gd name="f219" fmla="*/ 16 f184 1"/>
                  <a:gd name="f220" fmla="*/ 0 f183 1"/>
                  <a:gd name="f221" fmla="*/ 12 f184 1"/>
                  <a:gd name="f222" fmla="*/ 7 f184 1"/>
                  <a:gd name="f223" fmla="*/ 1 f184 1"/>
                  <a:gd name="f224" fmla="*/ 15 f183 1"/>
                  <a:gd name="f225" fmla="*/ 19 f183 1"/>
                  <a:gd name="f226" fmla="*/ 2 f184 1"/>
                  <a:gd name="f227" fmla="*/ 17 f183 1"/>
                  <a:gd name="f228" fmla="*/ 5 f184 1"/>
                  <a:gd name="f229" fmla="*/ 14 f183 1"/>
                  <a:gd name="f230" fmla="*/ 9 f184 1"/>
                  <a:gd name="f231" fmla="*/ 10 f183 1"/>
                  <a:gd name="f232" fmla="*/ 7 f183 1"/>
                  <a:gd name="f233" fmla="*/ 13 f184 1"/>
                  <a:gd name="f234" fmla="*/ 6 f183 1"/>
                  <a:gd name="f235" fmla="*/ 18 f184 1"/>
                  <a:gd name="f236" fmla="*/ 24 f183 1"/>
                  <a:gd name="f237" fmla="*/ 26 f184 1"/>
                  <a:gd name="f238" fmla="*/ 33 f183 1"/>
                  <a:gd name="f239" fmla="*/ 23 f184 1"/>
                  <a:gd name="f240" fmla="*/ 40 f183 1"/>
                  <a:gd name="f241" fmla="*/ 19 f184 1"/>
                  <a:gd name="f242" fmla="*/ 44 f183 1"/>
                  <a:gd name="f243" fmla="*/ 3 f184 1"/>
                  <a:gd name="f244" fmla="*/ 28 f183 1"/>
                  <a:gd name="f245" fmla="*/ 29 f183 1"/>
                  <a:gd name="f246" fmla="*/ 30 f183 1"/>
                  <a:gd name="f247" fmla="*/ 34 f183 1"/>
                  <a:gd name="f248" fmla="*/ 36 f183 1"/>
                  <a:gd name="f249" fmla="*/ 0 f184 1"/>
                  <a:gd name="f250" fmla="*/ 526 f184 1"/>
                  <a:gd name="f251" fmla="*/ 776 f183 1"/>
                  <a:gd name="f252" fmla="*/ f185 1 f2"/>
                  <a:gd name="f253" fmla="*/ f188 1 526"/>
                  <a:gd name="f254" fmla="*/ f189 1 776"/>
                  <a:gd name="f255" fmla="*/ f190 1 526"/>
                  <a:gd name="f256" fmla="*/ f191 1 776"/>
                  <a:gd name="f257" fmla="*/ f192 1 526"/>
                  <a:gd name="f258" fmla="*/ f193 1 776"/>
                  <a:gd name="f259" fmla="*/ f194 1 526"/>
                  <a:gd name="f260" fmla="*/ f195 1 776"/>
                  <a:gd name="f261" fmla="*/ f196 1 526"/>
                  <a:gd name="f262" fmla="*/ f197 1 776"/>
                  <a:gd name="f263" fmla="*/ f198 1 526"/>
                  <a:gd name="f264" fmla="*/ f199 1 526"/>
                  <a:gd name="f265" fmla="*/ f200 1 776"/>
                  <a:gd name="f266" fmla="*/ f201 1 526"/>
                  <a:gd name="f267" fmla="*/ f202 1 526"/>
                  <a:gd name="f268" fmla="*/ f203 1 526"/>
                  <a:gd name="f269" fmla="*/ f204 1 776"/>
                  <a:gd name="f270" fmla="*/ f205 1 526"/>
                  <a:gd name="f271" fmla="*/ f206 1 776"/>
                  <a:gd name="f272" fmla="*/ f207 1 526"/>
                  <a:gd name="f273" fmla="*/ f208 1 776"/>
                  <a:gd name="f274" fmla="*/ f209 1 776"/>
                  <a:gd name="f275" fmla="*/ f210 1 776"/>
                  <a:gd name="f276" fmla="*/ f211 1 776"/>
                  <a:gd name="f277" fmla="*/ f212 1 776"/>
                  <a:gd name="f278" fmla="*/ f213 1 526"/>
                  <a:gd name="f279" fmla="*/ f214 1 776"/>
                  <a:gd name="f280" fmla="*/ f215 1 526"/>
                  <a:gd name="f281" fmla="*/ f216 1 776"/>
                  <a:gd name="f282" fmla="*/ f217 1 526"/>
                  <a:gd name="f283" fmla="*/ f218 1 776"/>
                  <a:gd name="f284" fmla="*/ f219 1 526"/>
                  <a:gd name="f285" fmla="*/ f220 1 776"/>
                  <a:gd name="f286" fmla="*/ f221 1 526"/>
                  <a:gd name="f287" fmla="*/ f222 1 526"/>
                  <a:gd name="f288" fmla="*/ f223 1 526"/>
                  <a:gd name="f289" fmla="*/ f224 1 776"/>
                  <a:gd name="f290" fmla="*/ f225 1 776"/>
                  <a:gd name="f291" fmla="*/ f226 1 526"/>
                  <a:gd name="f292" fmla="*/ f227 1 776"/>
                  <a:gd name="f293" fmla="*/ f228 1 526"/>
                  <a:gd name="f294" fmla="*/ f229 1 776"/>
                  <a:gd name="f295" fmla="*/ f230 1 526"/>
                  <a:gd name="f296" fmla="*/ f231 1 776"/>
                  <a:gd name="f297" fmla="*/ f232 1 776"/>
                  <a:gd name="f298" fmla="*/ f233 1 526"/>
                  <a:gd name="f299" fmla="*/ f234 1 776"/>
                  <a:gd name="f300" fmla="*/ f235 1 526"/>
                  <a:gd name="f301" fmla="*/ f236 1 776"/>
                  <a:gd name="f302" fmla="*/ f237 1 526"/>
                  <a:gd name="f303" fmla="*/ f238 1 776"/>
                  <a:gd name="f304" fmla="*/ f239 1 526"/>
                  <a:gd name="f305" fmla="*/ f240 1 776"/>
                  <a:gd name="f306" fmla="*/ f241 1 526"/>
                  <a:gd name="f307" fmla="*/ f242 1 776"/>
                  <a:gd name="f308" fmla="*/ f243 1 526"/>
                  <a:gd name="f309" fmla="*/ f244 1 776"/>
                  <a:gd name="f310" fmla="*/ f245 1 776"/>
                  <a:gd name="f311" fmla="*/ f246 1 776"/>
                  <a:gd name="f312" fmla="*/ f247 1 776"/>
                  <a:gd name="f313" fmla="*/ f248 1 776"/>
                  <a:gd name="f314" fmla="*/ f249 1 526"/>
                  <a:gd name="f315" fmla="*/ f250 1 526"/>
                  <a:gd name="f316" fmla="*/ f251 1 776"/>
                  <a:gd name="f317" fmla="+- f252 0 f1"/>
                  <a:gd name="f318" fmla="*/ f253 1 f186"/>
                  <a:gd name="f319" fmla="*/ f254 1 f187"/>
                  <a:gd name="f320" fmla="*/ f255 1 f186"/>
                  <a:gd name="f321" fmla="*/ f256 1 f187"/>
                  <a:gd name="f322" fmla="*/ f257 1 f186"/>
                  <a:gd name="f323" fmla="*/ f258 1 f187"/>
                  <a:gd name="f324" fmla="*/ f259 1 f186"/>
                  <a:gd name="f325" fmla="*/ f260 1 f187"/>
                  <a:gd name="f326" fmla="*/ f261 1 f186"/>
                  <a:gd name="f327" fmla="*/ f262 1 f187"/>
                  <a:gd name="f328" fmla="*/ f263 1 f186"/>
                  <a:gd name="f329" fmla="*/ f264 1 f186"/>
                  <a:gd name="f330" fmla="*/ f265 1 f187"/>
                  <a:gd name="f331" fmla="*/ f266 1 f186"/>
                  <a:gd name="f332" fmla="*/ f267 1 f186"/>
                  <a:gd name="f333" fmla="*/ f268 1 f186"/>
                  <a:gd name="f334" fmla="*/ f269 1 f187"/>
                  <a:gd name="f335" fmla="*/ f270 1 f186"/>
                  <a:gd name="f336" fmla="*/ f271 1 f187"/>
                  <a:gd name="f337" fmla="*/ f272 1 f186"/>
                  <a:gd name="f338" fmla="*/ f273 1 f187"/>
                  <a:gd name="f339" fmla="*/ f274 1 f187"/>
                  <a:gd name="f340" fmla="*/ f275 1 f187"/>
                  <a:gd name="f341" fmla="*/ f276 1 f187"/>
                  <a:gd name="f342" fmla="*/ f277 1 f187"/>
                  <a:gd name="f343" fmla="*/ f278 1 f186"/>
                  <a:gd name="f344" fmla="*/ f279 1 f187"/>
                  <a:gd name="f345" fmla="*/ f280 1 f186"/>
                  <a:gd name="f346" fmla="*/ f281 1 f187"/>
                  <a:gd name="f347" fmla="*/ f282 1 f186"/>
                  <a:gd name="f348" fmla="*/ f283 1 f187"/>
                  <a:gd name="f349" fmla="*/ f284 1 f186"/>
                  <a:gd name="f350" fmla="*/ f285 1 f187"/>
                  <a:gd name="f351" fmla="*/ f286 1 f186"/>
                  <a:gd name="f352" fmla="*/ f287 1 f186"/>
                  <a:gd name="f353" fmla="*/ f288 1 f186"/>
                  <a:gd name="f354" fmla="*/ f289 1 f187"/>
                  <a:gd name="f355" fmla="*/ f290 1 f187"/>
                  <a:gd name="f356" fmla="*/ f291 1 f186"/>
                  <a:gd name="f357" fmla="*/ f292 1 f187"/>
                  <a:gd name="f358" fmla="*/ f293 1 f186"/>
                  <a:gd name="f359" fmla="*/ f294 1 f187"/>
                  <a:gd name="f360" fmla="*/ f295 1 f186"/>
                  <a:gd name="f361" fmla="*/ f296 1 f187"/>
                  <a:gd name="f362" fmla="*/ f297 1 f187"/>
                  <a:gd name="f363" fmla="*/ f298 1 f186"/>
                  <a:gd name="f364" fmla="*/ f299 1 f187"/>
                  <a:gd name="f365" fmla="*/ f300 1 f186"/>
                  <a:gd name="f366" fmla="*/ f301 1 f187"/>
                  <a:gd name="f367" fmla="*/ f302 1 f186"/>
                  <a:gd name="f368" fmla="*/ f303 1 f187"/>
                  <a:gd name="f369" fmla="*/ f304 1 f186"/>
                  <a:gd name="f370" fmla="*/ f305 1 f187"/>
                  <a:gd name="f371" fmla="*/ f306 1 f186"/>
                  <a:gd name="f372" fmla="*/ f307 1 f187"/>
                  <a:gd name="f373" fmla="*/ f308 1 f186"/>
                  <a:gd name="f374" fmla="*/ f309 1 f187"/>
                  <a:gd name="f375" fmla="*/ f310 1 f187"/>
                  <a:gd name="f376" fmla="*/ f311 1 f187"/>
                  <a:gd name="f377" fmla="*/ f312 1 f187"/>
                  <a:gd name="f378" fmla="*/ f313 1 f187"/>
                  <a:gd name="f379" fmla="*/ f314 1 f186"/>
                  <a:gd name="f380" fmla="*/ f315 1 f186"/>
                  <a:gd name="f381" fmla="*/ f316 1 f187"/>
                  <a:gd name="f382" fmla="*/ f379 f181 1"/>
                  <a:gd name="f383" fmla="*/ f380 f181 1"/>
                  <a:gd name="f384" fmla="*/ f381 f182 1"/>
                  <a:gd name="f385" fmla="*/ f350 f182 1"/>
                  <a:gd name="f386" fmla="*/ f318 f181 1"/>
                  <a:gd name="f387" fmla="*/ f319 f182 1"/>
                  <a:gd name="f388" fmla="*/ f320 f181 1"/>
                  <a:gd name="f389" fmla="*/ f321 f182 1"/>
                  <a:gd name="f390" fmla="*/ f322 f181 1"/>
                  <a:gd name="f391" fmla="*/ f323 f182 1"/>
                  <a:gd name="f392" fmla="*/ f324 f181 1"/>
                  <a:gd name="f393" fmla="*/ f325 f182 1"/>
                  <a:gd name="f394" fmla="*/ f326 f181 1"/>
                  <a:gd name="f395" fmla="*/ f327 f182 1"/>
                  <a:gd name="f396" fmla="*/ f328 f181 1"/>
                  <a:gd name="f397" fmla="*/ f329 f181 1"/>
                  <a:gd name="f398" fmla="*/ f330 f182 1"/>
                  <a:gd name="f399" fmla="*/ f331 f181 1"/>
                  <a:gd name="f400" fmla="*/ f332 f181 1"/>
                  <a:gd name="f401" fmla="*/ f333 f181 1"/>
                  <a:gd name="f402" fmla="*/ f334 f182 1"/>
                  <a:gd name="f403" fmla="*/ f335 f181 1"/>
                  <a:gd name="f404" fmla="*/ f336 f182 1"/>
                  <a:gd name="f405" fmla="*/ f337 f181 1"/>
                  <a:gd name="f406" fmla="*/ f338 f182 1"/>
                  <a:gd name="f407" fmla="*/ f339 f182 1"/>
                  <a:gd name="f408" fmla="*/ f340 f182 1"/>
                  <a:gd name="f409" fmla="*/ f341 f182 1"/>
                  <a:gd name="f410" fmla="*/ f342 f182 1"/>
                  <a:gd name="f411" fmla="*/ f343 f181 1"/>
                  <a:gd name="f412" fmla="*/ f344 f182 1"/>
                  <a:gd name="f413" fmla="*/ f345 f181 1"/>
                  <a:gd name="f414" fmla="*/ f346 f182 1"/>
                  <a:gd name="f415" fmla="*/ f347 f181 1"/>
                  <a:gd name="f416" fmla="*/ f348 f182 1"/>
                  <a:gd name="f417" fmla="*/ f349 f181 1"/>
                  <a:gd name="f418" fmla="*/ f351 f181 1"/>
                  <a:gd name="f419" fmla="*/ f352 f181 1"/>
                  <a:gd name="f420" fmla="*/ f353 f181 1"/>
                  <a:gd name="f421" fmla="*/ f354 f182 1"/>
                  <a:gd name="f422" fmla="*/ f355 f182 1"/>
                  <a:gd name="f423" fmla="*/ f356 f181 1"/>
                  <a:gd name="f424" fmla="*/ f357 f182 1"/>
                  <a:gd name="f425" fmla="*/ f358 f181 1"/>
                  <a:gd name="f426" fmla="*/ f359 f182 1"/>
                  <a:gd name="f427" fmla="*/ f360 f181 1"/>
                  <a:gd name="f428" fmla="*/ f361 f182 1"/>
                  <a:gd name="f429" fmla="*/ f362 f182 1"/>
                  <a:gd name="f430" fmla="*/ f363 f181 1"/>
                  <a:gd name="f431" fmla="*/ f364 f182 1"/>
                  <a:gd name="f432" fmla="*/ f365 f181 1"/>
                  <a:gd name="f433" fmla="*/ f366 f182 1"/>
                  <a:gd name="f434" fmla="*/ f367 f181 1"/>
                  <a:gd name="f435" fmla="*/ f368 f182 1"/>
                  <a:gd name="f436" fmla="*/ f369 f181 1"/>
                  <a:gd name="f437" fmla="*/ f370 f182 1"/>
                  <a:gd name="f438" fmla="*/ f371 f181 1"/>
                  <a:gd name="f439" fmla="*/ f372 f182 1"/>
                  <a:gd name="f440" fmla="*/ f373 f181 1"/>
                  <a:gd name="f441" fmla="*/ f374 f182 1"/>
                  <a:gd name="f442" fmla="*/ f375 f182 1"/>
                  <a:gd name="f443" fmla="*/ f376 f182 1"/>
                  <a:gd name="f444" fmla="*/ f377 f182 1"/>
                  <a:gd name="f445" fmla="*/ f378 f182 1"/>
                </a:gdLst>
                <a:ahLst/>
                <a:cxnLst>
                  <a:cxn ang="3cd4">
                    <a:pos x="hc" y="t"/>
                  </a:cxn>
                  <a:cxn ang="0">
                    <a:pos x="r" y="vc"/>
                  </a:cxn>
                  <a:cxn ang="cd4">
                    <a:pos x="hc" y="b"/>
                  </a:cxn>
                  <a:cxn ang="cd2">
                    <a:pos x="l" y="vc"/>
                  </a:cxn>
                  <a:cxn ang="f317">
                    <a:pos x="f386" y="f387"/>
                  </a:cxn>
                  <a:cxn ang="f317">
                    <a:pos x="f388" y="f389"/>
                  </a:cxn>
                  <a:cxn ang="f317">
                    <a:pos x="f390" y="f391"/>
                  </a:cxn>
                  <a:cxn ang="f317">
                    <a:pos x="f392" y="f393"/>
                  </a:cxn>
                  <a:cxn ang="f317">
                    <a:pos x="f394" y="f395"/>
                  </a:cxn>
                  <a:cxn ang="f317">
                    <a:pos x="f396" y="f395"/>
                  </a:cxn>
                  <a:cxn ang="f317">
                    <a:pos x="f397" y="f398"/>
                  </a:cxn>
                  <a:cxn ang="f317">
                    <a:pos x="f399" y="f391"/>
                  </a:cxn>
                  <a:cxn ang="f317">
                    <a:pos x="f400" y="f387"/>
                  </a:cxn>
                  <a:cxn ang="f317">
                    <a:pos x="f401" y="f402"/>
                  </a:cxn>
                  <a:cxn ang="f317">
                    <a:pos x="f403" y="f404"/>
                  </a:cxn>
                  <a:cxn ang="f317">
                    <a:pos x="f405" y="f406"/>
                  </a:cxn>
                  <a:cxn ang="f317">
                    <a:pos x="f405" y="f407"/>
                  </a:cxn>
                  <a:cxn ang="f317">
                    <a:pos x="f405" y="f408"/>
                  </a:cxn>
                  <a:cxn ang="f317">
                    <a:pos x="f403" y="f409"/>
                  </a:cxn>
                  <a:cxn ang="f317">
                    <a:pos x="f401" y="f410"/>
                  </a:cxn>
                  <a:cxn ang="f317">
                    <a:pos x="f411" y="f412"/>
                  </a:cxn>
                  <a:cxn ang="f317">
                    <a:pos x="f413" y="f414"/>
                  </a:cxn>
                  <a:cxn ang="f317">
                    <a:pos x="f415" y="f416"/>
                  </a:cxn>
                  <a:cxn ang="f317">
                    <a:pos x="f417" y="f385"/>
                  </a:cxn>
                  <a:cxn ang="f317">
                    <a:pos x="f418" y="f414"/>
                  </a:cxn>
                  <a:cxn ang="f317">
                    <a:pos x="f419" y="f412"/>
                  </a:cxn>
                  <a:cxn ang="f317">
                    <a:pos x="f386" y="f410"/>
                  </a:cxn>
                  <a:cxn ang="f317">
                    <a:pos x="f420" y="f421"/>
                  </a:cxn>
                  <a:cxn ang="f317">
                    <a:pos x="f420" y="f422"/>
                  </a:cxn>
                  <a:cxn ang="f317">
                    <a:pos x="f423" y="f408"/>
                  </a:cxn>
                  <a:cxn ang="f317">
                    <a:pos x="f386" y="f424"/>
                  </a:cxn>
                  <a:cxn ang="f317">
                    <a:pos x="f425" y="f426"/>
                  </a:cxn>
                  <a:cxn ang="f317">
                    <a:pos x="f419" y="f409"/>
                  </a:cxn>
                  <a:cxn ang="f317">
                    <a:pos x="f427" y="f428"/>
                  </a:cxn>
                  <a:cxn ang="f317">
                    <a:pos x="f392" y="f429"/>
                  </a:cxn>
                  <a:cxn ang="f317">
                    <a:pos x="f430" y="f431"/>
                  </a:cxn>
                  <a:cxn ang="f317">
                    <a:pos x="f417" y="f431"/>
                  </a:cxn>
                  <a:cxn ang="f317">
                    <a:pos x="f432" y="f431"/>
                  </a:cxn>
                  <a:cxn ang="f317">
                    <a:pos x="f397" y="f431"/>
                  </a:cxn>
                  <a:cxn ang="f317">
                    <a:pos x="f413" y="f410"/>
                  </a:cxn>
                  <a:cxn ang="f317">
                    <a:pos x="f411" y="f409"/>
                  </a:cxn>
                  <a:cxn ang="f317">
                    <a:pos x="f400" y="f408"/>
                  </a:cxn>
                  <a:cxn ang="f317">
                    <a:pos x="f411" y="f433"/>
                  </a:cxn>
                  <a:cxn ang="f317">
                    <a:pos x="f434" y="f435"/>
                  </a:cxn>
                  <a:cxn ang="f317">
                    <a:pos x="f436" y="f437"/>
                  </a:cxn>
                  <a:cxn ang="f317">
                    <a:pos x="f438" y="f439"/>
                  </a:cxn>
                  <a:cxn ang="f317">
                    <a:pos x="f394" y="f391"/>
                  </a:cxn>
                  <a:cxn ang="f317">
                    <a:pos x="f390" y="f437"/>
                  </a:cxn>
                  <a:cxn ang="f317">
                    <a:pos x="f440" y="f441"/>
                  </a:cxn>
                  <a:cxn ang="f317">
                    <a:pos x="f423" y="f441"/>
                  </a:cxn>
                  <a:cxn ang="f317">
                    <a:pos x="f420" y="f442"/>
                  </a:cxn>
                  <a:cxn ang="f317">
                    <a:pos x="f420" y="f443"/>
                  </a:cxn>
                  <a:cxn ang="f317">
                    <a:pos x="f420" y="f404"/>
                  </a:cxn>
                  <a:cxn ang="f317">
                    <a:pos x="f420" y="f435"/>
                  </a:cxn>
                  <a:cxn ang="f317">
                    <a:pos x="f420" y="f444"/>
                  </a:cxn>
                  <a:cxn ang="f317">
                    <a:pos x="f420" y="f445"/>
                  </a:cxn>
                  <a:cxn ang="f317">
                    <a:pos x="f423" y="f402"/>
                  </a:cxn>
                  <a:cxn ang="f317">
                    <a:pos x="f440" y="f437"/>
                  </a:cxn>
                </a:cxnLst>
                <a:rect l="f382" t="f385" r="f383" b="f384"/>
                <a:pathLst>
                  <a:path w="526" h="776">
                    <a:moveTo>
                      <a:pt x="f8" y="f9"/>
                    </a:moveTo>
                    <a:lnTo>
                      <a:pt x="f10" y="f11"/>
                    </a:lnTo>
                    <a:lnTo>
                      <a:pt x="f12" y="f13"/>
                    </a:lnTo>
                    <a:lnTo>
                      <a:pt x="f14" y="f15"/>
                    </a:lnTo>
                    <a:lnTo>
                      <a:pt x="f16" y="f17"/>
                    </a:lnTo>
                    <a:lnTo>
                      <a:pt x="f18" y="f19"/>
                    </a:lnTo>
                    <a:lnTo>
                      <a:pt x="f20" y="f21"/>
                    </a:lnTo>
                    <a:lnTo>
                      <a:pt x="f2" y="f22"/>
                    </a:lnTo>
                    <a:lnTo>
                      <a:pt x="f23" y="f24"/>
                    </a:lnTo>
                    <a:lnTo>
                      <a:pt x="f25" y="f26"/>
                    </a:lnTo>
                    <a:lnTo>
                      <a:pt x="f27" y="f7"/>
                    </a:lnTo>
                    <a:lnTo>
                      <a:pt x="f28" y="f29"/>
                    </a:lnTo>
                    <a:lnTo>
                      <a:pt x="f30" y="f31"/>
                    </a:lnTo>
                    <a:lnTo>
                      <a:pt x="f32" y="f33"/>
                    </a:lnTo>
                    <a:lnTo>
                      <a:pt x="f34" y="f35"/>
                    </a:lnTo>
                    <a:lnTo>
                      <a:pt x="f36" y="f37"/>
                    </a:lnTo>
                    <a:lnTo>
                      <a:pt x="f38" y="f39"/>
                    </a:lnTo>
                    <a:lnTo>
                      <a:pt x="f40" y="f11"/>
                    </a:lnTo>
                    <a:lnTo>
                      <a:pt x="f41" y="f42"/>
                    </a:lnTo>
                    <a:lnTo>
                      <a:pt x="f43" y="f44"/>
                    </a:lnTo>
                    <a:lnTo>
                      <a:pt x="f45" y="f46"/>
                    </a:lnTo>
                    <a:lnTo>
                      <a:pt x="f47" y="f47"/>
                    </a:lnTo>
                    <a:lnTo>
                      <a:pt x="f48" y="f49"/>
                    </a:lnTo>
                    <a:lnTo>
                      <a:pt x="f50" y="f51"/>
                    </a:lnTo>
                    <a:lnTo>
                      <a:pt x="f6" y="f52"/>
                    </a:lnTo>
                    <a:lnTo>
                      <a:pt x="f53" y="f54"/>
                    </a:lnTo>
                    <a:lnTo>
                      <a:pt x="f50" y="f55"/>
                    </a:lnTo>
                    <a:lnTo>
                      <a:pt x="f48" y="f56"/>
                    </a:lnTo>
                    <a:lnTo>
                      <a:pt x="f57" y="f58"/>
                    </a:lnTo>
                    <a:lnTo>
                      <a:pt x="f59" y="f23"/>
                    </a:lnTo>
                    <a:lnTo>
                      <a:pt x="f60" y="f61"/>
                    </a:lnTo>
                    <a:lnTo>
                      <a:pt x="f62" y="f63"/>
                    </a:lnTo>
                    <a:lnTo>
                      <a:pt x="f64" y="f65"/>
                    </a:lnTo>
                    <a:lnTo>
                      <a:pt x="f66" y="f67"/>
                    </a:lnTo>
                    <a:lnTo>
                      <a:pt x="f68" y="f69"/>
                    </a:lnTo>
                    <a:lnTo>
                      <a:pt x="f70" y="f71"/>
                    </a:lnTo>
                    <a:lnTo>
                      <a:pt x="f72" y="f73"/>
                    </a:lnTo>
                    <a:lnTo>
                      <a:pt x="f74" y="f75"/>
                    </a:lnTo>
                    <a:lnTo>
                      <a:pt x="f76" y="f5"/>
                    </a:lnTo>
                    <a:lnTo>
                      <a:pt x="f77" y="f5"/>
                    </a:lnTo>
                    <a:lnTo>
                      <a:pt x="f78" y="f79"/>
                    </a:lnTo>
                    <a:lnTo>
                      <a:pt x="f80" y="f81"/>
                    </a:lnTo>
                    <a:lnTo>
                      <a:pt x="f20" y="f82"/>
                    </a:lnTo>
                    <a:lnTo>
                      <a:pt x="f83" y="f84"/>
                    </a:lnTo>
                    <a:lnTo>
                      <a:pt x="f85" y="f86"/>
                    </a:lnTo>
                    <a:lnTo>
                      <a:pt x="f87" y="f63"/>
                    </a:lnTo>
                    <a:lnTo>
                      <a:pt x="f88" y="f89"/>
                    </a:lnTo>
                    <a:lnTo>
                      <a:pt x="f90" y="f91"/>
                    </a:lnTo>
                    <a:lnTo>
                      <a:pt x="f5" y="f92"/>
                    </a:lnTo>
                    <a:lnTo>
                      <a:pt x="f71" y="f93"/>
                    </a:lnTo>
                    <a:lnTo>
                      <a:pt x="f94" y="f95"/>
                    </a:lnTo>
                    <a:lnTo>
                      <a:pt x="f96" y="f97"/>
                    </a:lnTo>
                    <a:lnTo>
                      <a:pt x="f98" y="f99"/>
                    </a:lnTo>
                    <a:lnTo>
                      <a:pt x="f100" y="f77"/>
                    </a:lnTo>
                    <a:lnTo>
                      <a:pt x="f101" y="f102"/>
                    </a:lnTo>
                    <a:lnTo>
                      <a:pt x="f85" y="f103"/>
                    </a:lnTo>
                    <a:lnTo>
                      <a:pt x="f104" y="f105"/>
                    </a:lnTo>
                    <a:lnTo>
                      <a:pt x="f106" y="f107"/>
                    </a:lnTo>
                    <a:lnTo>
                      <a:pt x="f108" y="f109"/>
                    </a:lnTo>
                    <a:lnTo>
                      <a:pt x="f110" y="f111"/>
                    </a:lnTo>
                    <a:lnTo>
                      <a:pt x="f112" y="f113"/>
                    </a:lnTo>
                    <a:lnTo>
                      <a:pt x="f2" y="f114"/>
                    </a:lnTo>
                    <a:lnTo>
                      <a:pt x="f115" y="f116"/>
                    </a:lnTo>
                    <a:lnTo>
                      <a:pt x="f117" y="f118"/>
                    </a:lnTo>
                    <a:lnTo>
                      <a:pt x="f119" y="f120"/>
                    </a:lnTo>
                    <a:lnTo>
                      <a:pt x="f121" y="f122"/>
                    </a:lnTo>
                    <a:lnTo>
                      <a:pt x="f123" y="f124"/>
                    </a:lnTo>
                    <a:lnTo>
                      <a:pt x="f125" y="f122"/>
                    </a:lnTo>
                    <a:lnTo>
                      <a:pt x="f126" y="f127"/>
                    </a:lnTo>
                    <a:lnTo>
                      <a:pt x="f128" y="f129"/>
                    </a:lnTo>
                    <a:lnTo>
                      <a:pt x="f130" y="f131"/>
                    </a:lnTo>
                    <a:lnTo>
                      <a:pt x="f132" y="f133"/>
                    </a:lnTo>
                    <a:lnTo>
                      <a:pt x="f134" y="f135"/>
                    </a:lnTo>
                    <a:lnTo>
                      <a:pt x="f136" y="f137"/>
                    </a:lnTo>
                    <a:lnTo>
                      <a:pt x="f138" y="f103"/>
                    </a:lnTo>
                    <a:lnTo>
                      <a:pt x="f139" y="f140"/>
                    </a:lnTo>
                    <a:lnTo>
                      <a:pt x="f139" y="f141"/>
                    </a:lnTo>
                    <a:lnTo>
                      <a:pt x="f142" y="f143"/>
                    </a:lnTo>
                    <a:lnTo>
                      <a:pt x="f51" y="f144"/>
                    </a:lnTo>
                    <a:lnTo>
                      <a:pt x="f68" y="f145"/>
                    </a:lnTo>
                    <a:lnTo>
                      <a:pt x="f146" y="f44"/>
                    </a:lnTo>
                    <a:lnTo>
                      <a:pt x="f147" y="f148"/>
                    </a:lnTo>
                    <a:lnTo>
                      <a:pt x="f149" y="f150"/>
                    </a:lnTo>
                    <a:lnTo>
                      <a:pt x="f151" y="f17"/>
                    </a:lnTo>
                    <a:lnTo>
                      <a:pt x="f152" y="f153"/>
                    </a:lnTo>
                    <a:lnTo>
                      <a:pt x="f78" y="f154"/>
                    </a:lnTo>
                    <a:lnTo>
                      <a:pt x="f155" y="f156"/>
                    </a:lnTo>
                    <a:lnTo>
                      <a:pt x="f157" y="f158"/>
                    </a:lnTo>
                    <a:lnTo>
                      <a:pt x="f14" y="f159"/>
                    </a:lnTo>
                    <a:lnTo>
                      <a:pt x="f98" y="f160"/>
                    </a:lnTo>
                    <a:lnTo>
                      <a:pt x="f161" y="f162"/>
                    </a:lnTo>
                    <a:lnTo>
                      <a:pt x="f163" y="f144"/>
                    </a:lnTo>
                    <a:lnTo>
                      <a:pt x="f164" y="f165"/>
                    </a:lnTo>
                    <a:lnTo>
                      <a:pt x="f81" y="f49"/>
                    </a:lnTo>
                    <a:lnTo>
                      <a:pt x="f90" y="f166"/>
                    </a:lnTo>
                    <a:lnTo>
                      <a:pt x="f73" y="f167"/>
                    </a:lnTo>
                    <a:lnTo>
                      <a:pt x="f73" y="f168"/>
                    </a:lnTo>
                    <a:lnTo>
                      <a:pt x="f73" y="f169"/>
                    </a:lnTo>
                    <a:lnTo>
                      <a:pt x="f73" y="f170"/>
                    </a:lnTo>
                    <a:lnTo>
                      <a:pt x="f90" y="f171"/>
                    </a:lnTo>
                    <a:lnTo>
                      <a:pt x="f90" y="f172"/>
                    </a:lnTo>
                    <a:lnTo>
                      <a:pt x="f164" y="f173"/>
                    </a:lnTo>
                    <a:lnTo>
                      <a:pt x="f174" y="f175"/>
                    </a:lnTo>
                    <a:lnTo>
                      <a:pt x="f71" y="f176"/>
                    </a:lnTo>
                    <a:lnTo>
                      <a:pt x="f177" y="f178"/>
                    </a:lnTo>
                    <a:lnTo>
                      <a:pt x="f88" y="f179"/>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5" name="Freeform 31"/>
              <p:cNvSpPr/>
              <p:nvPr/>
            </p:nvSpPr>
            <p:spPr>
              <a:xfrm flipH="1">
                <a:off x="8309756" y="4209422"/>
                <a:ext cx="18882" cy="128208"/>
              </a:xfrm>
              <a:custGeom>
                <a:avLst/>
                <a:gdLst>
                  <a:gd name="f0" fmla="val 10800000"/>
                  <a:gd name="f1" fmla="val 5400000"/>
                  <a:gd name="f2" fmla="val 180"/>
                  <a:gd name="f3" fmla="val w"/>
                  <a:gd name="f4" fmla="val h"/>
                  <a:gd name="f5" fmla="val 0"/>
                  <a:gd name="f6" fmla="val 93"/>
                  <a:gd name="f7" fmla="val 507"/>
                  <a:gd name="f8" fmla="val 45"/>
                  <a:gd name="f9" fmla="val 148"/>
                  <a:gd name="f10" fmla="val 5"/>
                  <a:gd name="f11" fmla="val 471"/>
                  <a:gd name="f12" fmla="val 55"/>
                  <a:gd name="f13" fmla="val 150"/>
                  <a:gd name="f14" fmla="val 13"/>
                  <a:gd name="f15" fmla="+- 0 0 -90"/>
                  <a:gd name="f16" fmla="*/ f3 1 93"/>
                  <a:gd name="f17" fmla="*/ f4 1 507"/>
                  <a:gd name="f18" fmla="+- f7 0 f5"/>
                  <a:gd name="f19" fmla="+- f6 0 f5"/>
                  <a:gd name="f20" fmla="*/ f15 f0 1"/>
                  <a:gd name="f21" fmla="*/ f19 1 93"/>
                  <a:gd name="f22" fmla="*/ f18 1 507"/>
                  <a:gd name="f23" fmla="*/ 0 f19 1"/>
                  <a:gd name="f24" fmla="*/ 0 f18 1"/>
                  <a:gd name="f25" fmla="*/ 2 f19 1"/>
                  <a:gd name="f26" fmla="*/ 9 f18 1"/>
                  <a:gd name="f27" fmla="*/ 29 f18 1"/>
                  <a:gd name="f28" fmla="*/ 3 f19 1"/>
                  <a:gd name="f29" fmla="*/ 31 f18 1"/>
                  <a:gd name="f30" fmla="*/ 5 f19 1"/>
                  <a:gd name="f31" fmla="*/ 93 f19 1"/>
                  <a:gd name="f32" fmla="*/ 507 f18 1"/>
                  <a:gd name="f33" fmla="*/ f20 1 f2"/>
                  <a:gd name="f34" fmla="*/ f23 1 93"/>
                  <a:gd name="f35" fmla="*/ f24 1 507"/>
                  <a:gd name="f36" fmla="*/ f25 1 93"/>
                  <a:gd name="f37" fmla="*/ f26 1 507"/>
                  <a:gd name="f38" fmla="*/ f27 1 507"/>
                  <a:gd name="f39" fmla="*/ f28 1 93"/>
                  <a:gd name="f40" fmla="*/ f29 1 507"/>
                  <a:gd name="f41" fmla="*/ f30 1 93"/>
                  <a:gd name="f42" fmla="*/ f31 1 93"/>
                  <a:gd name="f43" fmla="*/ f32 1 507"/>
                  <a:gd name="f44" fmla="+- f33 0 f1"/>
                  <a:gd name="f45" fmla="*/ f34 1 f21"/>
                  <a:gd name="f46" fmla="*/ f35 1 f22"/>
                  <a:gd name="f47" fmla="*/ f36 1 f21"/>
                  <a:gd name="f48" fmla="*/ f37 1 f22"/>
                  <a:gd name="f49" fmla="*/ f38 1 f22"/>
                  <a:gd name="f50" fmla="*/ f39 1 f21"/>
                  <a:gd name="f51" fmla="*/ f40 1 f22"/>
                  <a:gd name="f52" fmla="*/ f41 1 f21"/>
                  <a:gd name="f53" fmla="*/ f42 1 f21"/>
                  <a:gd name="f54" fmla="*/ f43 1 f22"/>
                  <a:gd name="f55" fmla="*/ f45 f16 1"/>
                  <a:gd name="f56" fmla="*/ f53 f16 1"/>
                  <a:gd name="f57" fmla="*/ f54 f17 1"/>
                  <a:gd name="f58" fmla="*/ f46 f17 1"/>
                  <a:gd name="f59" fmla="*/ f47 f16 1"/>
                  <a:gd name="f60" fmla="*/ f48 f17 1"/>
                  <a:gd name="f61" fmla="*/ f49 f17 1"/>
                  <a:gd name="f62" fmla="*/ f50 f16 1"/>
                  <a:gd name="f63" fmla="*/ f51 f17 1"/>
                  <a:gd name="f64" fmla="*/ f52 f16 1"/>
                </a:gdLst>
                <a:ahLst/>
                <a:cxnLst>
                  <a:cxn ang="3cd4">
                    <a:pos x="hc" y="t"/>
                  </a:cxn>
                  <a:cxn ang="0">
                    <a:pos x="r" y="vc"/>
                  </a:cxn>
                  <a:cxn ang="cd4">
                    <a:pos x="hc" y="b"/>
                  </a:cxn>
                  <a:cxn ang="cd2">
                    <a:pos x="l" y="vc"/>
                  </a:cxn>
                  <a:cxn ang="f44">
                    <a:pos x="f55" y="f58"/>
                  </a:cxn>
                  <a:cxn ang="f44">
                    <a:pos x="f59" y="f60"/>
                  </a:cxn>
                  <a:cxn ang="f44">
                    <a:pos x="f55" y="f61"/>
                  </a:cxn>
                  <a:cxn ang="f44">
                    <a:pos x="f62" y="f63"/>
                  </a:cxn>
                  <a:cxn ang="f44">
                    <a:pos x="f64" y="f60"/>
                  </a:cxn>
                  <a:cxn ang="f44">
                    <a:pos x="f62" y="f58"/>
                  </a:cxn>
                  <a:cxn ang="f44">
                    <a:pos x="f55" y="f58"/>
                  </a:cxn>
                  <a:cxn ang="f44">
                    <a:pos x="f55" y="f58"/>
                  </a:cxn>
                </a:cxnLst>
                <a:rect l="f55" t="f58" r="f56" b="f57"/>
                <a:pathLst>
                  <a:path w="93" h="507">
                    <a:moveTo>
                      <a:pt x="f5" y="f5"/>
                    </a:moveTo>
                    <a:lnTo>
                      <a:pt x="f8" y="f9"/>
                    </a:lnTo>
                    <a:lnTo>
                      <a:pt x="f10" y="f11"/>
                    </a:lnTo>
                    <a:lnTo>
                      <a:pt x="f12" y="f7"/>
                    </a:lnTo>
                    <a:lnTo>
                      <a:pt x="f6" y="f13"/>
                    </a:lnTo>
                    <a:lnTo>
                      <a:pt x="f12" y="f14"/>
                    </a:lnTo>
                    <a:lnTo>
                      <a:pt x="f5"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6" name="Freeform 32"/>
              <p:cNvSpPr/>
              <p:nvPr/>
            </p:nvSpPr>
            <p:spPr>
              <a:xfrm flipH="1">
                <a:off x="8285533" y="4204356"/>
                <a:ext cx="28730" cy="136318"/>
              </a:xfrm>
              <a:custGeom>
                <a:avLst/>
                <a:gdLst>
                  <a:gd name="f0" fmla="val 10800000"/>
                  <a:gd name="f1" fmla="val 5400000"/>
                  <a:gd name="f2" fmla="val 180"/>
                  <a:gd name="f3" fmla="val w"/>
                  <a:gd name="f4" fmla="val h"/>
                  <a:gd name="f5" fmla="val 0"/>
                  <a:gd name="f6" fmla="val 141"/>
                  <a:gd name="f7" fmla="val 538"/>
                  <a:gd name="f8" fmla="val 49"/>
                  <a:gd name="f9" fmla="val 29"/>
                  <a:gd name="f10" fmla="val 190"/>
                  <a:gd name="f11" fmla="val 114"/>
                  <a:gd name="f12" fmla="val 468"/>
                  <a:gd name="f13" fmla="val 44"/>
                  <a:gd name="f14" fmla="val 182"/>
                  <a:gd name="f15" fmla="val 103"/>
                  <a:gd name="f16" fmla="+- 0 0 -90"/>
                  <a:gd name="f17" fmla="*/ f3 1 141"/>
                  <a:gd name="f18" fmla="*/ f4 1 538"/>
                  <a:gd name="f19" fmla="+- f7 0 f5"/>
                  <a:gd name="f20" fmla="+- f6 0 f5"/>
                  <a:gd name="f21" fmla="*/ f16 f0 1"/>
                  <a:gd name="f22" fmla="*/ f20 1 141"/>
                  <a:gd name="f23" fmla="*/ f19 1 538"/>
                  <a:gd name="f24" fmla="*/ 3 f20 1"/>
                  <a:gd name="f25" fmla="*/ 1 f19 1"/>
                  <a:gd name="f26" fmla="*/ 0 f20 1"/>
                  <a:gd name="f27" fmla="*/ 11 f19 1"/>
                  <a:gd name="f28" fmla="*/ 7 f20 1"/>
                  <a:gd name="f29" fmla="*/ 34 f19 1"/>
                  <a:gd name="f30" fmla="*/ 8 f20 1"/>
                  <a:gd name="f31" fmla="*/ 29 f19 1"/>
                  <a:gd name="f32" fmla="*/ 2 f20 1"/>
                  <a:gd name="f33" fmla="*/ 6 f20 1"/>
                  <a:gd name="f34" fmla="*/ 0 f19 1"/>
                  <a:gd name="f35" fmla="*/ 141 f20 1"/>
                  <a:gd name="f36" fmla="*/ 538 f19 1"/>
                  <a:gd name="f37" fmla="*/ f21 1 f2"/>
                  <a:gd name="f38" fmla="*/ f24 1 141"/>
                  <a:gd name="f39" fmla="*/ f25 1 538"/>
                  <a:gd name="f40" fmla="*/ f26 1 141"/>
                  <a:gd name="f41" fmla="*/ f27 1 538"/>
                  <a:gd name="f42" fmla="*/ f28 1 141"/>
                  <a:gd name="f43" fmla="*/ f29 1 538"/>
                  <a:gd name="f44" fmla="*/ f30 1 141"/>
                  <a:gd name="f45" fmla="*/ f31 1 538"/>
                  <a:gd name="f46" fmla="*/ f32 1 141"/>
                  <a:gd name="f47" fmla="*/ f33 1 141"/>
                  <a:gd name="f48" fmla="*/ f34 1 538"/>
                  <a:gd name="f49" fmla="*/ f35 1 141"/>
                  <a:gd name="f50" fmla="*/ f36 1 538"/>
                  <a:gd name="f51" fmla="+- f37 0 f1"/>
                  <a:gd name="f52" fmla="*/ f38 1 f22"/>
                  <a:gd name="f53" fmla="*/ f39 1 f23"/>
                  <a:gd name="f54" fmla="*/ f40 1 f22"/>
                  <a:gd name="f55" fmla="*/ f41 1 f23"/>
                  <a:gd name="f56" fmla="*/ f42 1 f22"/>
                  <a:gd name="f57" fmla="*/ f43 1 f23"/>
                  <a:gd name="f58" fmla="*/ f44 1 f22"/>
                  <a:gd name="f59" fmla="*/ f45 1 f23"/>
                  <a:gd name="f60" fmla="*/ f46 1 f22"/>
                  <a:gd name="f61" fmla="*/ f47 1 f22"/>
                  <a:gd name="f62" fmla="*/ f48 1 f23"/>
                  <a:gd name="f63" fmla="*/ f49 1 f22"/>
                  <a:gd name="f64" fmla="*/ f50 1 f23"/>
                  <a:gd name="f65" fmla="*/ f54 f17 1"/>
                  <a:gd name="f66" fmla="*/ f63 f17 1"/>
                  <a:gd name="f67" fmla="*/ f64 f18 1"/>
                  <a:gd name="f68" fmla="*/ f62 f18 1"/>
                  <a:gd name="f69" fmla="*/ f52 f17 1"/>
                  <a:gd name="f70" fmla="*/ f53 f18 1"/>
                  <a:gd name="f71" fmla="*/ f55 f18 1"/>
                  <a:gd name="f72" fmla="*/ f56 f17 1"/>
                  <a:gd name="f73" fmla="*/ f57 f18 1"/>
                  <a:gd name="f74" fmla="*/ f58 f17 1"/>
                  <a:gd name="f75" fmla="*/ f59 f18 1"/>
                  <a:gd name="f76" fmla="*/ f60 f17 1"/>
                  <a:gd name="f77" fmla="*/ f61 f17 1"/>
                </a:gdLst>
                <a:ahLst/>
                <a:cxnLst>
                  <a:cxn ang="3cd4">
                    <a:pos x="hc" y="t"/>
                  </a:cxn>
                  <a:cxn ang="0">
                    <a:pos x="r" y="vc"/>
                  </a:cxn>
                  <a:cxn ang="cd4">
                    <a:pos x="hc" y="b"/>
                  </a:cxn>
                  <a:cxn ang="cd2">
                    <a:pos x="l" y="vc"/>
                  </a:cxn>
                  <a:cxn ang="f51">
                    <a:pos x="f69" y="f70"/>
                  </a:cxn>
                  <a:cxn ang="f51">
                    <a:pos x="f65" y="f71"/>
                  </a:cxn>
                  <a:cxn ang="f51">
                    <a:pos x="f72" y="f73"/>
                  </a:cxn>
                  <a:cxn ang="f51">
                    <a:pos x="f74" y="f75"/>
                  </a:cxn>
                  <a:cxn ang="f51">
                    <a:pos x="f76" y="f71"/>
                  </a:cxn>
                  <a:cxn ang="f51">
                    <a:pos x="f77" y="f68"/>
                  </a:cxn>
                  <a:cxn ang="f51">
                    <a:pos x="f69" y="f70"/>
                  </a:cxn>
                  <a:cxn ang="f51">
                    <a:pos x="f69" y="f70"/>
                  </a:cxn>
                </a:cxnLst>
                <a:rect l="f65" t="f68" r="f66" b="f67"/>
                <a:pathLst>
                  <a:path w="141" h="538">
                    <a:moveTo>
                      <a:pt x="f8" y="f9"/>
                    </a:moveTo>
                    <a:lnTo>
                      <a:pt x="f5" y="f10"/>
                    </a:lnTo>
                    <a:lnTo>
                      <a:pt x="f11" y="f7"/>
                    </a:lnTo>
                    <a:lnTo>
                      <a:pt x="f6" y="f12"/>
                    </a:lnTo>
                    <a:lnTo>
                      <a:pt x="f13" y="f14"/>
                    </a:lnTo>
                    <a:lnTo>
                      <a:pt x="f15" y="f5"/>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grpSp>
          <p:nvGrpSpPr>
            <p:cNvPr id="12" name="Group 33"/>
            <p:cNvGrpSpPr/>
            <p:nvPr/>
          </p:nvGrpSpPr>
          <p:grpSpPr>
            <a:xfrm>
              <a:off x="7524332" y="3881481"/>
              <a:ext cx="675211" cy="989097"/>
              <a:chOff x="7524332" y="3881481"/>
              <a:chExt cx="675211" cy="989097"/>
            </a:xfrm>
          </p:grpSpPr>
          <p:sp>
            <p:nvSpPr>
              <p:cNvPr id="14" name="Freeform 34"/>
              <p:cNvSpPr/>
              <p:nvPr/>
            </p:nvSpPr>
            <p:spPr>
              <a:xfrm>
                <a:off x="7603062" y="3885569"/>
                <a:ext cx="53035" cy="885687"/>
              </a:xfrm>
              <a:custGeom>
                <a:avLst/>
                <a:gdLst>
                  <a:gd name="f0" fmla="val 10800000"/>
                  <a:gd name="f1" fmla="val 5400000"/>
                  <a:gd name="f2" fmla="val 180"/>
                  <a:gd name="f3" fmla="val w"/>
                  <a:gd name="f4" fmla="val h"/>
                  <a:gd name="f5" fmla="val 0"/>
                  <a:gd name="f6" fmla="val 195"/>
                  <a:gd name="f7" fmla="val 2605"/>
                  <a:gd name="f8" fmla="val 48"/>
                  <a:gd name="f9" fmla="val 186"/>
                  <a:gd name="f10" fmla="val 241"/>
                  <a:gd name="f11" fmla="val 166"/>
                  <a:gd name="f12" fmla="val 411"/>
                  <a:gd name="f13" fmla="val 129"/>
                  <a:gd name="f14" fmla="val 774"/>
                  <a:gd name="f15" fmla="val 111"/>
                  <a:gd name="f16" fmla="val 1359"/>
                  <a:gd name="f17" fmla="val 106"/>
                  <a:gd name="f18" fmla="val 1610"/>
                  <a:gd name="f19" fmla="val 120"/>
                  <a:gd name="f20" fmla="val 1831"/>
                  <a:gd name="f21" fmla="val 130"/>
                  <a:gd name="f22" fmla="val 2052"/>
                  <a:gd name="f23" fmla="val 2303"/>
                  <a:gd name="f24" fmla="val 88"/>
                  <a:gd name="f25" fmla="val 2575"/>
                  <a:gd name="f26" fmla="val 79"/>
                  <a:gd name="f27" fmla="val 2593"/>
                  <a:gd name="f28" fmla="val 64"/>
                  <a:gd name="f29" fmla="val 2604"/>
                  <a:gd name="f30" fmla="val 30"/>
                  <a:gd name="f31" fmla="val 3"/>
                  <a:gd name="f32" fmla="val 2584"/>
                  <a:gd name="f33" fmla="val 2547"/>
                  <a:gd name="f34" fmla="val 22"/>
                  <a:gd name="f35" fmla="val 2422"/>
                  <a:gd name="f36" fmla="val 27"/>
                  <a:gd name="f37" fmla="val 2294"/>
                  <a:gd name="f38" fmla="val 37"/>
                  <a:gd name="f39" fmla="val 2043"/>
                  <a:gd name="f40" fmla="val 1824"/>
                  <a:gd name="f41" fmla="val 16"/>
                  <a:gd name="f42" fmla="val 1353"/>
                  <a:gd name="f43" fmla="val 36"/>
                  <a:gd name="f44" fmla="val 770"/>
                  <a:gd name="f45" fmla="val 52"/>
                  <a:gd name="f46" fmla="val 577"/>
                  <a:gd name="f47" fmla="val 73"/>
                  <a:gd name="f48" fmla="val 409"/>
                  <a:gd name="f49" fmla="val 100"/>
                  <a:gd name="f50" fmla="val 115"/>
                  <a:gd name="f51" fmla="val 12"/>
                  <a:gd name="f52" fmla="val 147"/>
                  <a:gd name="f53" fmla="+- 0 0 -90"/>
                  <a:gd name="f54" fmla="*/ f3 1 195"/>
                  <a:gd name="f55" fmla="*/ f4 1 2605"/>
                  <a:gd name="f56" fmla="+- f7 0 f5"/>
                  <a:gd name="f57" fmla="+- f6 0 f5"/>
                  <a:gd name="f58" fmla="*/ f53 f0 1"/>
                  <a:gd name="f59" fmla="*/ f57 1 195"/>
                  <a:gd name="f60" fmla="*/ f56 1 2605"/>
                  <a:gd name="f61" fmla="*/ 12 f57 1"/>
                  <a:gd name="f62" fmla="*/ 3 f56 1"/>
                  <a:gd name="f63" fmla="*/ 11 f57 1"/>
                  <a:gd name="f64" fmla="*/ 15 f56 1"/>
                  <a:gd name="f65" fmla="*/ 10 f57 1"/>
                  <a:gd name="f66" fmla="*/ 25 f56 1"/>
                  <a:gd name="f67" fmla="*/ 8 f57 1"/>
                  <a:gd name="f68" fmla="*/ 48 f56 1"/>
                  <a:gd name="f69" fmla="*/ 6 f57 1"/>
                  <a:gd name="f70" fmla="*/ 84 f56 1"/>
                  <a:gd name="f71" fmla="*/ 100 f56 1"/>
                  <a:gd name="f72" fmla="*/ 7 f57 1"/>
                  <a:gd name="f73" fmla="*/ 114 f56 1"/>
                  <a:gd name="f74" fmla="*/ 128 f56 1"/>
                  <a:gd name="f75" fmla="*/ 143 f56 1"/>
                  <a:gd name="f76" fmla="*/ 5 f57 1"/>
                  <a:gd name="f77" fmla="*/ 160 f56 1"/>
                  <a:gd name="f78" fmla="*/ 4 f57 1"/>
                  <a:gd name="f79" fmla="*/ 162 f56 1"/>
                  <a:gd name="f80" fmla="*/ 1 f57 1"/>
                  <a:gd name="f81" fmla="*/ 0 f57 1"/>
                  <a:gd name="f82" fmla="*/ 161 f56 1"/>
                  <a:gd name="f83" fmla="*/ 159 f56 1"/>
                  <a:gd name="f84" fmla="*/ 151 f56 1"/>
                  <a:gd name="f85" fmla="*/ 2 f57 1"/>
                  <a:gd name="f86" fmla="*/ 127 f56 1"/>
                  <a:gd name="f87" fmla="*/ 3 f57 1"/>
                  <a:gd name="f88" fmla="*/ 36 f56 1"/>
                  <a:gd name="f89" fmla="*/ 0 f56 1"/>
                  <a:gd name="f90" fmla="*/ 9 f57 1"/>
                  <a:gd name="f91" fmla="*/ 195 f57 1"/>
                  <a:gd name="f92" fmla="*/ 2605 f56 1"/>
                  <a:gd name="f93" fmla="*/ f58 1 f2"/>
                  <a:gd name="f94" fmla="*/ f61 1 195"/>
                  <a:gd name="f95" fmla="*/ f62 1 2605"/>
                  <a:gd name="f96" fmla="*/ f63 1 195"/>
                  <a:gd name="f97" fmla="*/ f64 1 2605"/>
                  <a:gd name="f98" fmla="*/ f65 1 195"/>
                  <a:gd name="f99" fmla="*/ f66 1 2605"/>
                  <a:gd name="f100" fmla="*/ f67 1 195"/>
                  <a:gd name="f101" fmla="*/ f68 1 2605"/>
                  <a:gd name="f102" fmla="*/ f69 1 195"/>
                  <a:gd name="f103" fmla="*/ f70 1 2605"/>
                  <a:gd name="f104" fmla="*/ f71 1 2605"/>
                  <a:gd name="f105" fmla="*/ f72 1 195"/>
                  <a:gd name="f106" fmla="*/ f73 1 2605"/>
                  <a:gd name="f107" fmla="*/ f74 1 2605"/>
                  <a:gd name="f108" fmla="*/ f75 1 2605"/>
                  <a:gd name="f109" fmla="*/ f76 1 195"/>
                  <a:gd name="f110" fmla="*/ f77 1 2605"/>
                  <a:gd name="f111" fmla="*/ f78 1 195"/>
                  <a:gd name="f112" fmla="*/ f79 1 2605"/>
                  <a:gd name="f113" fmla="*/ f80 1 195"/>
                  <a:gd name="f114" fmla="*/ f81 1 195"/>
                  <a:gd name="f115" fmla="*/ f82 1 2605"/>
                  <a:gd name="f116" fmla="*/ f83 1 2605"/>
                  <a:gd name="f117" fmla="*/ f84 1 2605"/>
                  <a:gd name="f118" fmla="*/ f85 1 195"/>
                  <a:gd name="f119" fmla="*/ f86 1 2605"/>
                  <a:gd name="f120" fmla="*/ f87 1 195"/>
                  <a:gd name="f121" fmla="*/ f88 1 2605"/>
                  <a:gd name="f122" fmla="*/ f89 1 2605"/>
                  <a:gd name="f123" fmla="*/ f90 1 195"/>
                  <a:gd name="f124" fmla="*/ f91 1 195"/>
                  <a:gd name="f125" fmla="*/ f92 1 2605"/>
                  <a:gd name="f126" fmla="+- f93 0 f1"/>
                  <a:gd name="f127" fmla="*/ f94 1 f59"/>
                  <a:gd name="f128" fmla="*/ f95 1 f60"/>
                  <a:gd name="f129" fmla="*/ f96 1 f59"/>
                  <a:gd name="f130" fmla="*/ f97 1 f60"/>
                  <a:gd name="f131" fmla="*/ f98 1 f59"/>
                  <a:gd name="f132" fmla="*/ f99 1 f60"/>
                  <a:gd name="f133" fmla="*/ f100 1 f59"/>
                  <a:gd name="f134" fmla="*/ f101 1 f60"/>
                  <a:gd name="f135" fmla="*/ f102 1 f59"/>
                  <a:gd name="f136" fmla="*/ f103 1 f60"/>
                  <a:gd name="f137" fmla="*/ f104 1 f60"/>
                  <a:gd name="f138" fmla="*/ f105 1 f59"/>
                  <a:gd name="f139" fmla="*/ f106 1 f60"/>
                  <a:gd name="f140" fmla="*/ f107 1 f60"/>
                  <a:gd name="f141" fmla="*/ f108 1 f60"/>
                  <a:gd name="f142" fmla="*/ f109 1 f59"/>
                  <a:gd name="f143" fmla="*/ f110 1 f60"/>
                  <a:gd name="f144" fmla="*/ f111 1 f59"/>
                  <a:gd name="f145" fmla="*/ f112 1 f60"/>
                  <a:gd name="f146" fmla="*/ f113 1 f59"/>
                  <a:gd name="f147" fmla="*/ f114 1 f59"/>
                  <a:gd name="f148" fmla="*/ f115 1 f60"/>
                  <a:gd name="f149" fmla="*/ f116 1 f60"/>
                  <a:gd name="f150" fmla="*/ f117 1 f60"/>
                  <a:gd name="f151" fmla="*/ f118 1 f59"/>
                  <a:gd name="f152" fmla="*/ f119 1 f60"/>
                  <a:gd name="f153" fmla="*/ f120 1 f59"/>
                  <a:gd name="f154" fmla="*/ f121 1 f60"/>
                  <a:gd name="f155" fmla="*/ f122 1 f60"/>
                  <a:gd name="f156" fmla="*/ f123 1 f59"/>
                  <a:gd name="f157" fmla="*/ f124 1 f59"/>
                  <a:gd name="f158" fmla="*/ f125 1 f60"/>
                  <a:gd name="f159" fmla="*/ f147 f54 1"/>
                  <a:gd name="f160" fmla="*/ f157 f54 1"/>
                  <a:gd name="f161" fmla="*/ f158 f55 1"/>
                  <a:gd name="f162" fmla="*/ f155 f55 1"/>
                  <a:gd name="f163" fmla="*/ f127 f54 1"/>
                  <a:gd name="f164" fmla="*/ f128 f55 1"/>
                  <a:gd name="f165" fmla="*/ f129 f54 1"/>
                  <a:gd name="f166" fmla="*/ f130 f55 1"/>
                  <a:gd name="f167" fmla="*/ f131 f54 1"/>
                  <a:gd name="f168" fmla="*/ f132 f55 1"/>
                  <a:gd name="f169" fmla="*/ f133 f54 1"/>
                  <a:gd name="f170" fmla="*/ f134 f55 1"/>
                  <a:gd name="f171" fmla="*/ f135 f54 1"/>
                  <a:gd name="f172" fmla="*/ f136 f55 1"/>
                  <a:gd name="f173" fmla="*/ f137 f55 1"/>
                  <a:gd name="f174" fmla="*/ f138 f54 1"/>
                  <a:gd name="f175" fmla="*/ f139 f55 1"/>
                  <a:gd name="f176" fmla="*/ f140 f55 1"/>
                  <a:gd name="f177" fmla="*/ f141 f55 1"/>
                  <a:gd name="f178" fmla="*/ f142 f54 1"/>
                  <a:gd name="f179" fmla="*/ f143 f55 1"/>
                  <a:gd name="f180" fmla="*/ f144 f54 1"/>
                  <a:gd name="f181" fmla="*/ f145 f55 1"/>
                  <a:gd name="f182" fmla="*/ f146 f54 1"/>
                  <a:gd name="f183" fmla="*/ f148 f55 1"/>
                  <a:gd name="f184" fmla="*/ f149 f55 1"/>
                  <a:gd name="f185" fmla="*/ f150 f55 1"/>
                  <a:gd name="f186" fmla="*/ f151 f54 1"/>
                  <a:gd name="f187" fmla="*/ f152 f55 1"/>
                  <a:gd name="f188" fmla="*/ f153 f54 1"/>
                  <a:gd name="f189" fmla="*/ f154 f55 1"/>
                  <a:gd name="f190" fmla="*/ f156 f54 1"/>
                </a:gdLst>
                <a:ahLst/>
                <a:cxnLst>
                  <a:cxn ang="3cd4">
                    <a:pos x="hc" y="t"/>
                  </a:cxn>
                  <a:cxn ang="0">
                    <a:pos x="r" y="vc"/>
                  </a:cxn>
                  <a:cxn ang="cd4">
                    <a:pos x="hc" y="b"/>
                  </a:cxn>
                  <a:cxn ang="cd2">
                    <a:pos x="l" y="vc"/>
                  </a:cxn>
                  <a:cxn ang="f126">
                    <a:pos x="f163" y="f164"/>
                  </a:cxn>
                  <a:cxn ang="f126">
                    <a:pos x="f165" y="f166"/>
                  </a:cxn>
                  <a:cxn ang="f126">
                    <a:pos x="f167" y="f168"/>
                  </a:cxn>
                  <a:cxn ang="f126">
                    <a:pos x="f169" y="f170"/>
                  </a:cxn>
                  <a:cxn ang="f126">
                    <a:pos x="f171" y="f172"/>
                  </a:cxn>
                  <a:cxn ang="f126">
                    <a:pos x="f171" y="f173"/>
                  </a:cxn>
                  <a:cxn ang="f126">
                    <a:pos x="f174" y="f175"/>
                  </a:cxn>
                  <a:cxn ang="f126">
                    <a:pos x="f169" y="f176"/>
                  </a:cxn>
                  <a:cxn ang="f126">
                    <a:pos x="f174" y="f177"/>
                  </a:cxn>
                  <a:cxn ang="f126">
                    <a:pos x="f178" y="f179"/>
                  </a:cxn>
                  <a:cxn ang="f126">
                    <a:pos x="f180" y="f181"/>
                  </a:cxn>
                  <a:cxn ang="f126">
                    <a:pos x="f180" y="f181"/>
                  </a:cxn>
                  <a:cxn ang="f126">
                    <a:pos x="f182" y="f181"/>
                  </a:cxn>
                  <a:cxn ang="f126">
                    <a:pos x="f159" y="f183"/>
                  </a:cxn>
                  <a:cxn ang="f126">
                    <a:pos x="f159" y="f184"/>
                  </a:cxn>
                  <a:cxn ang="f126">
                    <a:pos x="f182" y="f185"/>
                  </a:cxn>
                  <a:cxn ang="f126">
                    <a:pos x="f182" y="f177"/>
                  </a:cxn>
                  <a:cxn ang="f126">
                    <a:pos x="f186" y="f187"/>
                  </a:cxn>
                  <a:cxn ang="f126">
                    <a:pos x="f182" y="f175"/>
                  </a:cxn>
                  <a:cxn ang="f126">
                    <a:pos x="f182" y="f172"/>
                  </a:cxn>
                  <a:cxn ang="f126">
                    <a:pos x="f186" y="f170"/>
                  </a:cxn>
                  <a:cxn ang="f126">
                    <a:pos x="f188" y="f189"/>
                  </a:cxn>
                  <a:cxn ang="f126">
                    <a:pos x="f180" y="f168"/>
                  </a:cxn>
                  <a:cxn ang="f126">
                    <a:pos x="f171" y="f164"/>
                  </a:cxn>
                  <a:cxn ang="f126">
                    <a:pos x="f174" y="f162"/>
                  </a:cxn>
                  <a:cxn ang="f126">
                    <a:pos x="f190" y="f162"/>
                  </a:cxn>
                  <a:cxn ang="f126">
                    <a:pos x="f165" y="f162"/>
                  </a:cxn>
                  <a:cxn ang="f126">
                    <a:pos x="f163" y="f164"/>
                  </a:cxn>
                  <a:cxn ang="f126">
                    <a:pos x="f163" y="f164"/>
                  </a:cxn>
                </a:cxnLst>
                <a:rect l="f159" t="f162" r="f160" b="f161"/>
                <a:pathLst>
                  <a:path w="195" h="2605">
                    <a:moveTo>
                      <a:pt x="f6" y="f8"/>
                    </a:moveTo>
                    <a:lnTo>
                      <a:pt x="f9" y="f10"/>
                    </a:lnTo>
                    <a:lnTo>
                      <a:pt x="f11" y="f12"/>
                    </a:lnTo>
                    <a:lnTo>
                      <a:pt x="f13" y="f14"/>
                    </a:lnTo>
                    <a:lnTo>
                      <a:pt x="f15" y="f16"/>
                    </a:lnTo>
                    <a:lnTo>
                      <a:pt x="f17" y="f18"/>
                    </a:lnTo>
                    <a:lnTo>
                      <a:pt x="f19" y="f20"/>
                    </a:lnTo>
                    <a:lnTo>
                      <a:pt x="f21" y="f22"/>
                    </a:lnTo>
                    <a:lnTo>
                      <a:pt x="f19" y="f23"/>
                    </a:lnTo>
                    <a:lnTo>
                      <a:pt x="f24" y="f25"/>
                    </a:lnTo>
                    <a:lnTo>
                      <a:pt x="f26" y="f27"/>
                    </a:lnTo>
                    <a:lnTo>
                      <a:pt x="f28" y="f29"/>
                    </a:lnTo>
                    <a:lnTo>
                      <a:pt x="f30" y="f7"/>
                    </a:lnTo>
                    <a:lnTo>
                      <a:pt x="f31" y="f32"/>
                    </a:lnTo>
                    <a:lnTo>
                      <a:pt x="f5" y="f33"/>
                    </a:lnTo>
                    <a:lnTo>
                      <a:pt x="f34" y="f35"/>
                    </a:lnTo>
                    <a:lnTo>
                      <a:pt x="f36" y="f37"/>
                    </a:lnTo>
                    <a:lnTo>
                      <a:pt x="f38" y="f39"/>
                    </a:lnTo>
                    <a:lnTo>
                      <a:pt x="f36" y="f40"/>
                    </a:lnTo>
                    <a:lnTo>
                      <a:pt x="f41" y="f42"/>
                    </a:lnTo>
                    <a:lnTo>
                      <a:pt x="f43" y="f44"/>
                    </a:lnTo>
                    <a:lnTo>
                      <a:pt x="f45" y="f46"/>
                    </a:lnTo>
                    <a:lnTo>
                      <a:pt x="f47" y="f48"/>
                    </a:lnTo>
                    <a:lnTo>
                      <a:pt x="f49" y="f8"/>
                    </a:lnTo>
                    <a:lnTo>
                      <a:pt x="f50" y="f51"/>
                    </a:lnTo>
                    <a:lnTo>
                      <a:pt x="f52" y="f5"/>
                    </a:lnTo>
                    <a:lnTo>
                      <a:pt x="f2" y="f51"/>
                    </a:lnTo>
                    <a:lnTo>
                      <a:pt x="f6" y="f8"/>
                    </a:lnTo>
                    <a:close/>
                  </a:path>
                </a:pathLst>
              </a:custGeom>
              <a:solidFill>
                <a:srgbClr val="A38C8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5" name="Freeform 35"/>
              <p:cNvSpPr/>
              <p:nvPr/>
            </p:nvSpPr>
            <p:spPr>
              <a:xfrm>
                <a:off x="7542373" y="3903930"/>
                <a:ext cx="645694" cy="943514"/>
              </a:xfrm>
              <a:custGeom>
                <a:avLst/>
                <a:gdLst>
                  <a:gd name="f0" fmla="val 10800000"/>
                  <a:gd name="f1" fmla="val 5400000"/>
                  <a:gd name="f2" fmla="val 180"/>
                  <a:gd name="f3" fmla="val w"/>
                  <a:gd name="f4" fmla="val h"/>
                  <a:gd name="f5" fmla="val 0"/>
                  <a:gd name="f6" fmla="val 2364"/>
                  <a:gd name="f7" fmla="val 2773"/>
                  <a:gd name="f8" fmla="val 27"/>
                  <a:gd name="f9" fmla="val 2554"/>
                  <a:gd name="f10" fmla="val 337"/>
                  <a:gd name="f11" fmla="val 2504"/>
                  <a:gd name="f12" fmla="val 359"/>
                  <a:gd name="f13" fmla="val 1820"/>
                  <a:gd name="f14" fmla="val 639"/>
                  <a:gd name="f15" fmla="val 437"/>
                  <a:gd name="f16" fmla="val 1267"/>
                  <a:gd name="f17" fmla="val 63"/>
                  <a:gd name="f18" fmla="val 2186"/>
                  <a:gd name="f19" fmla="val 76"/>
                  <a:gd name="f20" fmla="val 2041"/>
                  <a:gd name="f21" fmla="val 2336"/>
                  <a:gd name="f22" fmla="val 2354"/>
                  <a:gd name="f23" fmla="val 2328"/>
                  <a:gd name="f24" fmla="val 2540"/>
                  <a:gd name="f25" fmla="val 1859"/>
                  <a:gd name="f26" fmla="val 2573"/>
                  <a:gd name="f27" fmla="val 1910"/>
                  <a:gd name="f28" fmla="val 306"/>
                  <a:gd name="f29" fmla="val 624"/>
                  <a:gd name="f30" fmla="val 236"/>
                  <a:gd name="f31" fmla="val 547"/>
                  <a:gd name="f32" fmla="val 2728"/>
                  <a:gd name="f33" fmla="+- 0 0 -90"/>
                  <a:gd name="f34" fmla="*/ f3 1 2364"/>
                  <a:gd name="f35" fmla="*/ f4 1 2773"/>
                  <a:gd name="f36" fmla="+- f7 0 f5"/>
                  <a:gd name="f37" fmla="+- f6 0 f5"/>
                  <a:gd name="f38" fmla="*/ f33 f0 1"/>
                  <a:gd name="f39" fmla="*/ f37 1 2364"/>
                  <a:gd name="f40" fmla="*/ f36 1 2773"/>
                  <a:gd name="f41" fmla="*/ 1 f37 1"/>
                  <a:gd name="f42" fmla="*/ 160 f36 1"/>
                  <a:gd name="f43" fmla="*/ 21 f37 1"/>
                  <a:gd name="f44" fmla="*/ 157 f36 1"/>
                  <a:gd name="f45" fmla="*/ 22 f37 1"/>
                  <a:gd name="f46" fmla="*/ 114 f36 1"/>
                  <a:gd name="f47" fmla="*/ 40 f36 1"/>
                  <a:gd name="f48" fmla="*/ 27 f37 1"/>
                  <a:gd name="f49" fmla="*/ 0 f36 1"/>
                  <a:gd name="f50" fmla="*/ 79 f37 1"/>
                  <a:gd name="f51" fmla="*/ 4 f36 1"/>
                  <a:gd name="f52" fmla="*/ 136 f37 1"/>
                  <a:gd name="f53" fmla="*/ 5 f36 1"/>
                  <a:gd name="f54" fmla="*/ 127 f37 1"/>
                  <a:gd name="f55" fmla="*/ 146 f36 1"/>
                  <a:gd name="f56" fmla="*/ 147 f37 1"/>
                  <a:gd name="f57" fmla="*/ 148 f36 1"/>
                  <a:gd name="f58" fmla="*/ 145 f37 1"/>
                  <a:gd name="f59" fmla="*/ 159 f36 1"/>
                  <a:gd name="f60" fmla="*/ 116 f37 1"/>
                  <a:gd name="f61" fmla="*/ 161 f36 1"/>
                  <a:gd name="f62" fmla="*/ 119 f37 1"/>
                  <a:gd name="f63" fmla="*/ 20 f36 1"/>
                  <a:gd name="f64" fmla="*/ 39 f37 1"/>
                  <a:gd name="f65" fmla="*/ 15 f36 1"/>
                  <a:gd name="f66" fmla="*/ 34 f37 1"/>
                  <a:gd name="f67" fmla="*/ 171 f36 1"/>
                  <a:gd name="f68" fmla="*/ 0 f37 1"/>
                  <a:gd name="f69" fmla="*/ 174 f36 1"/>
                  <a:gd name="f70" fmla="*/ 2364 f37 1"/>
                  <a:gd name="f71" fmla="*/ 2773 f36 1"/>
                  <a:gd name="f72" fmla="*/ f38 1 f2"/>
                  <a:gd name="f73" fmla="*/ f41 1 2364"/>
                  <a:gd name="f74" fmla="*/ f42 1 2773"/>
                  <a:gd name="f75" fmla="*/ f43 1 2364"/>
                  <a:gd name="f76" fmla="*/ f44 1 2773"/>
                  <a:gd name="f77" fmla="*/ f45 1 2364"/>
                  <a:gd name="f78" fmla="*/ f46 1 2773"/>
                  <a:gd name="f79" fmla="*/ f47 1 2773"/>
                  <a:gd name="f80" fmla="*/ f48 1 2364"/>
                  <a:gd name="f81" fmla="*/ f49 1 2773"/>
                  <a:gd name="f82" fmla="*/ f50 1 2364"/>
                  <a:gd name="f83" fmla="*/ f51 1 2773"/>
                  <a:gd name="f84" fmla="*/ f52 1 2364"/>
                  <a:gd name="f85" fmla="*/ f53 1 2773"/>
                  <a:gd name="f86" fmla="*/ f54 1 2364"/>
                  <a:gd name="f87" fmla="*/ f55 1 2773"/>
                  <a:gd name="f88" fmla="*/ f56 1 2364"/>
                  <a:gd name="f89" fmla="*/ f57 1 2773"/>
                  <a:gd name="f90" fmla="*/ f58 1 2364"/>
                  <a:gd name="f91" fmla="*/ f59 1 2773"/>
                  <a:gd name="f92" fmla="*/ f60 1 2364"/>
                  <a:gd name="f93" fmla="*/ f61 1 2773"/>
                  <a:gd name="f94" fmla="*/ f62 1 2364"/>
                  <a:gd name="f95" fmla="*/ f63 1 2773"/>
                  <a:gd name="f96" fmla="*/ f64 1 2364"/>
                  <a:gd name="f97" fmla="*/ f65 1 2773"/>
                  <a:gd name="f98" fmla="*/ f66 1 2364"/>
                  <a:gd name="f99" fmla="*/ f67 1 2773"/>
                  <a:gd name="f100" fmla="*/ f68 1 2364"/>
                  <a:gd name="f101" fmla="*/ f69 1 2773"/>
                  <a:gd name="f102" fmla="*/ f70 1 2364"/>
                  <a:gd name="f103" fmla="*/ f71 1 2773"/>
                  <a:gd name="f104" fmla="+- f72 0 f1"/>
                  <a:gd name="f105" fmla="*/ f73 1 f39"/>
                  <a:gd name="f106" fmla="*/ f74 1 f40"/>
                  <a:gd name="f107" fmla="*/ f75 1 f39"/>
                  <a:gd name="f108" fmla="*/ f76 1 f40"/>
                  <a:gd name="f109" fmla="*/ f77 1 f39"/>
                  <a:gd name="f110" fmla="*/ f78 1 f40"/>
                  <a:gd name="f111" fmla="*/ f79 1 f40"/>
                  <a:gd name="f112" fmla="*/ f80 1 f39"/>
                  <a:gd name="f113" fmla="*/ f81 1 f40"/>
                  <a:gd name="f114" fmla="*/ f82 1 f39"/>
                  <a:gd name="f115" fmla="*/ f83 1 f40"/>
                  <a:gd name="f116" fmla="*/ f84 1 f39"/>
                  <a:gd name="f117" fmla="*/ f85 1 f40"/>
                  <a:gd name="f118" fmla="*/ f86 1 f39"/>
                  <a:gd name="f119" fmla="*/ f87 1 f40"/>
                  <a:gd name="f120" fmla="*/ f88 1 f39"/>
                  <a:gd name="f121" fmla="*/ f89 1 f40"/>
                  <a:gd name="f122" fmla="*/ f90 1 f39"/>
                  <a:gd name="f123" fmla="*/ f91 1 f40"/>
                  <a:gd name="f124" fmla="*/ f92 1 f39"/>
                  <a:gd name="f125" fmla="*/ f93 1 f40"/>
                  <a:gd name="f126" fmla="*/ f94 1 f39"/>
                  <a:gd name="f127" fmla="*/ f95 1 f40"/>
                  <a:gd name="f128" fmla="*/ f96 1 f39"/>
                  <a:gd name="f129" fmla="*/ f97 1 f40"/>
                  <a:gd name="f130" fmla="*/ f98 1 f39"/>
                  <a:gd name="f131" fmla="*/ f99 1 f40"/>
                  <a:gd name="f132" fmla="*/ f100 1 f39"/>
                  <a:gd name="f133" fmla="*/ f101 1 f40"/>
                  <a:gd name="f134" fmla="*/ f102 1 f39"/>
                  <a:gd name="f135" fmla="*/ f103 1 f40"/>
                  <a:gd name="f136" fmla="*/ f132 f34 1"/>
                  <a:gd name="f137" fmla="*/ f134 f34 1"/>
                  <a:gd name="f138" fmla="*/ f135 f35 1"/>
                  <a:gd name="f139" fmla="*/ f113 f35 1"/>
                  <a:gd name="f140" fmla="*/ f105 f34 1"/>
                  <a:gd name="f141" fmla="*/ f106 f35 1"/>
                  <a:gd name="f142" fmla="*/ f107 f34 1"/>
                  <a:gd name="f143" fmla="*/ f108 f35 1"/>
                  <a:gd name="f144" fmla="*/ f109 f34 1"/>
                  <a:gd name="f145" fmla="*/ f110 f35 1"/>
                  <a:gd name="f146" fmla="*/ f111 f35 1"/>
                  <a:gd name="f147" fmla="*/ f112 f34 1"/>
                  <a:gd name="f148" fmla="*/ f114 f34 1"/>
                  <a:gd name="f149" fmla="*/ f115 f35 1"/>
                  <a:gd name="f150" fmla="*/ f116 f34 1"/>
                  <a:gd name="f151" fmla="*/ f117 f35 1"/>
                  <a:gd name="f152" fmla="*/ f118 f34 1"/>
                  <a:gd name="f153" fmla="*/ f119 f35 1"/>
                  <a:gd name="f154" fmla="*/ f120 f34 1"/>
                  <a:gd name="f155" fmla="*/ f121 f35 1"/>
                  <a:gd name="f156" fmla="*/ f122 f34 1"/>
                  <a:gd name="f157" fmla="*/ f123 f35 1"/>
                  <a:gd name="f158" fmla="*/ f124 f34 1"/>
                  <a:gd name="f159" fmla="*/ f125 f35 1"/>
                  <a:gd name="f160" fmla="*/ f126 f34 1"/>
                  <a:gd name="f161" fmla="*/ f127 f35 1"/>
                  <a:gd name="f162" fmla="*/ f128 f34 1"/>
                  <a:gd name="f163" fmla="*/ f129 f35 1"/>
                  <a:gd name="f164" fmla="*/ f130 f34 1"/>
                  <a:gd name="f165" fmla="*/ f131 f35 1"/>
                  <a:gd name="f166" fmla="*/ f133 f35 1"/>
                </a:gdLst>
                <a:ahLst/>
                <a:cxnLst>
                  <a:cxn ang="3cd4">
                    <a:pos x="hc" y="t"/>
                  </a:cxn>
                  <a:cxn ang="0">
                    <a:pos x="r" y="vc"/>
                  </a:cxn>
                  <a:cxn ang="cd4">
                    <a:pos x="hc" y="b"/>
                  </a:cxn>
                  <a:cxn ang="cd2">
                    <a:pos x="l" y="vc"/>
                  </a:cxn>
                  <a:cxn ang="f104">
                    <a:pos x="f140" y="f141"/>
                  </a:cxn>
                  <a:cxn ang="f104">
                    <a:pos x="f142" y="f143"/>
                  </a:cxn>
                  <a:cxn ang="f104">
                    <a:pos x="f144" y="f145"/>
                  </a:cxn>
                  <a:cxn ang="f104">
                    <a:pos x="f144" y="f146"/>
                  </a:cxn>
                  <a:cxn ang="f104">
                    <a:pos x="f147" y="f139"/>
                  </a:cxn>
                  <a:cxn ang="f104">
                    <a:pos x="f148" y="f149"/>
                  </a:cxn>
                  <a:cxn ang="f104">
                    <a:pos x="f150" y="f151"/>
                  </a:cxn>
                  <a:cxn ang="f104">
                    <a:pos x="f152" y="f153"/>
                  </a:cxn>
                  <a:cxn ang="f104">
                    <a:pos x="f154" y="f155"/>
                  </a:cxn>
                  <a:cxn ang="f104">
                    <a:pos x="f156" y="f157"/>
                  </a:cxn>
                  <a:cxn ang="f104">
                    <a:pos x="f158" y="f159"/>
                  </a:cxn>
                  <a:cxn ang="f104">
                    <a:pos x="f160" y="f161"/>
                  </a:cxn>
                  <a:cxn ang="f104">
                    <a:pos x="f162" y="f163"/>
                  </a:cxn>
                  <a:cxn ang="f104">
                    <a:pos x="f164" y="f165"/>
                  </a:cxn>
                  <a:cxn ang="f104">
                    <a:pos x="f136" y="f166"/>
                  </a:cxn>
                  <a:cxn ang="f104">
                    <a:pos x="f140" y="f141"/>
                  </a:cxn>
                  <a:cxn ang="f104">
                    <a:pos x="f140" y="f141"/>
                  </a:cxn>
                </a:cxnLst>
                <a:rect l="f136" t="f139" r="f137" b="f138"/>
                <a:pathLst>
                  <a:path w="2364" h="2773">
                    <a:moveTo>
                      <a:pt x="f8" y="f9"/>
                    </a:moveTo>
                    <a:lnTo>
                      <a:pt x="f10" y="f11"/>
                    </a:lnTo>
                    <a:lnTo>
                      <a:pt x="f12" y="f13"/>
                    </a:lnTo>
                    <a:lnTo>
                      <a:pt x="f12" y="f14"/>
                    </a:lnTo>
                    <a:lnTo>
                      <a:pt x="f15" y="f5"/>
                    </a:lnTo>
                    <a:lnTo>
                      <a:pt x="f16" y="f17"/>
                    </a:lnTo>
                    <a:lnTo>
                      <a:pt x="f18" y="f19"/>
                    </a:lnTo>
                    <a:lnTo>
                      <a:pt x="f20" y="f21"/>
                    </a:lnTo>
                    <a:lnTo>
                      <a:pt x="f6" y="f22"/>
                    </a:lnTo>
                    <a:lnTo>
                      <a:pt x="f23" y="f24"/>
                    </a:lnTo>
                    <a:lnTo>
                      <a:pt x="f25" y="f26"/>
                    </a:lnTo>
                    <a:lnTo>
                      <a:pt x="f27" y="f28"/>
                    </a:lnTo>
                    <a:lnTo>
                      <a:pt x="f29" y="f30"/>
                    </a:lnTo>
                    <a:lnTo>
                      <a:pt x="f31" y="f32"/>
                    </a:lnTo>
                    <a:lnTo>
                      <a:pt x="f5" y="f7"/>
                    </a:lnTo>
                    <a:lnTo>
                      <a:pt x="f8" y="f9"/>
                    </a:lnTo>
                    <a:close/>
                  </a:path>
                </a:pathLst>
              </a:custGeom>
              <a:solidFill>
                <a:srgbClr val="FFE5E5"/>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6" name="Freeform 36"/>
              <p:cNvSpPr/>
              <p:nvPr/>
            </p:nvSpPr>
            <p:spPr>
              <a:xfrm>
                <a:off x="7687799" y="3982842"/>
                <a:ext cx="353187" cy="789099"/>
              </a:xfrm>
              <a:custGeom>
                <a:avLst/>
                <a:gdLst>
                  <a:gd name="f0" fmla="val 10800000"/>
                  <a:gd name="f1" fmla="val 5400000"/>
                  <a:gd name="f2" fmla="val 180"/>
                  <a:gd name="f3" fmla="val w"/>
                  <a:gd name="f4" fmla="val h"/>
                  <a:gd name="f5" fmla="val 0"/>
                  <a:gd name="f6" fmla="val 1290"/>
                  <a:gd name="f7" fmla="val 2320"/>
                  <a:gd name="f8" fmla="val 135"/>
                  <a:gd name="f9" fmla="val 62"/>
                  <a:gd name="f10" fmla="val 1140"/>
                  <a:gd name="f11" fmla="val 2284"/>
                  <a:gd name="f12" fmla="+- 0 0 -90"/>
                  <a:gd name="f13" fmla="*/ f3 1 1290"/>
                  <a:gd name="f14" fmla="*/ f4 1 2320"/>
                  <a:gd name="f15" fmla="+- f7 0 f5"/>
                  <a:gd name="f16" fmla="+- f6 0 f5"/>
                  <a:gd name="f17" fmla="*/ f12 f0 1"/>
                  <a:gd name="f18" fmla="*/ f16 1 1290"/>
                  <a:gd name="f19" fmla="*/ f15 1 2320"/>
                  <a:gd name="f20" fmla="*/ 9 f16 1"/>
                  <a:gd name="f21" fmla="*/ 0 f15 1"/>
                  <a:gd name="f22" fmla="*/ 81 f16 1"/>
                  <a:gd name="f23" fmla="*/ 3 f15 1"/>
                  <a:gd name="f24" fmla="*/ 72 f16 1"/>
                  <a:gd name="f25" fmla="*/ 143 f15 1"/>
                  <a:gd name="f26" fmla="*/ 0 f16 1"/>
                  <a:gd name="f27" fmla="*/ 145 f15 1"/>
                  <a:gd name="f28" fmla="*/ 1290 f16 1"/>
                  <a:gd name="f29" fmla="*/ 2320 f15 1"/>
                  <a:gd name="f30" fmla="*/ f17 1 f2"/>
                  <a:gd name="f31" fmla="*/ f20 1 1290"/>
                  <a:gd name="f32" fmla="*/ f21 1 2320"/>
                  <a:gd name="f33" fmla="*/ f22 1 1290"/>
                  <a:gd name="f34" fmla="*/ f23 1 2320"/>
                  <a:gd name="f35" fmla="*/ f24 1 1290"/>
                  <a:gd name="f36" fmla="*/ f25 1 2320"/>
                  <a:gd name="f37" fmla="*/ f26 1 1290"/>
                  <a:gd name="f38" fmla="*/ f27 1 2320"/>
                  <a:gd name="f39" fmla="*/ f28 1 1290"/>
                  <a:gd name="f40" fmla="*/ f29 1 2320"/>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8 f13 1"/>
                  <a:gd name="f53" fmla="*/ f50 f13 1"/>
                  <a:gd name="f54" fmla="*/ f51 f14 1"/>
                  <a:gd name="f55" fmla="*/ f43 f14 1"/>
                  <a:gd name="f56" fmla="*/ f42 f13 1"/>
                  <a:gd name="f57" fmla="*/ f44 f13 1"/>
                  <a:gd name="f58" fmla="*/ f45 f14 1"/>
                  <a:gd name="f59" fmla="*/ f46 f13 1"/>
                  <a:gd name="f60" fmla="*/ f47 f14 1"/>
                  <a:gd name="f61" fmla="*/ f49 f14 1"/>
                </a:gdLst>
                <a:ahLst/>
                <a:cxnLst>
                  <a:cxn ang="3cd4">
                    <a:pos x="hc" y="t"/>
                  </a:cxn>
                  <a:cxn ang="0">
                    <a:pos x="r" y="vc"/>
                  </a:cxn>
                  <a:cxn ang="cd4">
                    <a:pos x="hc" y="b"/>
                  </a:cxn>
                  <a:cxn ang="cd2">
                    <a:pos x="l" y="vc"/>
                  </a:cxn>
                  <a:cxn ang="f41">
                    <a:pos x="f56" y="f55"/>
                  </a:cxn>
                  <a:cxn ang="f41">
                    <a:pos x="f57" y="f58"/>
                  </a:cxn>
                  <a:cxn ang="f41">
                    <a:pos x="f59" y="f60"/>
                  </a:cxn>
                  <a:cxn ang="f41">
                    <a:pos x="f52" y="f61"/>
                  </a:cxn>
                  <a:cxn ang="f41">
                    <a:pos x="f56" y="f55"/>
                  </a:cxn>
                  <a:cxn ang="f41">
                    <a:pos x="f56" y="f55"/>
                  </a:cxn>
                </a:cxnLst>
                <a:rect l="f52" t="f55" r="f53" b="f54"/>
                <a:pathLst>
                  <a:path w="1290" h="2320">
                    <a:moveTo>
                      <a:pt x="f8" y="f5"/>
                    </a:moveTo>
                    <a:lnTo>
                      <a:pt x="f6" y="f9"/>
                    </a:lnTo>
                    <a:lnTo>
                      <a:pt x="f10" y="f11"/>
                    </a:lnTo>
                    <a:lnTo>
                      <a:pt x="f5" y="f7"/>
                    </a:lnTo>
                    <a:lnTo>
                      <a:pt x="f8" y="f5"/>
                    </a:lnTo>
                    <a:close/>
                  </a:path>
                </a:pathLst>
              </a:custGeom>
              <a:solidFill>
                <a:srgbClr val="80DFF6"/>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7" name="Freeform 37"/>
              <p:cNvSpPr/>
              <p:nvPr/>
            </p:nvSpPr>
            <p:spPr>
              <a:xfrm>
                <a:off x="7709123" y="4331814"/>
                <a:ext cx="84746" cy="268019"/>
              </a:xfrm>
              <a:custGeom>
                <a:avLst/>
                <a:gdLst>
                  <a:gd name="f0" fmla="val 10800000"/>
                  <a:gd name="f1" fmla="val 5400000"/>
                  <a:gd name="f2" fmla="val 180"/>
                  <a:gd name="f3" fmla="val w"/>
                  <a:gd name="f4" fmla="val h"/>
                  <a:gd name="f5" fmla="val 0"/>
                  <a:gd name="f6" fmla="val 309"/>
                  <a:gd name="f7" fmla="val 788"/>
                  <a:gd name="f8" fmla="val 6"/>
                  <a:gd name="f9" fmla="val 35"/>
                  <a:gd name="f10" fmla="val 206"/>
                  <a:gd name="f11" fmla="val 299"/>
                  <a:gd name="f12" fmla="val 300"/>
                  <a:gd name="f13" fmla="val 362"/>
                  <a:gd name="f14" fmla="val 257"/>
                  <a:gd name="f15" fmla="val 475"/>
                  <a:gd name="f16" fmla="val 237"/>
                  <a:gd name="f17" fmla="val 759"/>
                  <a:gd name="f18" fmla="+- 0 0 -90"/>
                  <a:gd name="f19" fmla="*/ f3 1 309"/>
                  <a:gd name="f20" fmla="*/ f4 1 788"/>
                  <a:gd name="f21" fmla="+- f7 0 f5"/>
                  <a:gd name="f22" fmla="+- f6 0 f5"/>
                  <a:gd name="f23" fmla="*/ f18 f0 1"/>
                  <a:gd name="f24" fmla="*/ f22 1 309"/>
                  <a:gd name="f25" fmla="*/ f21 1 788"/>
                  <a:gd name="f26" fmla="*/ 1 f22 1"/>
                  <a:gd name="f27" fmla="*/ 0 f21 1"/>
                  <a:gd name="f28" fmla="*/ 20 f22 1"/>
                  <a:gd name="f29" fmla="*/ 3 f21 1"/>
                  <a:gd name="f30" fmla="*/ 13 f22 1"/>
                  <a:gd name="f31" fmla="*/ 19 f21 1"/>
                  <a:gd name="f32" fmla="*/ 19 f22 1"/>
                  <a:gd name="f33" fmla="*/ 23 f21 1"/>
                  <a:gd name="f34" fmla="*/ 17 f22 1"/>
                  <a:gd name="f35" fmla="*/ 29 f21 1"/>
                  <a:gd name="f36" fmla="*/ 15 f22 1"/>
                  <a:gd name="f37" fmla="*/ 48 f21 1"/>
                  <a:gd name="f38" fmla="*/ 0 f22 1"/>
                  <a:gd name="f39" fmla="*/ 49 f21 1"/>
                  <a:gd name="f40" fmla="*/ 309 f22 1"/>
                  <a:gd name="f41" fmla="*/ 788 f21 1"/>
                  <a:gd name="f42" fmla="*/ f23 1 f2"/>
                  <a:gd name="f43" fmla="*/ f26 1 309"/>
                  <a:gd name="f44" fmla="*/ f27 1 788"/>
                  <a:gd name="f45" fmla="*/ f28 1 309"/>
                  <a:gd name="f46" fmla="*/ f29 1 788"/>
                  <a:gd name="f47" fmla="*/ f30 1 309"/>
                  <a:gd name="f48" fmla="*/ f31 1 788"/>
                  <a:gd name="f49" fmla="*/ f32 1 309"/>
                  <a:gd name="f50" fmla="*/ f33 1 788"/>
                  <a:gd name="f51" fmla="*/ f34 1 309"/>
                  <a:gd name="f52" fmla="*/ f35 1 788"/>
                  <a:gd name="f53" fmla="*/ f36 1 309"/>
                  <a:gd name="f54" fmla="*/ f37 1 788"/>
                  <a:gd name="f55" fmla="*/ f38 1 309"/>
                  <a:gd name="f56" fmla="*/ f39 1 788"/>
                  <a:gd name="f57" fmla="*/ f40 1 309"/>
                  <a:gd name="f58" fmla="*/ f41 1 788"/>
                  <a:gd name="f59" fmla="+- f42 0 f1"/>
                  <a:gd name="f60" fmla="*/ f43 1 f24"/>
                  <a:gd name="f61" fmla="*/ f44 1 f25"/>
                  <a:gd name="f62" fmla="*/ f45 1 f24"/>
                  <a:gd name="f63" fmla="*/ f46 1 f25"/>
                  <a:gd name="f64" fmla="*/ f47 1 f24"/>
                  <a:gd name="f65" fmla="*/ f48 1 f25"/>
                  <a:gd name="f66" fmla="*/ f49 1 f24"/>
                  <a:gd name="f67" fmla="*/ f50 1 f25"/>
                  <a:gd name="f68" fmla="*/ f51 1 f24"/>
                  <a:gd name="f69" fmla="*/ f52 1 f25"/>
                  <a:gd name="f70" fmla="*/ f53 1 f24"/>
                  <a:gd name="f71" fmla="*/ f54 1 f25"/>
                  <a:gd name="f72" fmla="*/ f55 1 f24"/>
                  <a:gd name="f73" fmla="*/ f56 1 f25"/>
                  <a:gd name="f74" fmla="*/ f57 1 f24"/>
                  <a:gd name="f75" fmla="*/ f58 1 f25"/>
                  <a:gd name="f76" fmla="*/ f72 f19 1"/>
                  <a:gd name="f77" fmla="*/ f74 f19 1"/>
                  <a:gd name="f78" fmla="*/ f75 f20 1"/>
                  <a:gd name="f79" fmla="*/ f61 f20 1"/>
                  <a:gd name="f80" fmla="*/ f60 f19 1"/>
                  <a:gd name="f81" fmla="*/ f62 f19 1"/>
                  <a:gd name="f82" fmla="*/ f63 f20 1"/>
                  <a:gd name="f83" fmla="*/ f64 f19 1"/>
                  <a:gd name="f84" fmla="*/ f65 f20 1"/>
                  <a:gd name="f85" fmla="*/ f66 f19 1"/>
                  <a:gd name="f86" fmla="*/ f67 f20 1"/>
                  <a:gd name="f87" fmla="*/ f68 f19 1"/>
                  <a:gd name="f88" fmla="*/ f69 f20 1"/>
                  <a:gd name="f89" fmla="*/ f70 f19 1"/>
                  <a:gd name="f90" fmla="*/ f71 f20 1"/>
                  <a:gd name="f91" fmla="*/ f73 f20 1"/>
                </a:gdLst>
                <a:ahLst/>
                <a:cxnLst>
                  <a:cxn ang="3cd4">
                    <a:pos x="hc" y="t"/>
                  </a:cxn>
                  <a:cxn ang="0">
                    <a:pos x="r" y="vc"/>
                  </a:cxn>
                  <a:cxn ang="cd4">
                    <a:pos x="hc" y="b"/>
                  </a:cxn>
                  <a:cxn ang="cd2">
                    <a:pos x="l" y="vc"/>
                  </a:cxn>
                  <a:cxn ang="f59">
                    <a:pos x="f80" y="f79"/>
                  </a:cxn>
                  <a:cxn ang="f59">
                    <a:pos x="f81" y="f82"/>
                  </a:cxn>
                  <a:cxn ang="f59">
                    <a:pos x="f83" y="f84"/>
                  </a:cxn>
                  <a:cxn ang="f59">
                    <a:pos x="f85" y="f86"/>
                  </a:cxn>
                  <a:cxn ang="f59">
                    <a:pos x="f87" y="f88"/>
                  </a:cxn>
                  <a:cxn ang="f59">
                    <a:pos x="f89" y="f90"/>
                  </a:cxn>
                  <a:cxn ang="f59">
                    <a:pos x="f76" y="f91"/>
                  </a:cxn>
                  <a:cxn ang="f59">
                    <a:pos x="f80" y="f79"/>
                  </a:cxn>
                  <a:cxn ang="f59">
                    <a:pos x="f80" y="f79"/>
                  </a:cxn>
                </a:cxnLst>
                <a:rect l="f76" t="f79" r="f77" b="f78"/>
                <a:pathLst>
                  <a:path w="309" h="788">
                    <a:moveTo>
                      <a:pt x="f8" y="f5"/>
                    </a:moveTo>
                    <a:lnTo>
                      <a:pt x="f6" y="f9"/>
                    </a:lnTo>
                    <a:lnTo>
                      <a:pt x="f10" y="f11"/>
                    </a:lnTo>
                    <a:lnTo>
                      <a:pt x="f12" y="f13"/>
                    </a:lnTo>
                    <a:lnTo>
                      <a:pt x="f14" y="f15"/>
                    </a:lnTo>
                    <a:lnTo>
                      <a:pt x="f16" y="f17"/>
                    </a:lnTo>
                    <a:lnTo>
                      <a:pt x="f5" y="f7"/>
                    </a:lnTo>
                    <a:lnTo>
                      <a:pt x="f8" y="f5"/>
                    </a:lnTo>
                    <a:close/>
                  </a:path>
                </a:pathLst>
              </a:custGeom>
              <a:solidFill>
                <a:srgbClr val="FFF2C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8" name="Freeform 38"/>
              <p:cNvSpPr/>
              <p:nvPr/>
            </p:nvSpPr>
            <p:spPr>
              <a:xfrm>
                <a:off x="7701469" y="4369222"/>
                <a:ext cx="78181" cy="222446"/>
              </a:xfrm>
              <a:custGeom>
                <a:avLst/>
                <a:gdLst>
                  <a:gd name="f0" fmla="val 10800000"/>
                  <a:gd name="f1" fmla="val 5400000"/>
                  <a:gd name="f2" fmla="val 180"/>
                  <a:gd name="f3" fmla="val w"/>
                  <a:gd name="f4" fmla="val h"/>
                  <a:gd name="f5" fmla="val 0"/>
                  <a:gd name="f6" fmla="val 286"/>
                  <a:gd name="f7" fmla="val 652"/>
                  <a:gd name="f8" fmla="val 141"/>
                  <a:gd name="f9" fmla="val 183"/>
                  <a:gd name="f10" fmla="val 196"/>
                  <a:gd name="f11" fmla="val 192"/>
                  <a:gd name="f12" fmla="val 200"/>
                  <a:gd name="f13" fmla="val 63"/>
                  <a:gd name="f14" fmla="val 4"/>
                  <a:gd name="f15" fmla="val 630"/>
                  <a:gd name="f16" fmla="val 155"/>
                  <a:gd name="f17" fmla="val 585"/>
                  <a:gd name="f18" fmla="val 95"/>
                  <a:gd name="f19" fmla="val 493"/>
                  <a:gd name="f20" fmla="val 164"/>
                  <a:gd name="f21" fmla="val 484"/>
                  <a:gd name="f22" fmla="val 236"/>
                  <a:gd name="f23" fmla="val 431"/>
                  <a:gd name="f24" fmla="val 365"/>
                  <a:gd name="f25" fmla="val 150"/>
                  <a:gd name="f26" fmla="+- 0 0 -90"/>
                  <a:gd name="f27" fmla="*/ f3 1 286"/>
                  <a:gd name="f28" fmla="*/ f4 1 652"/>
                  <a:gd name="f29" fmla="+- f7 0 f5"/>
                  <a:gd name="f30" fmla="+- f6 0 f5"/>
                  <a:gd name="f31" fmla="*/ f26 f0 1"/>
                  <a:gd name="f32" fmla="*/ f30 1 286"/>
                  <a:gd name="f33" fmla="*/ f29 1 652"/>
                  <a:gd name="f34" fmla="*/ 9 f30 1"/>
                  <a:gd name="f35" fmla="*/ 12 f29 1"/>
                  <a:gd name="f36" fmla="*/ 12 f30 1"/>
                  <a:gd name="f37" fmla="*/ 0 f29 1"/>
                  <a:gd name="f38" fmla="*/ 4 f30 1"/>
                  <a:gd name="f39" fmla="*/ 1 f29 1"/>
                  <a:gd name="f40" fmla="*/ 0 f30 1"/>
                  <a:gd name="f41" fmla="*/ 40 f29 1"/>
                  <a:gd name="f42" fmla="*/ 41 f29 1"/>
                  <a:gd name="f43" fmla="*/ 37 f29 1"/>
                  <a:gd name="f44" fmla="*/ 6 f30 1"/>
                  <a:gd name="f45" fmla="*/ 31 f29 1"/>
                  <a:gd name="f46" fmla="*/ 10 f30 1"/>
                  <a:gd name="f47" fmla="*/ 14 f30 1"/>
                  <a:gd name="f48" fmla="*/ 27 f29 1"/>
                  <a:gd name="f49" fmla="*/ 18 f30 1"/>
                  <a:gd name="f50" fmla="*/ 23 f29 1"/>
                  <a:gd name="f51" fmla="*/ 286 f30 1"/>
                  <a:gd name="f52" fmla="*/ 652 f29 1"/>
                  <a:gd name="f53" fmla="*/ f31 1 f2"/>
                  <a:gd name="f54" fmla="*/ f34 1 286"/>
                  <a:gd name="f55" fmla="*/ f35 1 652"/>
                  <a:gd name="f56" fmla="*/ f36 1 286"/>
                  <a:gd name="f57" fmla="*/ f37 1 652"/>
                  <a:gd name="f58" fmla="*/ f38 1 286"/>
                  <a:gd name="f59" fmla="*/ f39 1 652"/>
                  <a:gd name="f60" fmla="*/ f40 1 286"/>
                  <a:gd name="f61" fmla="*/ f41 1 652"/>
                  <a:gd name="f62" fmla="*/ f42 1 652"/>
                  <a:gd name="f63" fmla="*/ f43 1 652"/>
                  <a:gd name="f64" fmla="*/ f44 1 286"/>
                  <a:gd name="f65" fmla="*/ f45 1 652"/>
                  <a:gd name="f66" fmla="*/ f46 1 286"/>
                  <a:gd name="f67" fmla="*/ f47 1 286"/>
                  <a:gd name="f68" fmla="*/ f48 1 652"/>
                  <a:gd name="f69" fmla="*/ f49 1 286"/>
                  <a:gd name="f70" fmla="*/ f50 1 652"/>
                  <a:gd name="f71" fmla="*/ f51 1 286"/>
                  <a:gd name="f72" fmla="*/ f52 1 652"/>
                  <a:gd name="f73" fmla="+- f53 0 f1"/>
                  <a:gd name="f74" fmla="*/ f54 1 f32"/>
                  <a:gd name="f75" fmla="*/ f55 1 f33"/>
                  <a:gd name="f76" fmla="*/ f56 1 f32"/>
                  <a:gd name="f77" fmla="*/ f57 1 f33"/>
                  <a:gd name="f78" fmla="*/ f58 1 f32"/>
                  <a:gd name="f79" fmla="*/ f59 1 f33"/>
                  <a:gd name="f80" fmla="*/ f60 1 f32"/>
                  <a:gd name="f81" fmla="*/ f61 1 f33"/>
                  <a:gd name="f82" fmla="*/ f62 1 f33"/>
                  <a:gd name="f83" fmla="*/ f63 1 f33"/>
                  <a:gd name="f84" fmla="*/ f64 1 f32"/>
                  <a:gd name="f85" fmla="*/ f65 1 f33"/>
                  <a:gd name="f86" fmla="*/ f66 1 f32"/>
                  <a:gd name="f87" fmla="*/ f67 1 f32"/>
                  <a:gd name="f88" fmla="*/ f68 1 f33"/>
                  <a:gd name="f89" fmla="*/ f69 1 f32"/>
                  <a:gd name="f90" fmla="*/ f70 1 f33"/>
                  <a:gd name="f91" fmla="*/ f71 1 f32"/>
                  <a:gd name="f92" fmla="*/ f72 1 f33"/>
                  <a:gd name="f93" fmla="*/ f80 f27 1"/>
                  <a:gd name="f94" fmla="*/ f91 f27 1"/>
                  <a:gd name="f95" fmla="*/ f92 f28 1"/>
                  <a:gd name="f96" fmla="*/ f77 f28 1"/>
                  <a:gd name="f97" fmla="*/ f74 f27 1"/>
                  <a:gd name="f98" fmla="*/ f75 f28 1"/>
                  <a:gd name="f99" fmla="*/ f76 f27 1"/>
                  <a:gd name="f100" fmla="*/ f78 f27 1"/>
                  <a:gd name="f101" fmla="*/ f79 f28 1"/>
                  <a:gd name="f102" fmla="*/ f81 f28 1"/>
                  <a:gd name="f103" fmla="*/ f82 f28 1"/>
                  <a:gd name="f104" fmla="*/ f83 f28 1"/>
                  <a:gd name="f105" fmla="*/ f84 f27 1"/>
                  <a:gd name="f106" fmla="*/ f85 f28 1"/>
                  <a:gd name="f107" fmla="*/ f86 f27 1"/>
                  <a:gd name="f108" fmla="*/ f87 f27 1"/>
                  <a:gd name="f109" fmla="*/ f88 f28 1"/>
                  <a:gd name="f110" fmla="*/ f89 f27 1"/>
                  <a:gd name="f111" fmla="*/ f90 f28 1"/>
                </a:gdLst>
                <a:ahLst/>
                <a:cxnLst>
                  <a:cxn ang="3cd4">
                    <a:pos x="hc" y="t"/>
                  </a:cxn>
                  <a:cxn ang="0">
                    <a:pos x="r" y="vc"/>
                  </a:cxn>
                  <a:cxn ang="cd4">
                    <a:pos x="hc" y="b"/>
                  </a:cxn>
                  <a:cxn ang="cd2">
                    <a:pos x="l" y="vc"/>
                  </a:cxn>
                  <a:cxn ang="f73">
                    <a:pos x="f97" y="f98"/>
                  </a:cxn>
                  <a:cxn ang="f73">
                    <a:pos x="f99" y="f98"/>
                  </a:cxn>
                  <a:cxn ang="f73">
                    <a:pos x="f99" y="f96"/>
                  </a:cxn>
                  <a:cxn ang="f73">
                    <a:pos x="f100" y="f101"/>
                  </a:cxn>
                  <a:cxn ang="f73">
                    <a:pos x="f93" y="f102"/>
                  </a:cxn>
                  <a:cxn ang="f73">
                    <a:pos x="f97" y="f103"/>
                  </a:cxn>
                  <a:cxn ang="f73">
                    <a:pos x="f99" y="f104"/>
                  </a:cxn>
                  <a:cxn ang="f73">
                    <a:pos x="f105" y="f106"/>
                  </a:cxn>
                  <a:cxn ang="f73">
                    <a:pos x="f107" y="f106"/>
                  </a:cxn>
                  <a:cxn ang="f73">
                    <a:pos x="f108" y="f109"/>
                  </a:cxn>
                  <a:cxn ang="f73">
                    <a:pos x="f110" y="f111"/>
                  </a:cxn>
                  <a:cxn ang="f73">
                    <a:pos x="f97" y="f111"/>
                  </a:cxn>
                  <a:cxn ang="f73">
                    <a:pos x="f97" y="f98"/>
                  </a:cxn>
                  <a:cxn ang="f73">
                    <a:pos x="f97" y="f98"/>
                  </a:cxn>
                </a:cxnLst>
                <a:rect l="f93" t="f96" r="f94" b="f95"/>
                <a:pathLst>
                  <a:path w="286" h="652">
                    <a:moveTo>
                      <a:pt x="f8" y="f9"/>
                    </a:moveTo>
                    <a:lnTo>
                      <a:pt x="f10" y="f11"/>
                    </a:lnTo>
                    <a:lnTo>
                      <a:pt x="f12" y="f5"/>
                    </a:lnTo>
                    <a:lnTo>
                      <a:pt x="f13" y="f14"/>
                    </a:lnTo>
                    <a:lnTo>
                      <a:pt x="f5" y="f15"/>
                    </a:lnTo>
                    <a:lnTo>
                      <a:pt x="f16" y="f7"/>
                    </a:lnTo>
                    <a:lnTo>
                      <a:pt x="f12" y="f17"/>
                    </a:lnTo>
                    <a:lnTo>
                      <a:pt x="f18" y="f19"/>
                    </a:lnTo>
                    <a:lnTo>
                      <a:pt x="f20" y="f21"/>
                    </a:lnTo>
                    <a:lnTo>
                      <a:pt x="f22" y="f23"/>
                    </a:lnTo>
                    <a:lnTo>
                      <a:pt x="f6" y="f24"/>
                    </a:lnTo>
                    <a:lnTo>
                      <a:pt x="f25" y="f24"/>
                    </a:lnTo>
                    <a:lnTo>
                      <a:pt x="f8" y="f9"/>
                    </a:lnTo>
                    <a:close/>
                  </a:path>
                </a:pathLst>
              </a:custGeom>
              <a:solidFill>
                <a:srgbClr val="FFA64D"/>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9" name="Freeform 39"/>
              <p:cNvSpPr/>
              <p:nvPr/>
            </p:nvSpPr>
            <p:spPr>
              <a:xfrm>
                <a:off x="7999985" y="3988283"/>
                <a:ext cx="75995" cy="797256"/>
              </a:xfrm>
              <a:custGeom>
                <a:avLst/>
                <a:gdLst>
                  <a:gd name="f0" fmla="val 10800000"/>
                  <a:gd name="f1" fmla="val 5400000"/>
                  <a:gd name="f2" fmla="val 180"/>
                  <a:gd name="f3" fmla="val w"/>
                  <a:gd name="f4" fmla="val h"/>
                  <a:gd name="f5" fmla="val 0"/>
                  <a:gd name="f6" fmla="val 280"/>
                  <a:gd name="f7" fmla="val 2343"/>
                  <a:gd name="f8" fmla="val 111"/>
                  <a:gd name="f9" fmla="val 34"/>
                  <a:gd name="f10" fmla="val 123"/>
                  <a:gd name="f11" fmla="val 2267"/>
                  <a:gd name="f12" fmla="+- 0 0 -90"/>
                  <a:gd name="f13" fmla="*/ f3 1 280"/>
                  <a:gd name="f14" fmla="*/ f4 1 2343"/>
                  <a:gd name="f15" fmla="+- f7 0 f5"/>
                  <a:gd name="f16" fmla="+- f6 0 f5"/>
                  <a:gd name="f17" fmla="*/ f12 f0 1"/>
                  <a:gd name="f18" fmla="*/ f16 1 280"/>
                  <a:gd name="f19" fmla="*/ f15 1 2343"/>
                  <a:gd name="f20" fmla="*/ 6 f16 1"/>
                  <a:gd name="f21" fmla="*/ 0 f15 1"/>
                  <a:gd name="f22" fmla="*/ 17 f16 1"/>
                  <a:gd name="f23" fmla="*/ 3 f15 1"/>
                  <a:gd name="f24" fmla="*/ 7 f16 1"/>
                  <a:gd name="f25" fmla="*/ 147 f15 1"/>
                  <a:gd name="f26" fmla="*/ 0 f16 1"/>
                  <a:gd name="f27" fmla="*/ 142 f15 1"/>
                  <a:gd name="f28" fmla="*/ 280 f16 1"/>
                  <a:gd name="f29" fmla="*/ 2343 f15 1"/>
                  <a:gd name="f30" fmla="*/ f17 1 f2"/>
                  <a:gd name="f31" fmla="*/ f20 1 280"/>
                  <a:gd name="f32" fmla="*/ f21 1 2343"/>
                  <a:gd name="f33" fmla="*/ f22 1 280"/>
                  <a:gd name="f34" fmla="*/ f23 1 2343"/>
                  <a:gd name="f35" fmla="*/ f24 1 280"/>
                  <a:gd name="f36" fmla="*/ f25 1 2343"/>
                  <a:gd name="f37" fmla="*/ f26 1 280"/>
                  <a:gd name="f38" fmla="*/ f27 1 2343"/>
                  <a:gd name="f39" fmla="*/ f28 1 280"/>
                  <a:gd name="f40" fmla="*/ f29 1 2343"/>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8 f13 1"/>
                  <a:gd name="f53" fmla="*/ f50 f13 1"/>
                  <a:gd name="f54" fmla="*/ f51 f14 1"/>
                  <a:gd name="f55" fmla="*/ f43 f14 1"/>
                  <a:gd name="f56" fmla="*/ f42 f13 1"/>
                  <a:gd name="f57" fmla="*/ f44 f13 1"/>
                  <a:gd name="f58" fmla="*/ f45 f14 1"/>
                  <a:gd name="f59" fmla="*/ f46 f13 1"/>
                  <a:gd name="f60" fmla="*/ f47 f14 1"/>
                  <a:gd name="f61" fmla="*/ f49 f14 1"/>
                </a:gdLst>
                <a:ahLst/>
                <a:cxnLst>
                  <a:cxn ang="3cd4">
                    <a:pos x="hc" y="t"/>
                  </a:cxn>
                  <a:cxn ang="0">
                    <a:pos x="r" y="vc"/>
                  </a:cxn>
                  <a:cxn ang="cd4">
                    <a:pos x="hc" y="b"/>
                  </a:cxn>
                  <a:cxn ang="cd2">
                    <a:pos x="l" y="vc"/>
                  </a:cxn>
                  <a:cxn ang="f41">
                    <a:pos x="f56" y="f55"/>
                  </a:cxn>
                  <a:cxn ang="f41">
                    <a:pos x="f57" y="f58"/>
                  </a:cxn>
                  <a:cxn ang="f41">
                    <a:pos x="f59" y="f60"/>
                  </a:cxn>
                  <a:cxn ang="f41">
                    <a:pos x="f52" y="f61"/>
                  </a:cxn>
                  <a:cxn ang="f41">
                    <a:pos x="f56" y="f55"/>
                  </a:cxn>
                  <a:cxn ang="f41">
                    <a:pos x="f56" y="f55"/>
                  </a:cxn>
                </a:cxnLst>
                <a:rect l="f52" t="f55" r="f53" b="f54"/>
                <a:pathLst>
                  <a:path w="280" h="2343">
                    <a:moveTo>
                      <a:pt x="f8" y="f5"/>
                    </a:moveTo>
                    <a:lnTo>
                      <a:pt x="f6" y="f9"/>
                    </a:lnTo>
                    <a:lnTo>
                      <a:pt x="f10" y="f7"/>
                    </a:lnTo>
                    <a:lnTo>
                      <a:pt x="f5" y="f11"/>
                    </a:lnTo>
                    <a:lnTo>
                      <a:pt x="f8" y="f5"/>
                    </a:lnTo>
                    <a:close/>
                  </a:path>
                </a:pathLst>
              </a:custGeom>
              <a:solidFill>
                <a:srgbClr val="A38C8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0" name="Freeform 40"/>
              <p:cNvSpPr/>
              <p:nvPr/>
            </p:nvSpPr>
            <p:spPr>
              <a:xfrm>
                <a:off x="7651168" y="3881481"/>
                <a:ext cx="490968" cy="61904"/>
              </a:xfrm>
              <a:custGeom>
                <a:avLst/>
                <a:gdLst>
                  <a:gd name="f0" fmla="val 10800000"/>
                  <a:gd name="f1" fmla="val 5400000"/>
                  <a:gd name="f2" fmla="val 180"/>
                  <a:gd name="f3" fmla="val w"/>
                  <a:gd name="f4" fmla="val h"/>
                  <a:gd name="f5" fmla="val 0"/>
                  <a:gd name="f6" fmla="val 1795"/>
                  <a:gd name="f7" fmla="val 22"/>
                  <a:gd name="f8" fmla="val 137"/>
                  <a:gd name="f9" fmla="val 4"/>
                  <a:gd name="f10" fmla="val 249"/>
                  <a:gd name="f11" fmla="val 363"/>
                  <a:gd name="f12" fmla="val 45"/>
                  <a:gd name="f13" fmla="val 476"/>
                  <a:gd name="f14" fmla="val 58"/>
                  <a:gd name="f15" fmla="val 814"/>
                  <a:gd name="f16" fmla="val 76"/>
                  <a:gd name="f17" fmla="val 1122"/>
                  <a:gd name="f18" fmla="val 85"/>
                  <a:gd name="f19" fmla="val 1770"/>
                  <a:gd name="f20" fmla="val 87"/>
                  <a:gd name="f21" fmla="val 102"/>
                  <a:gd name="f22" fmla="val 1785"/>
                  <a:gd name="f23" fmla="val 133"/>
                  <a:gd name="f24" fmla="val 1752"/>
                  <a:gd name="f25" fmla="val 166"/>
                  <a:gd name="f26" fmla="val 1707"/>
                  <a:gd name="f27" fmla="val 1089"/>
                  <a:gd name="f28" fmla="val 179"/>
                  <a:gd name="f29" fmla="val 470"/>
                  <a:gd name="f30" fmla="val 153"/>
                  <a:gd name="f31" fmla="val 287"/>
                  <a:gd name="f32" fmla="val 123"/>
                  <a:gd name="f33" fmla="val 200"/>
                  <a:gd name="f34" fmla="val 109"/>
                  <a:gd name="f35" fmla="val 108"/>
                  <a:gd name="f36" fmla="val 55"/>
                  <a:gd name="f37" fmla="val 93"/>
                  <a:gd name="f38" fmla="val 16"/>
                  <a:gd name="f39" fmla="val 57"/>
                  <a:gd name="f40" fmla="val 19"/>
                  <a:gd name="f41" fmla="val 6"/>
                  <a:gd name="f42" fmla="+- 0 0 -90"/>
                  <a:gd name="f43" fmla="*/ f3 1 1795"/>
                  <a:gd name="f44" fmla="*/ f4 1 180"/>
                  <a:gd name="f45" fmla="+- f2 0 f5"/>
                  <a:gd name="f46" fmla="+- f6 0 f5"/>
                  <a:gd name="f47" fmla="*/ f42 f0 1"/>
                  <a:gd name="f48" fmla="*/ f46 1 1795"/>
                  <a:gd name="f49" fmla="*/ f45 1 180"/>
                  <a:gd name="f50" fmla="*/ 2 f46 1"/>
                  <a:gd name="f51" fmla="*/ 0 f45 1"/>
                  <a:gd name="f52" fmla="*/ 9 f46 1"/>
                  <a:gd name="f53" fmla="*/ 1 f45 1"/>
                  <a:gd name="f54" fmla="*/ 16 f46 1"/>
                  <a:gd name="f55" fmla="*/ 2 f45 1"/>
                  <a:gd name="f56" fmla="*/ 23 f46 1"/>
                  <a:gd name="f57" fmla="*/ 3 f45 1"/>
                  <a:gd name="f58" fmla="*/ 30 f46 1"/>
                  <a:gd name="f59" fmla="*/ 4 f45 1"/>
                  <a:gd name="f60" fmla="*/ 51 f46 1"/>
                  <a:gd name="f61" fmla="*/ 5 f45 1"/>
                  <a:gd name="f62" fmla="*/ 71 f46 1"/>
                  <a:gd name="f63" fmla="*/ 6 f45 1"/>
                  <a:gd name="f64" fmla="*/ 111 f46 1"/>
                  <a:gd name="f65" fmla="*/ 113 f46 1"/>
                  <a:gd name="f66" fmla="*/ 7 f45 1"/>
                  <a:gd name="f67" fmla="*/ 112 f46 1"/>
                  <a:gd name="f68" fmla="*/ 9 f45 1"/>
                  <a:gd name="f69" fmla="*/ 110 f46 1"/>
                  <a:gd name="f70" fmla="*/ 11 f45 1"/>
                  <a:gd name="f71" fmla="*/ 107 f46 1"/>
                  <a:gd name="f72" fmla="*/ 12 f45 1"/>
                  <a:gd name="f73" fmla="*/ 69 f46 1"/>
                  <a:gd name="f74" fmla="*/ 10 f45 1"/>
                  <a:gd name="f75" fmla="*/ 18 f46 1"/>
                  <a:gd name="f76" fmla="*/ 8 f45 1"/>
                  <a:gd name="f77" fmla="*/ 13 f46 1"/>
                  <a:gd name="f78" fmla="*/ 7 f46 1"/>
                  <a:gd name="f79" fmla="*/ 4 f46 1"/>
                  <a:gd name="f80" fmla="*/ 1 f46 1"/>
                  <a:gd name="f81" fmla="*/ 0 f46 1"/>
                  <a:gd name="f82" fmla="*/ 1795 f46 1"/>
                  <a:gd name="f83" fmla="*/ 180 f45 1"/>
                  <a:gd name="f84" fmla="*/ f47 1 f2"/>
                  <a:gd name="f85" fmla="*/ f50 1 1795"/>
                  <a:gd name="f86" fmla="*/ f51 1 180"/>
                  <a:gd name="f87" fmla="*/ f52 1 1795"/>
                  <a:gd name="f88" fmla="*/ f53 1 180"/>
                  <a:gd name="f89" fmla="*/ f54 1 1795"/>
                  <a:gd name="f90" fmla="*/ f55 1 180"/>
                  <a:gd name="f91" fmla="*/ f56 1 1795"/>
                  <a:gd name="f92" fmla="*/ f57 1 180"/>
                  <a:gd name="f93" fmla="*/ f58 1 1795"/>
                  <a:gd name="f94" fmla="*/ f59 1 180"/>
                  <a:gd name="f95" fmla="*/ f60 1 1795"/>
                  <a:gd name="f96" fmla="*/ f61 1 180"/>
                  <a:gd name="f97" fmla="*/ f62 1 1795"/>
                  <a:gd name="f98" fmla="*/ f63 1 180"/>
                  <a:gd name="f99" fmla="*/ f64 1 1795"/>
                  <a:gd name="f100" fmla="*/ f65 1 1795"/>
                  <a:gd name="f101" fmla="*/ f66 1 180"/>
                  <a:gd name="f102" fmla="*/ f67 1 1795"/>
                  <a:gd name="f103" fmla="*/ f68 1 180"/>
                  <a:gd name="f104" fmla="*/ f69 1 1795"/>
                  <a:gd name="f105" fmla="*/ f70 1 180"/>
                  <a:gd name="f106" fmla="*/ f71 1 1795"/>
                  <a:gd name="f107" fmla="*/ f72 1 180"/>
                  <a:gd name="f108" fmla="*/ f73 1 1795"/>
                  <a:gd name="f109" fmla="*/ f74 1 180"/>
                  <a:gd name="f110" fmla="*/ f75 1 1795"/>
                  <a:gd name="f111" fmla="*/ f76 1 180"/>
                  <a:gd name="f112" fmla="*/ f77 1 1795"/>
                  <a:gd name="f113" fmla="*/ f78 1 1795"/>
                  <a:gd name="f114" fmla="*/ f79 1 1795"/>
                  <a:gd name="f115" fmla="*/ f80 1 1795"/>
                  <a:gd name="f116" fmla="*/ f81 1 1795"/>
                  <a:gd name="f117" fmla="*/ f82 1 1795"/>
                  <a:gd name="f118" fmla="*/ f83 1 180"/>
                  <a:gd name="f119" fmla="+- f84 0 f1"/>
                  <a:gd name="f120" fmla="*/ f85 1 f48"/>
                  <a:gd name="f121" fmla="*/ f86 1 f49"/>
                  <a:gd name="f122" fmla="*/ f87 1 f48"/>
                  <a:gd name="f123" fmla="*/ f88 1 f49"/>
                  <a:gd name="f124" fmla="*/ f89 1 f48"/>
                  <a:gd name="f125" fmla="*/ f90 1 f49"/>
                  <a:gd name="f126" fmla="*/ f91 1 f48"/>
                  <a:gd name="f127" fmla="*/ f92 1 f49"/>
                  <a:gd name="f128" fmla="*/ f93 1 f48"/>
                  <a:gd name="f129" fmla="*/ f94 1 f49"/>
                  <a:gd name="f130" fmla="*/ f95 1 f48"/>
                  <a:gd name="f131" fmla="*/ f96 1 f49"/>
                  <a:gd name="f132" fmla="*/ f97 1 f48"/>
                  <a:gd name="f133" fmla="*/ f98 1 f49"/>
                  <a:gd name="f134" fmla="*/ f99 1 f48"/>
                  <a:gd name="f135" fmla="*/ f100 1 f48"/>
                  <a:gd name="f136" fmla="*/ f101 1 f49"/>
                  <a:gd name="f137" fmla="*/ f102 1 f48"/>
                  <a:gd name="f138" fmla="*/ f103 1 f49"/>
                  <a:gd name="f139" fmla="*/ f104 1 f48"/>
                  <a:gd name="f140" fmla="*/ f105 1 f49"/>
                  <a:gd name="f141" fmla="*/ f106 1 f48"/>
                  <a:gd name="f142" fmla="*/ f107 1 f49"/>
                  <a:gd name="f143" fmla="*/ f108 1 f48"/>
                  <a:gd name="f144" fmla="*/ f109 1 f49"/>
                  <a:gd name="f145" fmla="*/ f110 1 f48"/>
                  <a:gd name="f146" fmla="*/ f111 1 f49"/>
                  <a:gd name="f147" fmla="*/ f112 1 f48"/>
                  <a:gd name="f148" fmla="*/ f113 1 f48"/>
                  <a:gd name="f149" fmla="*/ f114 1 f48"/>
                  <a:gd name="f150" fmla="*/ f115 1 f48"/>
                  <a:gd name="f151" fmla="*/ f116 1 f48"/>
                  <a:gd name="f152" fmla="*/ f117 1 f48"/>
                  <a:gd name="f153" fmla="*/ f118 1 f49"/>
                  <a:gd name="f154" fmla="*/ f151 f43 1"/>
                  <a:gd name="f155" fmla="*/ f152 f43 1"/>
                  <a:gd name="f156" fmla="*/ f153 f44 1"/>
                  <a:gd name="f157" fmla="*/ f121 f44 1"/>
                  <a:gd name="f158" fmla="*/ f120 f43 1"/>
                  <a:gd name="f159" fmla="*/ f122 f43 1"/>
                  <a:gd name="f160" fmla="*/ f123 f44 1"/>
                  <a:gd name="f161" fmla="*/ f124 f43 1"/>
                  <a:gd name="f162" fmla="*/ f125 f44 1"/>
                  <a:gd name="f163" fmla="*/ f126 f43 1"/>
                  <a:gd name="f164" fmla="*/ f127 f44 1"/>
                  <a:gd name="f165" fmla="*/ f128 f43 1"/>
                  <a:gd name="f166" fmla="*/ f129 f44 1"/>
                  <a:gd name="f167" fmla="*/ f130 f43 1"/>
                  <a:gd name="f168" fmla="*/ f131 f44 1"/>
                  <a:gd name="f169" fmla="*/ f132 f43 1"/>
                  <a:gd name="f170" fmla="*/ f133 f44 1"/>
                  <a:gd name="f171" fmla="*/ f134 f43 1"/>
                  <a:gd name="f172" fmla="*/ f135 f43 1"/>
                  <a:gd name="f173" fmla="*/ f136 f44 1"/>
                  <a:gd name="f174" fmla="*/ f137 f43 1"/>
                  <a:gd name="f175" fmla="*/ f138 f44 1"/>
                  <a:gd name="f176" fmla="*/ f139 f43 1"/>
                  <a:gd name="f177" fmla="*/ f140 f44 1"/>
                  <a:gd name="f178" fmla="*/ f141 f43 1"/>
                  <a:gd name="f179" fmla="*/ f142 f44 1"/>
                  <a:gd name="f180" fmla="*/ f143 f43 1"/>
                  <a:gd name="f181" fmla="*/ f144 f44 1"/>
                  <a:gd name="f182" fmla="*/ f145 f43 1"/>
                  <a:gd name="f183" fmla="*/ f146 f44 1"/>
                  <a:gd name="f184" fmla="*/ f147 f43 1"/>
                  <a:gd name="f185" fmla="*/ f148 f43 1"/>
                  <a:gd name="f186" fmla="*/ f149 f43 1"/>
                  <a:gd name="f187" fmla="*/ f150 f43 1"/>
                </a:gdLst>
                <a:ahLst/>
                <a:cxnLst>
                  <a:cxn ang="3cd4">
                    <a:pos x="hc" y="t"/>
                  </a:cxn>
                  <a:cxn ang="0">
                    <a:pos x="r" y="vc"/>
                  </a:cxn>
                  <a:cxn ang="cd4">
                    <a:pos x="hc" y="b"/>
                  </a:cxn>
                  <a:cxn ang="cd2">
                    <a:pos x="l" y="vc"/>
                  </a:cxn>
                  <a:cxn ang="f119">
                    <a:pos x="f158" y="f157"/>
                  </a:cxn>
                  <a:cxn ang="f119">
                    <a:pos x="f159" y="f160"/>
                  </a:cxn>
                  <a:cxn ang="f119">
                    <a:pos x="f161" y="f162"/>
                  </a:cxn>
                  <a:cxn ang="f119">
                    <a:pos x="f163" y="f164"/>
                  </a:cxn>
                  <a:cxn ang="f119">
                    <a:pos x="f165" y="f166"/>
                  </a:cxn>
                  <a:cxn ang="f119">
                    <a:pos x="f167" y="f168"/>
                  </a:cxn>
                  <a:cxn ang="f119">
                    <a:pos x="f169" y="f170"/>
                  </a:cxn>
                  <a:cxn ang="f119">
                    <a:pos x="f171" y="f170"/>
                  </a:cxn>
                  <a:cxn ang="f119">
                    <a:pos x="f172" y="f173"/>
                  </a:cxn>
                  <a:cxn ang="f119">
                    <a:pos x="f174" y="f175"/>
                  </a:cxn>
                  <a:cxn ang="f119">
                    <a:pos x="f176" y="f177"/>
                  </a:cxn>
                  <a:cxn ang="f119">
                    <a:pos x="f178" y="f179"/>
                  </a:cxn>
                  <a:cxn ang="f119">
                    <a:pos x="f180" y="f179"/>
                  </a:cxn>
                  <a:cxn ang="f119">
                    <a:pos x="f165" y="f181"/>
                  </a:cxn>
                  <a:cxn ang="f119">
                    <a:pos x="f182" y="f183"/>
                  </a:cxn>
                  <a:cxn ang="f119">
                    <a:pos x="f184" y="f173"/>
                  </a:cxn>
                  <a:cxn ang="f119">
                    <a:pos x="f185" y="f173"/>
                  </a:cxn>
                  <a:cxn ang="f119">
                    <a:pos x="f186" y="f170"/>
                  </a:cxn>
                  <a:cxn ang="f119">
                    <a:pos x="f187" y="f166"/>
                  </a:cxn>
                  <a:cxn ang="f119">
                    <a:pos x="f154" y="f162"/>
                  </a:cxn>
                  <a:cxn ang="f119">
                    <a:pos x="f187" y="f160"/>
                  </a:cxn>
                  <a:cxn ang="f119">
                    <a:pos x="f158" y="f157"/>
                  </a:cxn>
                  <a:cxn ang="f119">
                    <a:pos x="f158" y="f157"/>
                  </a:cxn>
                </a:cxnLst>
                <a:rect l="f154" t="f157" r="f155" b="f156"/>
                <a:pathLst>
                  <a:path w="1795" h="180">
                    <a:moveTo>
                      <a:pt x="f7" y="f5"/>
                    </a:moveTo>
                    <a:lnTo>
                      <a:pt x="f8" y="f9"/>
                    </a:lnTo>
                    <a:lnTo>
                      <a:pt x="f10" y="f7"/>
                    </a:lnTo>
                    <a:lnTo>
                      <a:pt x="f11" y="f12"/>
                    </a:lnTo>
                    <a:lnTo>
                      <a:pt x="f13" y="f14"/>
                    </a:lnTo>
                    <a:lnTo>
                      <a:pt x="f15" y="f16"/>
                    </a:lnTo>
                    <a:lnTo>
                      <a:pt x="f17" y="f18"/>
                    </a:lnTo>
                    <a:lnTo>
                      <a:pt x="f19" y="f20"/>
                    </a:lnTo>
                    <a:lnTo>
                      <a:pt x="f6" y="f21"/>
                    </a:lnTo>
                    <a:lnTo>
                      <a:pt x="f22" y="f23"/>
                    </a:lnTo>
                    <a:lnTo>
                      <a:pt x="f24" y="f25"/>
                    </a:lnTo>
                    <a:lnTo>
                      <a:pt x="f26" y="f2"/>
                    </a:lnTo>
                    <a:lnTo>
                      <a:pt x="f27" y="f28"/>
                    </a:lnTo>
                    <a:lnTo>
                      <a:pt x="f29" y="f30"/>
                    </a:lnTo>
                    <a:lnTo>
                      <a:pt x="f31" y="f32"/>
                    </a:lnTo>
                    <a:lnTo>
                      <a:pt x="f33" y="f34"/>
                    </a:lnTo>
                    <a:lnTo>
                      <a:pt x="f21" y="f35"/>
                    </a:lnTo>
                    <a:lnTo>
                      <a:pt x="f36" y="f37"/>
                    </a:lnTo>
                    <a:lnTo>
                      <a:pt x="f38" y="f39"/>
                    </a:lnTo>
                    <a:lnTo>
                      <a:pt x="f5" y="f40"/>
                    </a:lnTo>
                    <a:lnTo>
                      <a:pt x="f41" y="f41"/>
                    </a:lnTo>
                    <a:lnTo>
                      <a:pt x="f7"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1" name="Freeform 41"/>
              <p:cNvSpPr/>
              <p:nvPr/>
            </p:nvSpPr>
            <p:spPr>
              <a:xfrm>
                <a:off x="8085280" y="3909370"/>
                <a:ext cx="62874" cy="819028"/>
              </a:xfrm>
              <a:custGeom>
                <a:avLst/>
                <a:gdLst>
                  <a:gd name="f0" fmla="val 10800000"/>
                  <a:gd name="f1" fmla="val 5400000"/>
                  <a:gd name="f2" fmla="val 180"/>
                  <a:gd name="f3" fmla="val w"/>
                  <a:gd name="f4" fmla="val h"/>
                  <a:gd name="f5" fmla="val 0"/>
                  <a:gd name="f6" fmla="val 230"/>
                  <a:gd name="f7" fmla="val 2408"/>
                  <a:gd name="f8" fmla="val 228"/>
                  <a:gd name="f9" fmla="val 39"/>
                  <a:gd name="f10" fmla="val 209"/>
                  <a:gd name="f11" fmla="val 207"/>
                  <a:gd name="f12" fmla="val 379"/>
                  <a:gd name="f13" fmla="val 159"/>
                  <a:gd name="f14" fmla="val 1245"/>
                  <a:gd name="f15" fmla="val 142"/>
                  <a:gd name="f16" fmla="val 1431"/>
                  <a:gd name="f17" fmla="val 124"/>
                  <a:gd name="f18" fmla="val 1596"/>
                  <a:gd name="f19" fmla="val 102"/>
                  <a:gd name="f20" fmla="val 1948"/>
                  <a:gd name="f21" fmla="val 91"/>
                  <a:gd name="f22" fmla="val 2372"/>
                  <a:gd name="f23" fmla="val 84"/>
                  <a:gd name="f24" fmla="val 2391"/>
                  <a:gd name="f25" fmla="val 70"/>
                  <a:gd name="f26" fmla="val 2404"/>
                  <a:gd name="f27" fmla="val 36"/>
                  <a:gd name="f28" fmla="val 7"/>
                  <a:gd name="f29" fmla="val 2390"/>
                  <a:gd name="f30" fmla="val 2352"/>
                  <a:gd name="f31" fmla="val 18"/>
                  <a:gd name="f32" fmla="val 2149"/>
                  <a:gd name="f33" fmla="val 9"/>
                  <a:gd name="f34" fmla="val 15"/>
                  <a:gd name="f35" fmla="val 1759"/>
                  <a:gd name="f36" fmla="val 31"/>
                  <a:gd name="f37" fmla="val 1593"/>
                  <a:gd name="f38" fmla="val 64"/>
                  <a:gd name="f39" fmla="val 1238"/>
                  <a:gd name="f40" fmla="val 114"/>
                  <a:gd name="f41" fmla="val 371"/>
                  <a:gd name="f42" fmla="val 130"/>
                  <a:gd name="f43" fmla="val 54"/>
                  <a:gd name="f44" fmla="val 139"/>
                  <a:gd name="f45" fmla="val 153"/>
                  <a:gd name="f46" fmla="val 6"/>
                  <a:gd name="f47" fmla="val 171"/>
                  <a:gd name="f48" fmla="val 205"/>
                  <a:gd name="f49" fmla="+- 0 0 -90"/>
                  <a:gd name="f50" fmla="*/ f3 1 230"/>
                  <a:gd name="f51" fmla="*/ f4 1 2408"/>
                  <a:gd name="f52" fmla="+- f7 0 f5"/>
                  <a:gd name="f53" fmla="+- f6 0 f5"/>
                  <a:gd name="f54" fmla="*/ f49 f0 1"/>
                  <a:gd name="f55" fmla="*/ f53 1 230"/>
                  <a:gd name="f56" fmla="*/ f52 1 2408"/>
                  <a:gd name="f57" fmla="*/ 14 f53 1"/>
                  <a:gd name="f58" fmla="*/ 2 f52 1"/>
                  <a:gd name="f59" fmla="*/ 13 f52 1"/>
                  <a:gd name="f60" fmla="*/ 13 f53 1"/>
                  <a:gd name="f61" fmla="*/ 23 f52 1"/>
                  <a:gd name="f62" fmla="*/ 10 f53 1"/>
                  <a:gd name="f63" fmla="*/ 77 f52 1"/>
                  <a:gd name="f64" fmla="*/ 9 f53 1"/>
                  <a:gd name="f65" fmla="*/ 89 f52 1"/>
                  <a:gd name="f66" fmla="*/ 7 f53 1"/>
                  <a:gd name="f67" fmla="*/ 99 f52 1"/>
                  <a:gd name="f68" fmla="*/ 121 f52 1"/>
                  <a:gd name="f69" fmla="*/ 6 f53 1"/>
                  <a:gd name="f70" fmla="*/ 149 f52 1"/>
                  <a:gd name="f71" fmla="*/ 150 f52 1"/>
                  <a:gd name="f72" fmla="*/ 5 f53 1"/>
                  <a:gd name="f73" fmla="*/ 151 f52 1"/>
                  <a:gd name="f74" fmla="*/ 3 f53 1"/>
                  <a:gd name="f75" fmla="*/ 1 f53 1"/>
                  <a:gd name="f76" fmla="*/ 0 f53 1"/>
                  <a:gd name="f77" fmla="*/ 147 f52 1"/>
                  <a:gd name="f78" fmla="*/ 2 f53 1"/>
                  <a:gd name="f79" fmla="*/ 135 f52 1"/>
                  <a:gd name="f80" fmla="*/ 110 f52 1"/>
                  <a:gd name="f81" fmla="*/ 4 f53 1"/>
                  <a:gd name="f82" fmla="*/ 3 f52 1"/>
                  <a:gd name="f83" fmla="*/ 1 f52 1"/>
                  <a:gd name="f84" fmla="*/ 11 f53 1"/>
                  <a:gd name="f85" fmla="*/ 0 f52 1"/>
                  <a:gd name="f86" fmla="*/ 230 f53 1"/>
                  <a:gd name="f87" fmla="*/ 2408 f52 1"/>
                  <a:gd name="f88" fmla="*/ f54 1 f2"/>
                  <a:gd name="f89" fmla="*/ f57 1 230"/>
                  <a:gd name="f90" fmla="*/ f58 1 2408"/>
                  <a:gd name="f91" fmla="*/ f59 1 2408"/>
                  <a:gd name="f92" fmla="*/ f60 1 230"/>
                  <a:gd name="f93" fmla="*/ f61 1 2408"/>
                  <a:gd name="f94" fmla="*/ f62 1 230"/>
                  <a:gd name="f95" fmla="*/ f63 1 2408"/>
                  <a:gd name="f96" fmla="*/ f64 1 230"/>
                  <a:gd name="f97" fmla="*/ f65 1 2408"/>
                  <a:gd name="f98" fmla="*/ f66 1 230"/>
                  <a:gd name="f99" fmla="*/ f67 1 2408"/>
                  <a:gd name="f100" fmla="*/ f68 1 2408"/>
                  <a:gd name="f101" fmla="*/ f69 1 230"/>
                  <a:gd name="f102" fmla="*/ f70 1 2408"/>
                  <a:gd name="f103" fmla="*/ f71 1 2408"/>
                  <a:gd name="f104" fmla="*/ f72 1 230"/>
                  <a:gd name="f105" fmla="*/ f73 1 2408"/>
                  <a:gd name="f106" fmla="*/ f74 1 230"/>
                  <a:gd name="f107" fmla="*/ f75 1 230"/>
                  <a:gd name="f108" fmla="*/ f76 1 230"/>
                  <a:gd name="f109" fmla="*/ f77 1 2408"/>
                  <a:gd name="f110" fmla="*/ f78 1 230"/>
                  <a:gd name="f111" fmla="*/ f79 1 2408"/>
                  <a:gd name="f112" fmla="*/ f80 1 2408"/>
                  <a:gd name="f113" fmla="*/ f81 1 230"/>
                  <a:gd name="f114" fmla="*/ f82 1 2408"/>
                  <a:gd name="f115" fmla="*/ f83 1 2408"/>
                  <a:gd name="f116" fmla="*/ f84 1 230"/>
                  <a:gd name="f117" fmla="*/ f85 1 2408"/>
                  <a:gd name="f118" fmla="*/ f86 1 230"/>
                  <a:gd name="f119" fmla="*/ f87 1 2408"/>
                  <a:gd name="f120" fmla="+- f88 0 f1"/>
                  <a:gd name="f121" fmla="*/ f89 1 f55"/>
                  <a:gd name="f122" fmla="*/ f90 1 f56"/>
                  <a:gd name="f123" fmla="*/ f91 1 f56"/>
                  <a:gd name="f124" fmla="*/ f92 1 f55"/>
                  <a:gd name="f125" fmla="*/ f93 1 f56"/>
                  <a:gd name="f126" fmla="*/ f94 1 f55"/>
                  <a:gd name="f127" fmla="*/ f95 1 f56"/>
                  <a:gd name="f128" fmla="*/ f96 1 f55"/>
                  <a:gd name="f129" fmla="*/ f97 1 f56"/>
                  <a:gd name="f130" fmla="*/ f98 1 f55"/>
                  <a:gd name="f131" fmla="*/ f99 1 f56"/>
                  <a:gd name="f132" fmla="*/ f100 1 f56"/>
                  <a:gd name="f133" fmla="*/ f101 1 f55"/>
                  <a:gd name="f134" fmla="*/ f102 1 f56"/>
                  <a:gd name="f135" fmla="*/ f103 1 f56"/>
                  <a:gd name="f136" fmla="*/ f104 1 f55"/>
                  <a:gd name="f137" fmla="*/ f105 1 f56"/>
                  <a:gd name="f138" fmla="*/ f106 1 f55"/>
                  <a:gd name="f139" fmla="*/ f107 1 f55"/>
                  <a:gd name="f140" fmla="*/ f108 1 f55"/>
                  <a:gd name="f141" fmla="*/ f109 1 f56"/>
                  <a:gd name="f142" fmla="*/ f110 1 f55"/>
                  <a:gd name="f143" fmla="*/ f111 1 f56"/>
                  <a:gd name="f144" fmla="*/ f112 1 f56"/>
                  <a:gd name="f145" fmla="*/ f113 1 f55"/>
                  <a:gd name="f146" fmla="*/ f114 1 f56"/>
                  <a:gd name="f147" fmla="*/ f115 1 f56"/>
                  <a:gd name="f148" fmla="*/ f116 1 f55"/>
                  <a:gd name="f149" fmla="*/ f117 1 f56"/>
                  <a:gd name="f150" fmla="*/ f118 1 f55"/>
                  <a:gd name="f151" fmla="*/ f119 1 f56"/>
                  <a:gd name="f152" fmla="*/ f140 f50 1"/>
                  <a:gd name="f153" fmla="*/ f150 f50 1"/>
                  <a:gd name="f154" fmla="*/ f151 f51 1"/>
                  <a:gd name="f155" fmla="*/ f149 f51 1"/>
                  <a:gd name="f156" fmla="*/ f121 f50 1"/>
                  <a:gd name="f157" fmla="*/ f122 f51 1"/>
                  <a:gd name="f158" fmla="*/ f123 f51 1"/>
                  <a:gd name="f159" fmla="*/ f124 f50 1"/>
                  <a:gd name="f160" fmla="*/ f125 f51 1"/>
                  <a:gd name="f161" fmla="*/ f126 f50 1"/>
                  <a:gd name="f162" fmla="*/ f127 f51 1"/>
                  <a:gd name="f163" fmla="*/ f128 f50 1"/>
                  <a:gd name="f164" fmla="*/ f129 f51 1"/>
                  <a:gd name="f165" fmla="*/ f130 f50 1"/>
                  <a:gd name="f166" fmla="*/ f131 f51 1"/>
                  <a:gd name="f167" fmla="*/ f132 f51 1"/>
                  <a:gd name="f168" fmla="*/ f133 f50 1"/>
                  <a:gd name="f169" fmla="*/ f134 f51 1"/>
                  <a:gd name="f170" fmla="*/ f135 f51 1"/>
                  <a:gd name="f171" fmla="*/ f136 f50 1"/>
                  <a:gd name="f172" fmla="*/ f137 f51 1"/>
                  <a:gd name="f173" fmla="*/ f138 f50 1"/>
                  <a:gd name="f174" fmla="*/ f139 f50 1"/>
                  <a:gd name="f175" fmla="*/ f141 f51 1"/>
                  <a:gd name="f176" fmla="*/ f142 f50 1"/>
                  <a:gd name="f177" fmla="*/ f143 f51 1"/>
                  <a:gd name="f178" fmla="*/ f144 f51 1"/>
                  <a:gd name="f179" fmla="*/ f145 f50 1"/>
                  <a:gd name="f180" fmla="*/ f146 f51 1"/>
                  <a:gd name="f181" fmla="*/ f147 f51 1"/>
                  <a:gd name="f182" fmla="*/ f148 f50 1"/>
                </a:gdLst>
                <a:ahLst/>
                <a:cxnLst>
                  <a:cxn ang="3cd4">
                    <a:pos x="hc" y="t"/>
                  </a:cxn>
                  <a:cxn ang="0">
                    <a:pos x="r" y="vc"/>
                  </a:cxn>
                  <a:cxn ang="cd4">
                    <a:pos x="hc" y="b"/>
                  </a:cxn>
                  <a:cxn ang="cd2">
                    <a:pos x="l" y="vc"/>
                  </a:cxn>
                  <a:cxn ang="f120">
                    <a:pos x="f156" y="f157"/>
                  </a:cxn>
                  <a:cxn ang="f120">
                    <a:pos x="f156" y="f158"/>
                  </a:cxn>
                  <a:cxn ang="f120">
                    <a:pos x="f159" y="f160"/>
                  </a:cxn>
                  <a:cxn ang="f120">
                    <a:pos x="f161" y="f162"/>
                  </a:cxn>
                  <a:cxn ang="f120">
                    <a:pos x="f163" y="f164"/>
                  </a:cxn>
                  <a:cxn ang="f120">
                    <a:pos x="f165" y="f166"/>
                  </a:cxn>
                  <a:cxn ang="f120">
                    <a:pos x="f165" y="f167"/>
                  </a:cxn>
                  <a:cxn ang="f120">
                    <a:pos x="f168" y="f169"/>
                  </a:cxn>
                  <a:cxn ang="f120">
                    <a:pos x="f168" y="f170"/>
                  </a:cxn>
                  <a:cxn ang="f120">
                    <a:pos x="f171" y="f172"/>
                  </a:cxn>
                  <a:cxn ang="f120">
                    <a:pos x="f173" y="f172"/>
                  </a:cxn>
                  <a:cxn ang="f120">
                    <a:pos x="f174" y="f170"/>
                  </a:cxn>
                  <a:cxn ang="f120">
                    <a:pos x="f152" y="f175"/>
                  </a:cxn>
                  <a:cxn ang="f120">
                    <a:pos x="f176" y="f177"/>
                  </a:cxn>
                  <a:cxn ang="f120">
                    <a:pos x="f174" y="f167"/>
                  </a:cxn>
                  <a:cxn ang="f120">
                    <a:pos x="f174" y="f178"/>
                  </a:cxn>
                  <a:cxn ang="f120">
                    <a:pos x="f176" y="f166"/>
                  </a:cxn>
                  <a:cxn ang="f120">
                    <a:pos x="f179" y="f162"/>
                  </a:cxn>
                  <a:cxn ang="f120">
                    <a:pos x="f165" y="f160"/>
                  </a:cxn>
                  <a:cxn ang="f120">
                    <a:pos x="f163" y="f180"/>
                  </a:cxn>
                  <a:cxn ang="f120">
                    <a:pos x="f163" y="f181"/>
                  </a:cxn>
                  <a:cxn ang="f120">
                    <a:pos x="f161" y="f181"/>
                  </a:cxn>
                  <a:cxn ang="f120">
                    <a:pos x="f182" y="f155"/>
                  </a:cxn>
                  <a:cxn ang="f120">
                    <a:pos x="f159" y="f181"/>
                  </a:cxn>
                  <a:cxn ang="f120">
                    <a:pos x="f156" y="f157"/>
                  </a:cxn>
                  <a:cxn ang="f120">
                    <a:pos x="f156" y="f157"/>
                  </a:cxn>
                </a:cxnLst>
                <a:rect l="f152" t="f155" r="f153" b="f154"/>
                <a:pathLst>
                  <a:path w="230" h="2408">
                    <a:moveTo>
                      <a:pt x="f8" y="f9"/>
                    </a:moveTo>
                    <a:lnTo>
                      <a:pt x="f6" y="f10"/>
                    </a:lnTo>
                    <a:lnTo>
                      <a:pt x="f11" y="f12"/>
                    </a:lnTo>
                    <a:lnTo>
                      <a:pt x="f13" y="f14"/>
                    </a:lnTo>
                    <a:lnTo>
                      <a:pt x="f15" y="f16"/>
                    </a:lnTo>
                    <a:lnTo>
                      <a:pt x="f17" y="f18"/>
                    </a:lnTo>
                    <a:lnTo>
                      <a:pt x="f19" y="f20"/>
                    </a:lnTo>
                    <a:lnTo>
                      <a:pt x="f21" y="f22"/>
                    </a:lnTo>
                    <a:lnTo>
                      <a:pt x="f23" y="f24"/>
                    </a:lnTo>
                    <a:lnTo>
                      <a:pt x="f25" y="f26"/>
                    </a:lnTo>
                    <a:lnTo>
                      <a:pt x="f27" y="f7"/>
                    </a:lnTo>
                    <a:lnTo>
                      <a:pt x="f28" y="f29"/>
                    </a:lnTo>
                    <a:lnTo>
                      <a:pt x="f5" y="f30"/>
                    </a:lnTo>
                    <a:lnTo>
                      <a:pt x="f31" y="f32"/>
                    </a:lnTo>
                    <a:lnTo>
                      <a:pt x="f33" y="f20"/>
                    </a:lnTo>
                    <a:lnTo>
                      <a:pt x="f34" y="f35"/>
                    </a:lnTo>
                    <a:lnTo>
                      <a:pt x="f36" y="f37"/>
                    </a:lnTo>
                    <a:lnTo>
                      <a:pt x="f38" y="f39"/>
                    </a:lnTo>
                    <a:lnTo>
                      <a:pt x="f40" y="f41"/>
                    </a:lnTo>
                    <a:lnTo>
                      <a:pt x="f42" y="f43"/>
                    </a:lnTo>
                    <a:lnTo>
                      <a:pt x="f44" y="f31"/>
                    </a:lnTo>
                    <a:lnTo>
                      <a:pt x="f45" y="f46"/>
                    </a:lnTo>
                    <a:lnTo>
                      <a:pt x="f47" y="f5"/>
                    </a:lnTo>
                    <a:lnTo>
                      <a:pt x="f48" y="f28"/>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2" name="Freeform 42"/>
              <p:cNvSpPr/>
              <p:nvPr/>
            </p:nvSpPr>
            <p:spPr>
              <a:xfrm>
                <a:off x="7707486" y="3961071"/>
                <a:ext cx="379430" cy="55778"/>
              </a:xfrm>
              <a:custGeom>
                <a:avLst/>
                <a:gdLst>
                  <a:gd name="f0" fmla="val 10800000"/>
                  <a:gd name="f1" fmla="val 5400000"/>
                  <a:gd name="f2" fmla="val 180"/>
                  <a:gd name="f3" fmla="val w"/>
                  <a:gd name="f4" fmla="val h"/>
                  <a:gd name="f5" fmla="val 0"/>
                  <a:gd name="f6" fmla="val 1389"/>
                  <a:gd name="f7" fmla="val 165"/>
                  <a:gd name="f8" fmla="val 57"/>
                  <a:gd name="f9" fmla="val 125"/>
                  <a:gd name="f10" fmla="val 13"/>
                  <a:gd name="f11" fmla="val 187"/>
                  <a:gd name="f12" fmla="val 21"/>
                  <a:gd name="f13" fmla="val 301"/>
                  <a:gd name="f14" fmla="val 22"/>
                  <a:gd name="f15" fmla="val 549"/>
                  <a:gd name="f16" fmla="val 24"/>
                  <a:gd name="f17" fmla="val 761"/>
                  <a:gd name="f18" fmla="val 45"/>
                  <a:gd name="f19" fmla="val 945"/>
                  <a:gd name="f20" fmla="val 60"/>
                  <a:gd name="f21" fmla="val 1342"/>
                  <a:gd name="f22" fmla="val 70"/>
                  <a:gd name="f23" fmla="val 1377"/>
                  <a:gd name="f24" fmla="val 85"/>
                  <a:gd name="f25" fmla="val 117"/>
                  <a:gd name="f26" fmla="val 150"/>
                  <a:gd name="f27" fmla="val 1363"/>
                  <a:gd name="f28" fmla="val 160"/>
                  <a:gd name="f29" fmla="val 941"/>
                  <a:gd name="f30" fmla="val 153"/>
                  <a:gd name="f31" fmla="val 540"/>
                  <a:gd name="f32" fmla="val 284"/>
                  <a:gd name="f33" fmla="val 114"/>
                  <a:gd name="f34" fmla="val 33"/>
                  <a:gd name="f35" fmla="val 90"/>
                  <a:gd name="f36" fmla="val 3"/>
                  <a:gd name="f37" fmla="val 67"/>
                  <a:gd name="f38" fmla="val 20"/>
                  <a:gd name="f39" fmla="val 4"/>
                  <a:gd name="f40" fmla="+- 0 0 -90"/>
                  <a:gd name="f41" fmla="*/ f3 1 1389"/>
                  <a:gd name="f42" fmla="*/ f4 1 165"/>
                  <a:gd name="f43" fmla="+- f7 0 f5"/>
                  <a:gd name="f44" fmla="+- f6 0 f5"/>
                  <a:gd name="f45" fmla="*/ f40 f0 1"/>
                  <a:gd name="f46" fmla="*/ f44 1 1389"/>
                  <a:gd name="f47" fmla="*/ f43 1 165"/>
                  <a:gd name="f48" fmla="*/ 3 f44 1"/>
                  <a:gd name="f49" fmla="*/ 0 f43 1"/>
                  <a:gd name="f50" fmla="*/ 7 f44 1"/>
                  <a:gd name="f51" fmla="*/ 11 f44 1"/>
                  <a:gd name="f52" fmla="*/ 1 f43 1"/>
                  <a:gd name="f53" fmla="*/ 18 f44 1"/>
                  <a:gd name="f54" fmla="*/ 34 f44 1"/>
                  <a:gd name="f55" fmla="*/ 47 f44 1"/>
                  <a:gd name="f56" fmla="*/ 2 f43 1"/>
                  <a:gd name="f57" fmla="*/ 59 f44 1"/>
                  <a:gd name="f58" fmla="*/ 3 f43 1"/>
                  <a:gd name="f59" fmla="*/ 83 f44 1"/>
                  <a:gd name="f60" fmla="*/ 4 f43 1"/>
                  <a:gd name="f61" fmla="*/ 86 f44 1"/>
                  <a:gd name="f62" fmla="*/ 5 f43 1"/>
                  <a:gd name="f63" fmla="*/ 7 f43 1"/>
                  <a:gd name="f64" fmla="*/ 9 f43 1"/>
                  <a:gd name="f65" fmla="*/ 85 f44 1"/>
                  <a:gd name="f66" fmla="*/ 10 f43 1"/>
                  <a:gd name="f67" fmla="*/ 58 f44 1"/>
                  <a:gd name="f68" fmla="*/ 33 f44 1"/>
                  <a:gd name="f69" fmla="*/ 17 f44 1"/>
                  <a:gd name="f70" fmla="*/ 2 f44 1"/>
                  <a:gd name="f71" fmla="*/ 0 f44 1"/>
                  <a:gd name="f72" fmla="*/ 1 f44 1"/>
                  <a:gd name="f73" fmla="*/ 1389 f44 1"/>
                  <a:gd name="f74" fmla="*/ 165 f43 1"/>
                  <a:gd name="f75" fmla="*/ f45 1 f2"/>
                  <a:gd name="f76" fmla="*/ f48 1 1389"/>
                  <a:gd name="f77" fmla="*/ f49 1 165"/>
                  <a:gd name="f78" fmla="*/ f50 1 1389"/>
                  <a:gd name="f79" fmla="*/ f51 1 1389"/>
                  <a:gd name="f80" fmla="*/ f52 1 165"/>
                  <a:gd name="f81" fmla="*/ f53 1 1389"/>
                  <a:gd name="f82" fmla="*/ f54 1 1389"/>
                  <a:gd name="f83" fmla="*/ f55 1 1389"/>
                  <a:gd name="f84" fmla="*/ f56 1 165"/>
                  <a:gd name="f85" fmla="*/ f57 1 1389"/>
                  <a:gd name="f86" fmla="*/ f58 1 165"/>
                  <a:gd name="f87" fmla="*/ f59 1 1389"/>
                  <a:gd name="f88" fmla="*/ f60 1 165"/>
                  <a:gd name="f89" fmla="*/ f61 1 1389"/>
                  <a:gd name="f90" fmla="*/ f62 1 165"/>
                  <a:gd name="f91" fmla="*/ f63 1 165"/>
                  <a:gd name="f92" fmla="*/ f64 1 165"/>
                  <a:gd name="f93" fmla="*/ f65 1 1389"/>
                  <a:gd name="f94" fmla="*/ f66 1 165"/>
                  <a:gd name="f95" fmla="*/ f67 1 1389"/>
                  <a:gd name="f96" fmla="*/ f68 1 1389"/>
                  <a:gd name="f97" fmla="*/ f69 1 1389"/>
                  <a:gd name="f98" fmla="*/ f70 1 1389"/>
                  <a:gd name="f99" fmla="*/ f71 1 1389"/>
                  <a:gd name="f100" fmla="*/ f72 1 1389"/>
                  <a:gd name="f101" fmla="*/ f73 1 1389"/>
                  <a:gd name="f102" fmla="*/ f74 1 165"/>
                  <a:gd name="f103" fmla="+- f75 0 f1"/>
                  <a:gd name="f104" fmla="*/ f76 1 f46"/>
                  <a:gd name="f105" fmla="*/ f77 1 f47"/>
                  <a:gd name="f106" fmla="*/ f78 1 f46"/>
                  <a:gd name="f107" fmla="*/ f79 1 f46"/>
                  <a:gd name="f108" fmla="*/ f80 1 f47"/>
                  <a:gd name="f109" fmla="*/ f81 1 f46"/>
                  <a:gd name="f110" fmla="*/ f82 1 f46"/>
                  <a:gd name="f111" fmla="*/ f83 1 f46"/>
                  <a:gd name="f112" fmla="*/ f84 1 f47"/>
                  <a:gd name="f113" fmla="*/ f85 1 f46"/>
                  <a:gd name="f114" fmla="*/ f86 1 f47"/>
                  <a:gd name="f115" fmla="*/ f87 1 f46"/>
                  <a:gd name="f116" fmla="*/ f88 1 f47"/>
                  <a:gd name="f117" fmla="*/ f89 1 f46"/>
                  <a:gd name="f118" fmla="*/ f90 1 f47"/>
                  <a:gd name="f119" fmla="*/ f91 1 f47"/>
                  <a:gd name="f120" fmla="*/ f92 1 f47"/>
                  <a:gd name="f121" fmla="*/ f93 1 f46"/>
                  <a:gd name="f122" fmla="*/ f94 1 f47"/>
                  <a:gd name="f123" fmla="*/ f95 1 f46"/>
                  <a:gd name="f124" fmla="*/ f96 1 f46"/>
                  <a:gd name="f125" fmla="*/ f97 1 f46"/>
                  <a:gd name="f126" fmla="*/ f98 1 f46"/>
                  <a:gd name="f127" fmla="*/ f99 1 f46"/>
                  <a:gd name="f128" fmla="*/ f100 1 f46"/>
                  <a:gd name="f129" fmla="*/ f101 1 f46"/>
                  <a:gd name="f130" fmla="*/ f102 1 f47"/>
                  <a:gd name="f131" fmla="*/ f127 f41 1"/>
                  <a:gd name="f132" fmla="*/ f129 f41 1"/>
                  <a:gd name="f133" fmla="*/ f130 f42 1"/>
                  <a:gd name="f134" fmla="*/ f105 f42 1"/>
                  <a:gd name="f135" fmla="*/ f104 f41 1"/>
                  <a:gd name="f136" fmla="*/ f106 f41 1"/>
                  <a:gd name="f137" fmla="*/ f107 f41 1"/>
                  <a:gd name="f138" fmla="*/ f108 f42 1"/>
                  <a:gd name="f139" fmla="*/ f109 f41 1"/>
                  <a:gd name="f140" fmla="*/ f110 f41 1"/>
                  <a:gd name="f141" fmla="*/ f111 f41 1"/>
                  <a:gd name="f142" fmla="*/ f112 f42 1"/>
                  <a:gd name="f143" fmla="*/ f113 f41 1"/>
                  <a:gd name="f144" fmla="*/ f114 f42 1"/>
                  <a:gd name="f145" fmla="*/ f115 f41 1"/>
                  <a:gd name="f146" fmla="*/ f116 f42 1"/>
                  <a:gd name="f147" fmla="*/ f117 f41 1"/>
                  <a:gd name="f148" fmla="*/ f118 f42 1"/>
                  <a:gd name="f149" fmla="*/ f119 f42 1"/>
                  <a:gd name="f150" fmla="*/ f120 f42 1"/>
                  <a:gd name="f151" fmla="*/ f121 f41 1"/>
                  <a:gd name="f152" fmla="*/ f122 f42 1"/>
                  <a:gd name="f153" fmla="*/ f123 f41 1"/>
                  <a:gd name="f154" fmla="*/ f124 f41 1"/>
                  <a:gd name="f155" fmla="*/ f125 f41 1"/>
                  <a:gd name="f156" fmla="*/ f126 f41 1"/>
                  <a:gd name="f157" fmla="*/ f128 f41 1"/>
                </a:gdLst>
                <a:ahLst/>
                <a:cxnLst>
                  <a:cxn ang="3cd4">
                    <a:pos x="hc" y="t"/>
                  </a:cxn>
                  <a:cxn ang="0">
                    <a:pos x="r" y="vc"/>
                  </a:cxn>
                  <a:cxn ang="cd4">
                    <a:pos x="hc" y="b"/>
                  </a:cxn>
                  <a:cxn ang="cd2">
                    <a:pos x="l" y="vc"/>
                  </a:cxn>
                  <a:cxn ang="f103">
                    <a:pos x="f135" y="f134"/>
                  </a:cxn>
                  <a:cxn ang="f103">
                    <a:pos x="f136" y="f134"/>
                  </a:cxn>
                  <a:cxn ang="f103">
                    <a:pos x="f137" y="f138"/>
                  </a:cxn>
                  <a:cxn ang="f103">
                    <a:pos x="f139" y="f138"/>
                  </a:cxn>
                  <a:cxn ang="f103">
                    <a:pos x="f140" y="f138"/>
                  </a:cxn>
                  <a:cxn ang="f103">
                    <a:pos x="f141" y="f142"/>
                  </a:cxn>
                  <a:cxn ang="f103">
                    <a:pos x="f143" y="f144"/>
                  </a:cxn>
                  <a:cxn ang="f103">
                    <a:pos x="f145" y="f146"/>
                  </a:cxn>
                  <a:cxn ang="f103">
                    <a:pos x="f147" y="f148"/>
                  </a:cxn>
                  <a:cxn ang="f103">
                    <a:pos x="f147" y="f149"/>
                  </a:cxn>
                  <a:cxn ang="f103">
                    <a:pos x="f147" y="f150"/>
                  </a:cxn>
                  <a:cxn ang="f103">
                    <a:pos x="f151" y="f152"/>
                  </a:cxn>
                  <a:cxn ang="f103">
                    <a:pos x="f145" y="f152"/>
                  </a:cxn>
                  <a:cxn ang="f103">
                    <a:pos x="f153" y="f150"/>
                  </a:cxn>
                  <a:cxn ang="f103">
                    <a:pos x="f154" y="f149"/>
                  </a:cxn>
                  <a:cxn ang="f103">
                    <a:pos x="f155" y="f149"/>
                  </a:cxn>
                  <a:cxn ang="f103">
                    <a:pos x="f156" y="f148"/>
                  </a:cxn>
                  <a:cxn ang="f103">
                    <a:pos x="f131" y="f146"/>
                  </a:cxn>
                  <a:cxn ang="f103">
                    <a:pos x="f131" y="f142"/>
                  </a:cxn>
                  <a:cxn ang="f103">
                    <a:pos x="f157" y="f134"/>
                  </a:cxn>
                  <a:cxn ang="f103">
                    <a:pos x="f135" y="f134"/>
                  </a:cxn>
                  <a:cxn ang="f103">
                    <a:pos x="f135" y="f134"/>
                  </a:cxn>
                </a:cxnLst>
                <a:rect l="f131" t="f134" r="f132" b="f133"/>
                <a:pathLst>
                  <a:path w="1389" h="165">
                    <a:moveTo>
                      <a:pt x="f8" y="f5"/>
                    </a:moveTo>
                    <a:lnTo>
                      <a:pt x="f9" y="f10"/>
                    </a:lnTo>
                    <a:lnTo>
                      <a:pt x="f11" y="f12"/>
                    </a:lnTo>
                    <a:lnTo>
                      <a:pt x="f13" y="f14"/>
                    </a:lnTo>
                    <a:lnTo>
                      <a:pt x="f15" y="f16"/>
                    </a:lnTo>
                    <a:lnTo>
                      <a:pt x="f17" y="f18"/>
                    </a:lnTo>
                    <a:lnTo>
                      <a:pt x="f19" y="f20"/>
                    </a:lnTo>
                    <a:lnTo>
                      <a:pt x="f21" y="f22"/>
                    </a:lnTo>
                    <a:lnTo>
                      <a:pt x="f23" y="f24"/>
                    </a:lnTo>
                    <a:lnTo>
                      <a:pt x="f6" y="f25"/>
                    </a:lnTo>
                    <a:lnTo>
                      <a:pt x="f23" y="f26"/>
                    </a:lnTo>
                    <a:lnTo>
                      <a:pt x="f27" y="f28"/>
                    </a:lnTo>
                    <a:lnTo>
                      <a:pt x="f21" y="f7"/>
                    </a:lnTo>
                    <a:lnTo>
                      <a:pt x="f29" y="f30"/>
                    </a:lnTo>
                    <a:lnTo>
                      <a:pt x="f31" y="f25"/>
                    </a:lnTo>
                    <a:lnTo>
                      <a:pt x="f32" y="f33"/>
                    </a:lnTo>
                    <a:lnTo>
                      <a:pt x="f34" y="f35"/>
                    </a:lnTo>
                    <a:lnTo>
                      <a:pt x="f36" y="f37"/>
                    </a:lnTo>
                    <a:lnTo>
                      <a:pt x="f5" y="f34"/>
                    </a:lnTo>
                    <a:lnTo>
                      <a:pt x="f38" y="f39"/>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3" name="Freeform 43"/>
              <p:cNvSpPr/>
              <p:nvPr/>
            </p:nvSpPr>
            <p:spPr>
              <a:xfrm>
                <a:off x="8033342" y="3992361"/>
                <a:ext cx="56317" cy="787737"/>
              </a:xfrm>
              <a:custGeom>
                <a:avLst/>
                <a:gdLst>
                  <a:gd name="f0" fmla="val 10800000"/>
                  <a:gd name="f1" fmla="val 5400000"/>
                  <a:gd name="f2" fmla="val 180"/>
                  <a:gd name="f3" fmla="val w"/>
                  <a:gd name="f4" fmla="val h"/>
                  <a:gd name="f5" fmla="val 0"/>
                  <a:gd name="f6" fmla="val 206"/>
                  <a:gd name="f7" fmla="val 2317"/>
                  <a:gd name="f8" fmla="val 48"/>
                  <a:gd name="f9" fmla="val 200"/>
                  <a:gd name="f10" fmla="val 292"/>
                  <a:gd name="f11" fmla="val 182"/>
                  <a:gd name="f12" fmla="val 505"/>
                  <a:gd name="f13" fmla="val 158"/>
                  <a:gd name="f14" fmla="val 720"/>
                  <a:gd name="f15" fmla="val 133"/>
                  <a:gd name="f16" fmla="val 964"/>
                  <a:gd name="f17" fmla="val 95"/>
                  <a:gd name="f18" fmla="val 1618"/>
                  <a:gd name="f19" fmla="val 93"/>
                  <a:gd name="f20" fmla="val 1923"/>
                  <a:gd name="f21" fmla="val 2004"/>
                  <a:gd name="f22" fmla="val 2088"/>
                  <a:gd name="f23" fmla="val 2270"/>
                  <a:gd name="f24" fmla="val 80"/>
                  <a:gd name="f25" fmla="val 2306"/>
                  <a:gd name="f26" fmla="val 15"/>
                  <a:gd name="f27" fmla="val 2"/>
                  <a:gd name="f28" fmla="val 1613"/>
                  <a:gd name="f29" fmla="val 12"/>
                  <a:gd name="f30" fmla="val 1305"/>
                  <a:gd name="f31" fmla="val 39"/>
                  <a:gd name="f32" fmla="val 955"/>
                  <a:gd name="f33" fmla="val 63"/>
                  <a:gd name="f34" fmla="val 714"/>
                  <a:gd name="f35" fmla="val 89"/>
                  <a:gd name="f36" fmla="val 502"/>
                  <a:gd name="f37" fmla="val 113"/>
                  <a:gd name="f38" fmla="val 128"/>
                  <a:gd name="f39" fmla="val 160"/>
                  <a:gd name="f40" fmla="val 193"/>
                  <a:gd name="f41" fmla="+- 0 0 -90"/>
                  <a:gd name="f42" fmla="*/ f3 1 206"/>
                  <a:gd name="f43" fmla="*/ f4 1 2317"/>
                  <a:gd name="f44" fmla="+- f7 0 f5"/>
                  <a:gd name="f45" fmla="+- f6 0 f5"/>
                  <a:gd name="f46" fmla="*/ f41 f0 1"/>
                  <a:gd name="f47" fmla="*/ f45 1 206"/>
                  <a:gd name="f48" fmla="*/ f44 1 2317"/>
                  <a:gd name="f49" fmla="*/ 13 f45 1"/>
                  <a:gd name="f50" fmla="*/ 3 f44 1"/>
                  <a:gd name="f51" fmla="*/ 18 f44 1"/>
                  <a:gd name="f52" fmla="*/ 12 f45 1"/>
                  <a:gd name="f53" fmla="*/ 31 f44 1"/>
                  <a:gd name="f54" fmla="*/ 10 f45 1"/>
                  <a:gd name="f55" fmla="*/ 45 f44 1"/>
                  <a:gd name="f56" fmla="*/ 9 f45 1"/>
                  <a:gd name="f57" fmla="*/ 60 f44 1"/>
                  <a:gd name="f58" fmla="*/ 6 f45 1"/>
                  <a:gd name="f59" fmla="*/ 101 f44 1"/>
                  <a:gd name="f60" fmla="*/ 120 f44 1"/>
                  <a:gd name="f61" fmla="*/ 125 f44 1"/>
                  <a:gd name="f62" fmla="*/ 130 f44 1"/>
                  <a:gd name="f63" fmla="*/ 141 f44 1"/>
                  <a:gd name="f64" fmla="*/ 5 f45 1"/>
                  <a:gd name="f65" fmla="*/ 144 f44 1"/>
                  <a:gd name="f66" fmla="*/ 3 f45 1"/>
                  <a:gd name="f67" fmla="*/ 1 f45 1"/>
                  <a:gd name="f68" fmla="*/ 0 f45 1"/>
                  <a:gd name="f69" fmla="*/ 100 f44 1"/>
                  <a:gd name="f70" fmla="*/ 81 f44 1"/>
                  <a:gd name="f71" fmla="*/ 59 f44 1"/>
                  <a:gd name="f72" fmla="*/ 4 f45 1"/>
                  <a:gd name="f73" fmla="*/ 44 f44 1"/>
                  <a:gd name="f74" fmla="*/ 7 f45 1"/>
                  <a:gd name="f75" fmla="*/ 8 f45 1"/>
                  <a:gd name="f76" fmla="*/ 0 f44 1"/>
                  <a:gd name="f77" fmla="*/ 206 f45 1"/>
                  <a:gd name="f78" fmla="*/ 2317 f44 1"/>
                  <a:gd name="f79" fmla="*/ f46 1 f2"/>
                  <a:gd name="f80" fmla="*/ f49 1 206"/>
                  <a:gd name="f81" fmla="*/ f50 1 2317"/>
                  <a:gd name="f82" fmla="*/ f51 1 2317"/>
                  <a:gd name="f83" fmla="*/ f52 1 206"/>
                  <a:gd name="f84" fmla="*/ f53 1 2317"/>
                  <a:gd name="f85" fmla="*/ f54 1 206"/>
                  <a:gd name="f86" fmla="*/ f55 1 2317"/>
                  <a:gd name="f87" fmla="*/ f56 1 206"/>
                  <a:gd name="f88" fmla="*/ f57 1 2317"/>
                  <a:gd name="f89" fmla="*/ f58 1 206"/>
                  <a:gd name="f90" fmla="*/ f59 1 2317"/>
                  <a:gd name="f91" fmla="*/ f60 1 2317"/>
                  <a:gd name="f92" fmla="*/ f61 1 2317"/>
                  <a:gd name="f93" fmla="*/ f62 1 2317"/>
                  <a:gd name="f94" fmla="*/ f63 1 2317"/>
                  <a:gd name="f95" fmla="*/ f64 1 206"/>
                  <a:gd name="f96" fmla="*/ f65 1 2317"/>
                  <a:gd name="f97" fmla="*/ f66 1 206"/>
                  <a:gd name="f98" fmla="*/ f67 1 206"/>
                  <a:gd name="f99" fmla="*/ f68 1 206"/>
                  <a:gd name="f100" fmla="*/ f69 1 2317"/>
                  <a:gd name="f101" fmla="*/ f70 1 2317"/>
                  <a:gd name="f102" fmla="*/ f71 1 2317"/>
                  <a:gd name="f103" fmla="*/ f72 1 206"/>
                  <a:gd name="f104" fmla="*/ f73 1 2317"/>
                  <a:gd name="f105" fmla="*/ f74 1 206"/>
                  <a:gd name="f106" fmla="*/ f75 1 206"/>
                  <a:gd name="f107" fmla="*/ f76 1 2317"/>
                  <a:gd name="f108" fmla="*/ f77 1 206"/>
                  <a:gd name="f109" fmla="*/ f78 1 2317"/>
                  <a:gd name="f110" fmla="+- f79 0 f1"/>
                  <a:gd name="f111" fmla="*/ f80 1 f47"/>
                  <a:gd name="f112" fmla="*/ f81 1 f48"/>
                  <a:gd name="f113" fmla="*/ f82 1 f48"/>
                  <a:gd name="f114" fmla="*/ f83 1 f47"/>
                  <a:gd name="f115" fmla="*/ f84 1 f48"/>
                  <a:gd name="f116" fmla="*/ f85 1 f47"/>
                  <a:gd name="f117" fmla="*/ f86 1 f48"/>
                  <a:gd name="f118" fmla="*/ f87 1 f47"/>
                  <a:gd name="f119" fmla="*/ f88 1 f48"/>
                  <a:gd name="f120" fmla="*/ f89 1 f47"/>
                  <a:gd name="f121" fmla="*/ f90 1 f48"/>
                  <a:gd name="f122" fmla="*/ f91 1 f48"/>
                  <a:gd name="f123" fmla="*/ f92 1 f48"/>
                  <a:gd name="f124" fmla="*/ f93 1 f48"/>
                  <a:gd name="f125" fmla="*/ f94 1 f48"/>
                  <a:gd name="f126" fmla="*/ f95 1 f47"/>
                  <a:gd name="f127" fmla="*/ f96 1 f48"/>
                  <a:gd name="f128" fmla="*/ f97 1 f47"/>
                  <a:gd name="f129" fmla="*/ f98 1 f47"/>
                  <a:gd name="f130" fmla="*/ f99 1 f47"/>
                  <a:gd name="f131" fmla="*/ f100 1 f48"/>
                  <a:gd name="f132" fmla="*/ f101 1 f48"/>
                  <a:gd name="f133" fmla="*/ f102 1 f48"/>
                  <a:gd name="f134" fmla="*/ f103 1 f47"/>
                  <a:gd name="f135" fmla="*/ f104 1 f48"/>
                  <a:gd name="f136" fmla="*/ f105 1 f47"/>
                  <a:gd name="f137" fmla="*/ f106 1 f47"/>
                  <a:gd name="f138" fmla="*/ f107 1 f48"/>
                  <a:gd name="f139" fmla="*/ f108 1 f47"/>
                  <a:gd name="f140" fmla="*/ f109 1 f48"/>
                  <a:gd name="f141" fmla="*/ f130 f42 1"/>
                  <a:gd name="f142" fmla="*/ f139 f42 1"/>
                  <a:gd name="f143" fmla="*/ f140 f43 1"/>
                  <a:gd name="f144" fmla="*/ f138 f43 1"/>
                  <a:gd name="f145" fmla="*/ f111 f42 1"/>
                  <a:gd name="f146" fmla="*/ f112 f43 1"/>
                  <a:gd name="f147" fmla="*/ f113 f43 1"/>
                  <a:gd name="f148" fmla="*/ f114 f42 1"/>
                  <a:gd name="f149" fmla="*/ f115 f43 1"/>
                  <a:gd name="f150" fmla="*/ f116 f42 1"/>
                  <a:gd name="f151" fmla="*/ f117 f43 1"/>
                  <a:gd name="f152" fmla="*/ f118 f42 1"/>
                  <a:gd name="f153" fmla="*/ f119 f43 1"/>
                  <a:gd name="f154" fmla="*/ f120 f42 1"/>
                  <a:gd name="f155" fmla="*/ f121 f43 1"/>
                  <a:gd name="f156" fmla="*/ f122 f43 1"/>
                  <a:gd name="f157" fmla="*/ f123 f43 1"/>
                  <a:gd name="f158" fmla="*/ f124 f43 1"/>
                  <a:gd name="f159" fmla="*/ f125 f43 1"/>
                  <a:gd name="f160" fmla="*/ f126 f42 1"/>
                  <a:gd name="f161" fmla="*/ f127 f43 1"/>
                  <a:gd name="f162" fmla="*/ f128 f42 1"/>
                  <a:gd name="f163" fmla="*/ f129 f42 1"/>
                  <a:gd name="f164" fmla="*/ f131 f43 1"/>
                  <a:gd name="f165" fmla="*/ f132 f43 1"/>
                  <a:gd name="f166" fmla="*/ f133 f43 1"/>
                  <a:gd name="f167" fmla="*/ f134 f42 1"/>
                  <a:gd name="f168" fmla="*/ f135 f43 1"/>
                  <a:gd name="f169" fmla="*/ f136 f42 1"/>
                  <a:gd name="f170" fmla="*/ f137 f42 1"/>
                </a:gdLst>
                <a:ahLst/>
                <a:cxnLst>
                  <a:cxn ang="3cd4">
                    <a:pos x="hc" y="t"/>
                  </a:cxn>
                  <a:cxn ang="0">
                    <a:pos x="r" y="vc"/>
                  </a:cxn>
                  <a:cxn ang="cd4">
                    <a:pos x="hc" y="b"/>
                  </a:cxn>
                  <a:cxn ang="cd2">
                    <a:pos x="l" y="vc"/>
                  </a:cxn>
                  <a:cxn ang="f110">
                    <a:pos x="f145" y="f146"/>
                  </a:cxn>
                  <a:cxn ang="f110">
                    <a:pos x="f145" y="f147"/>
                  </a:cxn>
                  <a:cxn ang="f110">
                    <a:pos x="f148" y="f149"/>
                  </a:cxn>
                  <a:cxn ang="f110">
                    <a:pos x="f150" y="f151"/>
                  </a:cxn>
                  <a:cxn ang="f110">
                    <a:pos x="f152" y="f153"/>
                  </a:cxn>
                  <a:cxn ang="f110">
                    <a:pos x="f154" y="f155"/>
                  </a:cxn>
                  <a:cxn ang="f110">
                    <a:pos x="f154" y="f156"/>
                  </a:cxn>
                  <a:cxn ang="f110">
                    <a:pos x="f154" y="f157"/>
                  </a:cxn>
                  <a:cxn ang="f110">
                    <a:pos x="f154" y="f158"/>
                  </a:cxn>
                  <a:cxn ang="f110">
                    <a:pos x="f154" y="f159"/>
                  </a:cxn>
                  <a:cxn ang="f110">
                    <a:pos x="f160" y="f161"/>
                  </a:cxn>
                  <a:cxn ang="f110">
                    <a:pos x="f162" y="f161"/>
                  </a:cxn>
                  <a:cxn ang="f110">
                    <a:pos x="f163" y="f161"/>
                  </a:cxn>
                  <a:cxn ang="f110">
                    <a:pos x="f141" y="f159"/>
                  </a:cxn>
                  <a:cxn ang="f110">
                    <a:pos x="f163" y="f164"/>
                  </a:cxn>
                  <a:cxn ang="f110">
                    <a:pos x="f163" y="f165"/>
                  </a:cxn>
                  <a:cxn ang="f110">
                    <a:pos x="f162" y="f166"/>
                  </a:cxn>
                  <a:cxn ang="f110">
                    <a:pos x="f167" y="f168"/>
                  </a:cxn>
                  <a:cxn ang="f110">
                    <a:pos x="f154" y="f149"/>
                  </a:cxn>
                  <a:cxn ang="f110">
                    <a:pos x="f169" y="f146"/>
                  </a:cxn>
                  <a:cxn ang="f110">
                    <a:pos x="f170" y="f144"/>
                  </a:cxn>
                  <a:cxn ang="f110">
                    <a:pos x="f150" y="f144"/>
                  </a:cxn>
                  <a:cxn ang="f110">
                    <a:pos x="f145" y="f144"/>
                  </a:cxn>
                  <a:cxn ang="f110">
                    <a:pos x="f145" y="f146"/>
                  </a:cxn>
                  <a:cxn ang="f110">
                    <a:pos x="f145" y="f146"/>
                  </a:cxn>
                </a:cxnLst>
                <a:rect l="f141" t="f144" r="f142" b="f143"/>
                <a:pathLst>
                  <a:path w="206" h="2317">
                    <a:moveTo>
                      <a:pt x="f6" y="f8"/>
                    </a:moveTo>
                    <a:lnTo>
                      <a:pt x="f9" y="f10"/>
                    </a:lnTo>
                    <a:lnTo>
                      <a:pt x="f11" y="f12"/>
                    </a:lnTo>
                    <a:lnTo>
                      <a:pt x="f13" y="f14"/>
                    </a:lnTo>
                    <a:lnTo>
                      <a:pt x="f15" y="f16"/>
                    </a:lnTo>
                    <a:lnTo>
                      <a:pt x="f17" y="f18"/>
                    </a:lnTo>
                    <a:lnTo>
                      <a:pt x="f19" y="f20"/>
                    </a:lnTo>
                    <a:lnTo>
                      <a:pt x="f19" y="f21"/>
                    </a:lnTo>
                    <a:lnTo>
                      <a:pt x="f19" y="f22"/>
                    </a:lnTo>
                    <a:lnTo>
                      <a:pt x="f17" y="f23"/>
                    </a:lnTo>
                    <a:lnTo>
                      <a:pt x="f24" y="f25"/>
                    </a:lnTo>
                    <a:lnTo>
                      <a:pt x="f8" y="f7"/>
                    </a:lnTo>
                    <a:lnTo>
                      <a:pt x="f26" y="f25"/>
                    </a:lnTo>
                    <a:lnTo>
                      <a:pt x="f5" y="f23"/>
                    </a:lnTo>
                    <a:lnTo>
                      <a:pt x="f27" y="f28"/>
                    </a:lnTo>
                    <a:lnTo>
                      <a:pt x="f29" y="f30"/>
                    </a:lnTo>
                    <a:lnTo>
                      <a:pt x="f31" y="f32"/>
                    </a:lnTo>
                    <a:lnTo>
                      <a:pt x="f33" y="f34"/>
                    </a:lnTo>
                    <a:lnTo>
                      <a:pt x="f35" y="f36"/>
                    </a:lnTo>
                    <a:lnTo>
                      <a:pt x="f37" y="f8"/>
                    </a:lnTo>
                    <a:lnTo>
                      <a:pt x="f38" y="f29"/>
                    </a:lnTo>
                    <a:lnTo>
                      <a:pt x="f39" y="f5"/>
                    </a:lnTo>
                    <a:lnTo>
                      <a:pt x="f40" y="f29"/>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4" name="Freeform 44"/>
              <p:cNvSpPr/>
              <p:nvPr/>
            </p:nvSpPr>
            <p:spPr>
              <a:xfrm>
                <a:off x="7987412" y="3995763"/>
                <a:ext cx="66705" cy="774807"/>
              </a:xfrm>
              <a:custGeom>
                <a:avLst/>
                <a:gdLst>
                  <a:gd name="f0" fmla="val 10800000"/>
                  <a:gd name="f1" fmla="val 5400000"/>
                  <a:gd name="f2" fmla="val 180"/>
                  <a:gd name="f3" fmla="val w"/>
                  <a:gd name="f4" fmla="val h"/>
                  <a:gd name="f5" fmla="val 0"/>
                  <a:gd name="f6" fmla="val 243"/>
                  <a:gd name="f7" fmla="val 2279"/>
                  <a:gd name="f8" fmla="val 51"/>
                  <a:gd name="f9" fmla="val 216"/>
                  <a:gd name="f10" fmla="val 224"/>
                  <a:gd name="f11" fmla="val 197"/>
                  <a:gd name="f12" fmla="val 397"/>
                  <a:gd name="f13" fmla="val 179"/>
                  <a:gd name="f14" fmla="val 651"/>
                  <a:gd name="f15" fmla="val 162"/>
                  <a:gd name="f16" fmla="val 884"/>
                  <a:gd name="f17" fmla="val 128"/>
                  <a:gd name="f18" fmla="val 1314"/>
                  <a:gd name="f19" fmla="val 93"/>
                  <a:gd name="f20" fmla="val 2232"/>
                  <a:gd name="f21" fmla="val 80"/>
                  <a:gd name="f22" fmla="val 2267"/>
                  <a:gd name="f23" fmla="val 47"/>
                  <a:gd name="f24" fmla="val 15"/>
                  <a:gd name="f25" fmla="val 9"/>
                  <a:gd name="f26" fmla="val 1742"/>
                  <a:gd name="f27" fmla="val 35"/>
                  <a:gd name="f28" fmla="val 1311"/>
                  <a:gd name="f29" fmla="val 1099"/>
                  <a:gd name="f30" fmla="val 68"/>
                  <a:gd name="f31" fmla="val 881"/>
                  <a:gd name="f32" fmla="val 102"/>
                  <a:gd name="f33" fmla="val 391"/>
                  <a:gd name="f34" fmla="val 123"/>
                  <a:gd name="f35" fmla="val 150"/>
                  <a:gd name="f36" fmla="val 42"/>
                  <a:gd name="f37" fmla="val 168"/>
                  <a:gd name="f38" fmla="val 7"/>
                  <a:gd name="f39" fmla="val 201"/>
                  <a:gd name="f40" fmla="val 231"/>
                  <a:gd name="f41" fmla="+- 0 0 -90"/>
                  <a:gd name="f42" fmla="*/ f3 1 243"/>
                  <a:gd name="f43" fmla="*/ f4 1 2279"/>
                  <a:gd name="f44" fmla="+- f7 0 f5"/>
                  <a:gd name="f45" fmla="+- f6 0 f5"/>
                  <a:gd name="f46" fmla="*/ f41 f0 1"/>
                  <a:gd name="f47" fmla="*/ f45 1 243"/>
                  <a:gd name="f48" fmla="*/ f44 1 2279"/>
                  <a:gd name="f49" fmla="*/ 16 f45 1"/>
                  <a:gd name="f50" fmla="*/ 3 f44 1"/>
                  <a:gd name="f51" fmla="*/ 14 f45 1"/>
                  <a:gd name="f52" fmla="*/ 14 f44 1"/>
                  <a:gd name="f53" fmla="*/ 13 f45 1"/>
                  <a:gd name="f54" fmla="*/ 24 f44 1"/>
                  <a:gd name="f55" fmla="*/ 12 f45 1"/>
                  <a:gd name="f56" fmla="*/ 40 f44 1"/>
                  <a:gd name="f57" fmla="*/ 11 f45 1"/>
                  <a:gd name="f58" fmla="*/ 55 f44 1"/>
                  <a:gd name="f59" fmla="*/ 8 f45 1"/>
                  <a:gd name="f60" fmla="*/ 82 f44 1"/>
                  <a:gd name="f61" fmla="*/ 6 f45 1"/>
                  <a:gd name="f62" fmla="*/ 139 f44 1"/>
                  <a:gd name="f63" fmla="*/ 5 f45 1"/>
                  <a:gd name="f64" fmla="*/ 141 f44 1"/>
                  <a:gd name="f65" fmla="*/ 3 f45 1"/>
                  <a:gd name="f66" fmla="*/ 142 f44 1"/>
                  <a:gd name="f67" fmla="*/ 1 f45 1"/>
                  <a:gd name="f68" fmla="*/ 0 f45 1"/>
                  <a:gd name="f69" fmla="*/ 108 f44 1"/>
                  <a:gd name="f70" fmla="*/ 81 f44 1"/>
                  <a:gd name="f71" fmla="*/ 4 f45 1"/>
                  <a:gd name="f72" fmla="*/ 68 f44 1"/>
                  <a:gd name="f73" fmla="*/ 7 f45 1"/>
                  <a:gd name="f74" fmla="*/ 13 f44 1"/>
                  <a:gd name="f75" fmla="*/ 10 f45 1"/>
                  <a:gd name="f76" fmla="*/ 2 f44 1"/>
                  <a:gd name="f77" fmla="*/ 0 f44 1"/>
                  <a:gd name="f78" fmla="*/ 15 f45 1"/>
                  <a:gd name="f79" fmla="*/ 243 f45 1"/>
                  <a:gd name="f80" fmla="*/ 2279 f44 1"/>
                  <a:gd name="f81" fmla="*/ f46 1 f2"/>
                  <a:gd name="f82" fmla="*/ f49 1 243"/>
                  <a:gd name="f83" fmla="*/ f50 1 2279"/>
                  <a:gd name="f84" fmla="*/ f51 1 243"/>
                  <a:gd name="f85" fmla="*/ f52 1 2279"/>
                  <a:gd name="f86" fmla="*/ f53 1 243"/>
                  <a:gd name="f87" fmla="*/ f54 1 2279"/>
                  <a:gd name="f88" fmla="*/ f55 1 243"/>
                  <a:gd name="f89" fmla="*/ f56 1 2279"/>
                  <a:gd name="f90" fmla="*/ f57 1 243"/>
                  <a:gd name="f91" fmla="*/ f58 1 2279"/>
                  <a:gd name="f92" fmla="*/ f59 1 243"/>
                  <a:gd name="f93" fmla="*/ f60 1 2279"/>
                  <a:gd name="f94" fmla="*/ f61 1 243"/>
                  <a:gd name="f95" fmla="*/ f62 1 2279"/>
                  <a:gd name="f96" fmla="*/ f63 1 243"/>
                  <a:gd name="f97" fmla="*/ f64 1 2279"/>
                  <a:gd name="f98" fmla="*/ f65 1 243"/>
                  <a:gd name="f99" fmla="*/ f66 1 2279"/>
                  <a:gd name="f100" fmla="*/ f67 1 243"/>
                  <a:gd name="f101" fmla="*/ f68 1 243"/>
                  <a:gd name="f102" fmla="*/ f69 1 2279"/>
                  <a:gd name="f103" fmla="*/ f70 1 2279"/>
                  <a:gd name="f104" fmla="*/ f71 1 243"/>
                  <a:gd name="f105" fmla="*/ f72 1 2279"/>
                  <a:gd name="f106" fmla="*/ f73 1 243"/>
                  <a:gd name="f107" fmla="*/ f74 1 2279"/>
                  <a:gd name="f108" fmla="*/ f75 1 243"/>
                  <a:gd name="f109" fmla="*/ f76 1 2279"/>
                  <a:gd name="f110" fmla="*/ f77 1 2279"/>
                  <a:gd name="f111" fmla="*/ f78 1 243"/>
                  <a:gd name="f112" fmla="*/ f79 1 243"/>
                  <a:gd name="f113" fmla="*/ f80 1 2279"/>
                  <a:gd name="f114" fmla="+- f81 0 f1"/>
                  <a:gd name="f115" fmla="*/ f82 1 f47"/>
                  <a:gd name="f116" fmla="*/ f83 1 f48"/>
                  <a:gd name="f117" fmla="*/ f84 1 f47"/>
                  <a:gd name="f118" fmla="*/ f85 1 f48"/>
                  <a:gd name="f119" fmla="*/ f86 1 f47"/>
                  <a:gd name="f120" fmla="*/ f87 1 f48"/>
                  <a:gd name="f121" fmla="*/ f88 1 f47"/>
                  <a:gd name="f122" fmla="*/ f89 1 f48"/>
                  <a:gd name="f123" fmla="*/ f90 1 f47"/>
                  <a:gd name="f124" fmla="*/ f91 1 f48"/>
                  <a:gd name="f125" fmla="*/ f92 1 f47"/>
                  <a:gd name="f126" fmla="*/ f93 1 f48"/>
                  <a:gd name="f127" fmla="*/ f94 1 f47"/>
                  <a:gd name="f128" fmla="*/ f95 1 f48"/>
                  <a:gd name="f129" fmla="*/ f96 1 f47"/>
                  <a:gd name="f130" fmla="*/ f97 1 f48"/>
                  <a:gd name="f131" fmla="*/ f98 1 f47"/>
                  <a:gd name="f132" fmla="*/ f99 1 f48"/>
                  <a:gd name="f133" fmla="*/ f100 1 f47"/>
                  <a:gd name="f134" fmla="*/ f101 1 f47"/>
                  <a:gd name="f135" fmla="*/ f102 1 f48"/>
                  <a:gd name="f136" fmla="*/ f103 1 f48"/>
                  <a:gd name="f137" fmla="*/ f104 1 f47"/>
                  <a:gd name="f138" fmla="*/ f105 1 f48"/>
                  <a:gd name="f139" fmla="*/ f106 1 f47"/>
                  <a:gd name="f140" fmla="*/ f107 1 f48"/>
                  <a:gd name="f141" fmla="*/ f108 1 f47"/>
                  <a:gd name="f142" fmla="*/ f109 1 f48"/>
                  <a:gd name="f143" fmla="*/ f110 1 f48"/>
                  <a:gd name="f144" fmla="*/ f111 1 f47"/>
                  <a:gd name="f145" fmla="*/ f112 1 f47"/>
                  <a:gd name="f146" fmla="*/ f113 1 f48"/>
                  <a:gd name="f147" fmla="*/ f134 f42 1"/>
                  <a:gd name="f148" fmla="*/ f145 f42 1"/>
                  <a:gd name="f149" fmla="*/ f146 f43 1"/>
                  <a:gd name="f150" fmla="*/ f143 f43 1"/>
                  <a:gd name="f151" fmla="*/ f115 f42 1"/>
                  <a:gd name="f152" fmla="*/ f116 f43 1"/>
                  <a:gd name="f153" fmla="*/ f117 f42 1"/>
                  <a:gd name="f154" fmla="*/ f118 f43 1"/>
                  <a:gd name="f155" fmla="*/ f119 f42 1"/>
                  <a:gd name="f156" fmla="*/ f120 f43 1"/>
                  <a:gd name="f157" fmla="*/ f121 f42 1"/>
                  <a:gd name="f158" fmla="*/ f122 f43 1"/>
                  <a:gd name="f159" fmla="*/ f123 f42 1"/>
                  <a:gd name="f160" fmla="*/ f124 f43 1"/>
                  <a:gd name="f161" fmla="*/ f125 f42 1"/>
                  <a:gd name="f162" fmla="*/ f126 f43 1"/>
                  <a:gd name="f163" fmla="*/ f127 f42 1"/>
                  <a:gd name="f164" fmla="*/ f128 f43 1"/>
                  <a:gd name="f165" fmla="*/ f129 f42 1"/>
                  <a:gd name="f166" fmla="*/ f130 f43 1"/>
                  <a:gd name="f167" fmla="*/ f131 f42 1"/>
                  <a:gd name="f168" fmla="*/ f132 f43 1"/>
                  <a:gd name="f169" fmla="*/ f133 f42 1"/>
                  <a:gd name="f170" fmla="*/ f135 f43 1"/>
                  <a:gd name="f171" fmla="*/ f136 f43 1"/>
                  <a:gd name="f172" fmla="*/ f137 f42 1"/>
                  <a:gd name="f173" fmla="*/ f138 f43 1"/>
                  <a:gd name="f174" fmla="*/ f139 f42 1"/>
                  <a:gd name="f175" fmla="*/ f140 f43 1"/>
                  <a:gd name="f176" fmla="*/ f141 f42 1"/>
                  <a:gd name="f177" fmla="*/ f142 f43 1"/>
                  <a:gd name="f178" fmla="*/ f144 f42 1"/>
                </a:gdLst>
                <a:ahLst/>
                <a:cxnLst>
                  <a:cxn ang="3cd4">
                    <a:pos x="hc" y="t"/>
                  </a:cxn>
                  <a:cxn ang="0">
                    <a:pos x="r" y="vc"/>
                  </a:cxn>
                  <a:cxn ang="cd4">
                    <a:pos x="hc" y="b"/>
                  </a:cxn>
                  <a:cxn ang="cd2">
                    <a:pos x="l" y="vc"/>
                  </a:cxn>
                  <a:cxn ang="f114">
                    <a:pos x="f151" y="f152"/>
                  </a:cxn>
                  <a:cxn ang="f114">
                    <a:pos x="f153" y="f154"/>
                  </a:cxn>
                  <a:cxn ang="f114">
                    <a:pos x="f155" y="f156"/>
                  </a:cxn>
                  <a:cxn ang="f114">
                    <a:pos x="f157" y="f158"/>
                  </a:cxn>
                  <a:cxn ang="f114">
                    <a:pos x="f159" y="f160"/>
                  </a:cxn>
                  <a:cxn ang="f114">
                    <a:pos x="f161" y="f162"/>
                  </a:cxn>
                  <a:cxn ang="f114">
                    <a:pos x="f163" y="f164"/>
                  </a:cxn>
                  <a:cxn ang="f114">
                    <a:pos x="f165" y="f166"/>
                  </a:cxn>
                  <a:cxn ang="f114">
                    <a:pos x="f167" y="f168"/>
                  </a:cxn>
                  <a:cxn ang="f114">
                    <a:pos x="f169" y="f166"/>
                  </a:cxn>
                  <a:cxn ang="f114">
                    <a:pos x="f147" y="f164"/>
                  </a:cxn>
                  <a:cxn ang="f114">
                    <a:pos x="f169" y="f170"/>
                  </a:cxn>
                  <a:cxn ang="f114">
                    <a:pos x="f167" y="f171"/>
                  </a:cxn>
                  <a:cxn ang="f114">
                    <a:pos x="f172" y="f173"/>
                  </a:cxn>
                  <a:cxn ang="f114">
                    <a:pos x="f165" y="f160"/>
                  </a:cxn>
                  <a:cxn ang="f114">
                    <a:pos x="f174" y="f156"/>
                  </a:cxn>
                  <a:cxn ang="f114">
                    <a:pos x="f161" y="f175"/>
                  </a:cxn>
                  <a:cxn ang="f114">
                    <a:pos x="f176" y="f177"/>
                  </a:cxn>
                  <a:cxn ang="f114">
                    <a:pos x="f159" y="f150"/>
                  </a:cxn>
                  <a:cxn ang="f114">
                    <a:pos x="f155" y="f150"/>
                  </a:cxn>
                  <a:cxn ang="f114">
                    <a:pos x="f178" y="f150"/>
                  </a:cxn>
                  <a:cxn ang="f114">
                    <a:pos x="f151" y="f152"/>
                  </a:cxn>
                  <a:cxn ang="f114">
                    <a:pos x="f151" y="f152"/>
                  </a:cxn>
                </a:cxnLst>
                <a:rect l="f147" t="f150" r="f148" b="f149"/>
                <a:pathLst>
                  <a:path w="243" h="2279">
                    <a:moveTo>
                      <a:pt x="f6" y="f8"/>
                    </a:moveTo>
                    <a:lnTo>
                      <a:pt x="f9" y="f10"/>
                    </a:lnTo>
                    <a:lnTo>
                      <a:pt x="f11" y="f12"/>
                    </a:lnTo>
                    <a:lnTo>
                      <a:pt x="f13" y="f14"/>
                    </a:lnTo>
                    <a:lnTo>
                      <a:pt x="f15" y="f16"/>
                    </a:lnTo>
                    <a:lnTo>
                      <a:pt x="f17" y="f18"/>
                    </a:lnTo>
                    <a:lnTo>
                      <a:pt x="f19" y="f20"/>
                    </a:lnTo>
                    <a:lnTo>
                      <a:pt x="f21" y="f22"/>
                    </a:lnTo>
                    <a:lnTo>
                      <a:pt x="f23" y="f7"/>
                    </a:lnTo>
                    <a:lnTo>
                      <a:pt x="f24" y="f22"/>
                    </a:lnTo>
                    <a:lnTo>
                      <a:pt x="f5" y="f20"/>
                    </a:lnTo>
                    <a:lnTo>
                      <a:pt x="f25" y="f26"/>
                    </a:lnTo>
                    <a:lnTo>
                      <a:pt x="f27" y="f28"/>
                    </a:lnTo>
                    <a:lnTo>
                      <a:pt x="f8" y="f29"/>
                    </a:lnTo>
                    <a:lnTo>
                      <a:pt x="f30" y="f31"/>
                    </a:lnTo>
                    <a:lnTo>
                      <a:pt x="f32" y="f33"/>
                    </a:lnTo>
                    <a:lnTo>
                      <a:pt x="f34" y="f9"/>
                    </a:lnTo>
                    <a:lnTo>
                      <a:pt x="f35" y="f36"/>
                    </a:lnTo>
                    <a:lnTo>
                      <a:pt x="f37" y="f38"/>
                    </a:lnTo>
                    <a:lnTo>
                      <a:pt x="f39" y="f5"/>
                    </a:lnTo>
                    <a:lnTo>
                      <a:pt x="f40" y="f24"/>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5" name="Freeform 45"/>
              <p:cNvSpPr/>
              <p:nvPr/>
            </p:nvSpPr>
            <p:spPr>
              <a:xfrm>
                <a:off x="8040995" y="4746083"/>
                <a:ext cx="145435" cy="50337"/>
              </a:xfrm>
              <a:custGeom>
                <a:avLst/>
                <a:gdLst>
                  <a:gd name="f0" fmla="val 10800000"/>
                  <a:gd name="f1" fmla="val 5400000"/>
                  <a:gd name="f2" fmla="val 180"/>
                  <a:gd name="f3" fmla="val w"/>
                  <a:gd name="f4" fmla="val h"/>
                  <a:gd name="f5" fmla="val 0"/>
                  <a:gd name="f6" fmla="val 532"/>
                  <a:gd name="f7" fmla="val 147"/>
                  <a:gd name="f8" fmla="val 43"/>
                  <a:gd name="f9" fmla="val 54"/>
                  <a:gd name="f10" fmla="val 261"/>
                  <a:gd name="f11" fmla="val 39"/>
                  <a:gd name="f12" fmla="val 475"/>
                  <a:gd name="f13" fmla="val 512"/>
                  <a:gd name="f14" fmla="val 4"/>
                  <a:gd name="f15" fmla="val 33"/>
                  <a:gd name="f16" fmla="val 529"/>
                  <a:gd name="f17" fmla="val 67"/>
                  <a:gd name="f18" fmla="val 499"/>
                  <a:gd name="f19" fmla="val 90"/>
                  <a:gd name="f20" fmla="val 380"/>
                  <a:gd name="f21" fmla="val 117"/>
                  <a:gd name="f22" fmla="val 275"/>
                  <a:gd name="f23" fmla="val 132"/>
                  <a:gd name="f24" fmla="val 49"/>
                  <a:gd name="f25" fmla="val 13"/>
                  <a:gd name="f26" fmla="val 135"/>
                  <a:gd name="f27" fmla="val 103"/>
                  <a:gd name="f28" fmla="val 10"/>
                  <a:gd name="f29" fmla="val 70"/>
                  <a:gd name="f30" fmla="val 24"/>
                  <a:gd name="f31" fmla="val 58"/>
                  <a:gd name="f32" fmla="+- 0 0 -90"/>
                  <a:gd name="f33" fmla="*/ f3 1 532"/>
                  <a:gd name="f34" fmla="*/ f4 1 147"/>
                  <a:gd name="f35" fmla="+- f7 0 f5"/>
                  <a:gd name="f36" fmla="+- f6 0 f5"/>
                  <a:gd name="f37" fmla="*/ f32 f0 1"/>
                  <a:gd name="f38" fmla="*/ f36 1 532"/>
                  <a:gd name="f39" fmla="*/ f35 1 147"/>
                  <a:gd name="f40" fmla="*/ 2 f36 1"/>
                  <a:gd name="f41" fmla="*/ 4 f35 1"/>
                  <a:gd name="f42" fmla="*/ 17 f36 1"/>
                  <a:gd name="f43" fmla="*/ 3 f35 1"/>
                  <a:gd name="f44" fmla="*/ 29 f36 1"/>
                  <a:gd name="f45" fmla="*/ 0 f35 1"/>
                  <a:gd name="f46" fmla="*/ 32 f36 1"/>
                  <a:gd name="f47" fmla="*/ 1 f35 1"/>
                  <a:gd name="f48" fmla="*/ 33 f36 1"/>
                  <a:gd name="f49" fmla="*/ 5 f35 1"/>
                  <a:gd name="f50" fmla="*/ 31 f36 1"/>
                  <a:gd name="f51" fmla="*/ 6 f35 1"/>
                  <a:gd name="f52" fmla="*/ 23 f36 1"/>
                  <a:gd name="f53" fmla="*/ 8 f35 1"/>
                  <a:gd name="f54" fmla="*/ 9 f35 1"/>
                  <a:gd name="f55" fmla="*/ 3 f36 1"/>
                  <a:gd name="f56" fmla="*/ 10 f35 1"/>
                  <a:gd name="f57" fmla="*/ 1 f36 1"/>
                  <a:gd name="f58" fmla="*/ 0 f36 1"/>
                  <a:gd name="f59" fmla="*/ 7 f35 1"/>
                  <a:gd name="f60" fmla="*/ 532 f36 1"/>
                  <a:gd name="f61" fmla="*/ 147 f35 1"/>
                  <a:gd name="f62" fmla="*/ f37 1 f2"/>
                  <a:gd name="f63" fmla="*/ f40 1 532"/>
                  <a:gd name="f64" fmla="*/ f41 1 147"/>
                  <a:gd name="f65" fmla="*/ f42 1 532"/>
                  <a:gd name="f66" fmla="*/ f43 1 147"/>
                  <a:gd name="f67" fmla="*/ f44 1 532"/>
                  <a:gd name="f68" fmla="*/ f45 1 147"/>
                  <a:gd name="f69" fmla="*/ f46 1 532"/>
                  <a:gd name="f70" fmla="*/ f47 1 147"/>
                  <a:gd name="f71" fmla="*/ f48 1 532"/>
                  <a:gd name="f72" fmla="*/ f49 1 147"/>
                  <a:gd name="f73" fmla="*/ f50 1 532"/>
                  <a:gd name="f74" fmla="*/ f51 1 147"/>
                  <a:gd name="f75" fmla="*/ f52 1 532"/>
                  <a:gd name="f76" fmla="*/ f53 1 147"/>
                  <a:gd name="f77" fmla="*/ f54 1 147"/>
                  <a:gd name="f78" fmla="*/ f55 1 532"/>
                  <a:gd name="f79" fmla="*/ f56 1 147"/>
                  <a:gd name="f80" fmla="*/ f57 1 532"/>
                  <a:gd name="f81" fmla="*/ f58 1 532"/>
                  <a:gd name="f82" fmla="*/ f59 1 147"/>
                  <a:gd name="f83" fmla="*/ f60 1 532"/>
                  <a:gd name="f84" fmla="*/ f61 1 147"/>
                  <a:gd name="f85" fmla="+- f62 0 f1"/>
                  <a:gd name="f86" fmla="*/ f63 1 f38"/>
                  <a:gd name="f87" fmla="*/ f64 1 f39"/>
                  <a:gd name="f88" fmla="*/ f65 1 f38"/>
                  <a:gd name="f89" fmla="*/ f66 1 f39"/>
                  <a:gd name="f90" fmla="*/ f67 1 f38"/>
                  <a:gd name="f91" fmla="*/ f68 1 f39"/>
                  <a:gd name="f92" fmla="*/ f69 1 f38"/>
                  <a:gd name="f93" fmla="*/ f70 1 f39"/>
                  <a:gd name="f94" fmla="*/ f71 1 f38"/>
                  <a:gd name="f95" fmla="*/ f72 1 f39"/>
                  <a:gd name="f96" fmla="*/ f73 1 f38"/>
                  <a:gd name="f97" fmla="*/ f74 1 f39"/>
                  <a:gd name="f98" fmla="*/ f75 1 f38"/>
                  <a:gd name="f99" fmla="*/ f76 1 f39"/>
                  <a:gd name="f100" fmla="*/ f77 1 f39"/>
                  <a:gd name="f101" fmla="*/ f78 1 f38"/>
                  <a:gd name="f102" fmla="*/ f79 1 f39"/>
                  <a:gd name="f103" fmla="*/ f80 1 f38"/>
                  <a:gd name="f104" fmla="*/ f81 1 f38"/>
                  <a:gd name="f105" fmla="*/ f82 1 f39"/>
                  <a:gd name="f106" fmla="*/ f83 1 f38"/>
                  <a:gd name="f107" fmla="*/ f84 1 f39"/>
                  <a:gd name="f108" fmla="*/ f104 f33 1"/>
                  <a:gd name="f109" fmla="*/ f106 f33 1"/>
                  <a:gd name="f110" fmla="*/ f107 f34 1"/>
                  <a:gd name="f111" fmla="*/ f91 f34 1"/>
                  <a:gd name="f112" fmla="*/ f86 f33 1"/>
                  <a:gd name="f113" fmla="*/ f87 f34 1"/>
                  <a:gd name="f114" fmla="*/ f88 f33 1"/>
                  <a:gd name="f115" fmla="*/ f89 f34 1"/>
                  <a:gd name="f116" fmla="*/ f90 f33 1"/>
                  <a:gd name="f117" fmla="*/ f92 f33 1"/>
                  <a:gd name="f118" fmla="*/ f93 f34 1"/>
                  <a:gd name="f119" fmla="*/ f94 f33 1"/>
                  <a:gd name="f120" fmla="*/ f95 f34 1"/>
                  <a:gd name="f121" fmla="*/ f96 f33 1"/>
                  <a:gd name="f122" fmla="*/ f97 f34 1"/>
                  <a:gd name="f123" fmla="*/ f98 f33 1"/>
                  <a:gd name="f124" fmla="*/ f99 f34 1"/>
                  <a:gd name="f125" fmla="*/ f100 f34 1"/>
                  <a:gd name="f126" fmla="*/ f101 f33 1"/>
                  <a:gd name="f127" fmla="*/ f102 f34 1"/>
                  <a:gd name="f128" fmla="*/ f103 f33 1"/>
                  <a:gd name="f129" fmla="*/ f105 f34 1"/>
                </a:gdLst>
                <a:ahLst/>
                <a:cxnLst>
                  <a:cxn ang="3cd4">
                    <a:pos x="hc" y="t"/>
                  </a:cxn>
                  <a:cxn ang="0">
                    <a:pos x="r" y="vc"/>
                  </a:cxn>
                  <a:cxn ang="cd4">
                    <a:pos x="hc" y="b"/>
                  </a:cxn>
                  <a:cxn ang="cd2">
                    <a:pos x="l" y="vc"/>
                  </a:cxn>
                  <a:cxn ang="f85">
                    <a:pos x="f112" y="f113"/>
                  </a:cxn>
                  <a:cxn ang="f85">
                    <a:pos x="f114" y="f115"/>
                  </a:cxn>
                  <a:cxn ang="f85">
                    <a:pos x="f116" y="f111"/>
                  </a:cxn>
                  <a:cxn ang="f85">
                    <a:pos x="f117" y="f118"/>
                  </a:cxn>
                  <a:cxn ang="f85">
                    <a:pos x="f119" y="f115"/>
                  </a:cxn>
                  <a:cxn ang="f85">
                    <a:pos x="f119" y="f120"/>
                  </a:cxn>
                  <a:cxn ang="f85">
                    <a:pos x="f121" y="f122"/>
                  </a:cxn>
                  <a:cxn ang="f85">
                    <a:pos x="f123" y="f124"/>
                  </a:cxn>
                  <a:cxn ang="f85">
                    <a:pos x="f114" y="f125"/>
                  </a:cxn>
                  <a:cxn ang="f85">
                    <a:pos x="f126" y="f127"/>
                  </a:cxn>
                  <a:cxn ang="f85">
                    <a:pos x="f128" y="f125"/>
                  </a:cxn>
                  <a:cxn ang="f85">
                    <a:pos x="f108" y="f129"/>
                  </a:cxn>
                  <a:cxn ang="f85">
                    <a:pos x="f128" y="f120"/>
                  </a:cxn>
                  <a:cxn ang="f85">
                    <a:pos x="f128" y="f113"/>
                  </a:cxn>
                  <a:cxn ang="f85">
                    <a:pos x="f112" y="f113"/>
                  </a:cxn>
                  <a:cxn ang="f85">
                    <a:pos x="f112" y="f113"/>
                  </a:cxn>
                </a:cxnLst>
                <a:rect l="f108" t="f111" r="f109" b="f110"/>
                <a:pathLst>
                  <a:path w="532" h="147">
                    <a:moveTo>
                      <a:pt x="f8" y="f9"/>
                    </a:moveTo>
                    <a:lnTo>
                      <a:pt x="f10" y="f11"/>
                    </a:lnTo>
                    <a:lnTo>
                      <a:pt x="f12" y="f5"/>
                    </a:lnTo>
                    <a:lnTo>
                      <a:pt x="f13" y="f14"/>
                    </a:lnTo>
                    <a:lnTo>
                      <a:pt x="f6" y="f15"/>
                    </a:lnTo>
                    <a:lnTo>
                      <a:pt x="f16" y="f17"/>
                    </a:lnTo>
                    <a:lnTo>
                      <a:pt x="f18" y="f19"/>
                    </a:lnTo>
                    <a:lnTo>
                      <a:pt x="f20" y="f21"/>
                    </a:lnTo>
                    <a:lnTo>
                      <a:pt x="f22" y="f23"/>
                    </a:lnTo>
                    <a:lnTo>
                      <a:pt x="f24" y="f7"/>
                    </a:lnTo>
                    <a:lnTo>
                      <a:pt x="f25" y="f26"/>
                    </a:lnTo>
                    <a:lnTo>
                      <a:pt x="f5" y="f27"/>
                    </a:lnTo>
                    <a:lnTo>
                      <a:pt x="f28"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6" name="Freeform 46"/>
              <p:cNvSpPr/>
              <p:nvPr/>
            </p:nvSpPr>
            <p:spPr>
              <a:xfrm>
                <a:off x="8087465" y="4686226"/>
                <a:ext cx="112078" cy="35368"/>
              </a:xfrm>
              <a:custGeom>
                <a:avLst/>
                <a:gdLst>
                  <a:gd name="f0" fmla="val 10800000"/>
                  <a:gd name="f1" fmla="val 5400000"/>
                  <a:gd name="f2" fmla="val 180"/>
                  <a:gd name="f3" fmla="val w"/>
                  <a:gd name="f4" fmla="val h"/>
                  <a:gd name="f5" fmla="val 0"/>
                  <a:gd name="f6" fmla="val 412"/>
                  <a:gd name="f7" fmla="val 105"/>
                  <a:gd name="f8" fmla="val 48"/>
                  <a:gd name="f9" fmla="val 6"/>
                  <a:gd name="f10" fmla="val 214"/>
                  <a:gd name="f11" fmla="val 376"/>
                  <a:gd name="f12" fmla="val 14"/>
                  <a:gd name="f13" fmla="val 407"/>
                  <a:gd name="f14" fmla="val 35"/>
                  <a:gd name="f15" fmla="val 69"/>
                  <a:gd name="f16" fmla="val 394"/>
                  <a:gd name="f17" fmla="val 99"/>
                  <a:gd name="f18" fmla="val 356"/>
                  <a:gd name="f19" fmla="val 203"/>
                  <a:gd name="f20" fmla="val 93"/>
                  <a:gd name="f21" fmla="val 12"/>
                  <a:gd name="f22" fmla="val 84"/>
                  <a:gd name="f23" fmla="val 53"/>
                  <a:gd name="f24" fmla="val 20"/>
                  <a:gd name="f25" fmla="val 27"/>
                  <a:gd name="f26" fmla="val 9"/>
                  <a:gd name="f27" fmla="+- 0 0 -90"/>
                  <a:gd name="f28" fmla="*/ f3 1 412"/>
                  <a:gd name="f29" fmla="*/ f4 1 105"/>
                  <a:gd name="f30" fmla="+- f7 0 f5"/>
                  <a:gd name="f31" fmla="+- f6 0 f5"/>
                  <a:gd name="f32" fmla="*/ f27 f0 1"/>
                  <a:gd name="f33" fmla="*/ f31 1 412"/>
                  <a:gd name="f34" fmla="*/ f30 1 105"/>
                  <a:gd name="f35" fmla="*/ 3 f31 1"/>
                  <a:gd name="f36" fmla="*/ 0 f30 1"/>
                  <a:gd name="f37" fmla="*/ 13 f31 1"/>
                  <a:gd name="f38" fmla="*/ 23 f31 1"/>
                  <a:gd name="f39" fmla="*/ 25 f31 1"/>
                  <a:gd name="f40" fmla="*/ 2 f30 1"/>
                  <a:gd name="f41" fmla="*/ 4 f30 1"/>
                  <a:gd name="f42" fmla="*/ 24 f31 1"/>
                  <a:gd name="f43" fmla="*/ 6 f30 1"/>
                  <a:gd name="f44" fmla="*/ 22 f31 1"/>
                  <a:gd name="f45" fmla="*/ 12 f31 1"/>
                  <a:gd name="f46" fmla="*/ 5 f30 1"/>
                  <a:gd name="f47" fmla="*/ 0 f31 1"/>
                  <a:gd name="f48" fmla="*/ 3 f30 1"/>
                  <a:gd name="f49" fmla="*/ 1 f30 1"/>
                  <a:gd name="f50" fmla="*/ 1 f31 1"/>
                  <a:gd name="f51" fmla="*/ 412 f31 1"/>
                  <a:gd name="f52" fmla="*/ 105 f30 1"/>
                  <a:gd name="f53" fmla="*/ f32 1 f2"/>
                  <a:gd name="f54" fmla="*/ f35 1 412"/>
                  <a:gd name="f55" fmla="*/ f36 1 105"/>
                  <a:gd name="f56" fmla="*/ f37 1 412"/>
                  <a:gd name="f57" fmla="*/ f38 1 412"/>
                  <a:gd name="f58" fmla="*/ f39 1 412"/>
                  <a:gd name="f59" fmla="*/ f40 1 105"/>
                  <a:gd name="f60" fmla="*/ f41 1 105"/>
                  <a:gd name="f61" fmla="*/ f42 1 412"/>
                  <a:gd name="f62" fmla="*/ f43 1 105"/>
                  <a:gd name="f63" fmla="*/ f44 1 412"/>
                  <a:gd name="f64" fmla="*/ f45 1 412"/>
                  <a:gd name="f65" fmla="*/ f46 1 105"/>
                  <a:gd name="f66" fmla="*/ f47 1 412"/>
                  <a:gd name="f67" fmla="*/ f48 1 105"/>
                  <a:gd name="f68" fmla="*/ f49 1 105"/>
                  <a:gd name="f69" fmla="*/ f50 1 412"/>
                  <a:gd name="f70" fmla="*/ f51 1 412"/>
                  <a:gd name="f71" fmla="*/ f52 1 105"/>
                  <a:gd name="f72" fmla="+- f53 0 f1"/>
                  <a:gd name="f73" fmla="*/ f54 1 f33"/>
                  <a:gd name="f74" fmla="*/ f55 1 f34"/>
                  <a:gd name="f75" fmla="*/ f56 1 f33"/>
                  <a:gd name="f76" fmla="*/ f57 1 f33"/>
                  <a:gd name="f77" fmla="*/ f58 1 f33"/>
                  <a:gd name="f78" fmla="*/ f59 1 f34"/>
                  <a:gd name="f79" fmla="*/ f60 1 f34"/>
                  <a:gd name="f80" fmla="*/ f61 1 f33"/>
                  <a:gd name="f81" fmla="*/ f62 1 f34"/>
                  <a:gd name="f82" fmla="*/ f63 1 f33"/>
                  <a:gd name="f83" fmla="*/ f64 1 f33"/>
                  <a:gd name="f84" fmla="*/ f65 1 f34"/>
                  <a:gd name="f85" fmla="*/ f66 1 f33"/>
                  <a:gd name="f86" fmla="*/ f67 1 f34"/>
                  <a:gd name="f87" fmla="*/ f68 1 f34"/>
                  <a:gd name="f88" fmla="*/ f69 1 f33"/>
                  <a:gd name="f89" fmla="*/ f70 1 f33"/>
                  <a:gd name="f90" fmla="*/ f71 1 f34"/>
                  <a:gd name="f91" fmla="*/ f85 f28 1"/>
                  <a:gd name="f92" fmla="*/ f89 f28 1"/>
                  <a:gd name="f93" fmla="*/ f90 f29 1"/>
                  <a:gd name="f94" fmla="*/ f74 f29 1"/>
                  <a:gd name="f95" fmla="*/ f73 f28 1"/>
                  <a:gd name="f96" fmla="*/ f75 f28 1"/>
                  <a:gd name="f97" fmla="*/ f76 f28 1"/>
                  <a:gd name="f98" fmla="*/ f77 f28 1"/>
                  <a:gd name="f99" fmla="*/ f78 f29 1"/>
                  <a:gd name="f100" fmla="*/ f79 f29 1"/>
                  <a:gd name="f101" fmla="*/ f80 f28 1"/>
                  <a:gd name="f102" fmla="*/ f81 f29 1"/>
                  <a:gd name="f103" fmla="*/ f82 f28 1"/>
                  <a:gd name="f104" fmla="*/ f83 f28 1"/>
                  <a:gd name="f105" fmla="*/ f84 f29 1"/>
                  <a:gd name="f106" fmla="*/ f86 f29 1"/>
                  <a:gd name="f107" fmla="*/ f87 f29 1"/>
                  <a:gd name="f108" fmla="*/ f88 f28 1"/>
                </a:gdLst>
                <a:ahLst/>
                <a:cxnLst>
                  <a:cxn ang="3cd4">
                    <a:pos x="hc" y="t"/>
                  </a:cxn>
                  <a:cxn ang="0">
                    <a:pos x="r" y="vc"/>
                  </a:cxn>
                  <a:cxn ang="cd4">
                    <a:pos x="hc" y="b"/>
                  </a:cxn>
                  <a:cxn ang="cd2">
                    <a:pos x="l" y="vc"/>
                  </a:cxn>
                  <a:cxn ang="f72">
                    <a:pos x="f95" y="f94"/>
                  </a:cxn>
                  <a:cxn ang="f72">
                    <a:pos x="f96" y="f94"/>
                  </a:cxn>
                  <a:cxn ang="f72">
                    <a:pos x="f97" y="f94"/>
                  </a:cxn>
                  <a:cxn ang="f72">
                    <a:pos x="f98" y="f99"/>
                  </a:cxn>
                  <a:cxn ang="f72">
                    <a:pos x="f98" y="f100"/>
                  </a:cxn>
                  <a:cxn ang="f72">
                    <a:pos x="f101" y="f102"/>
                  </a:cxn>
                  <a:cxn ang="f72">
                    <a:pos x="f103" y="f102"/>
                  </a:cxn>
                  <a:cxn ang="f72">
                    <a:pos x="f104" y="f105"/>
                  </a:cxn>
                  <a:cxn ang="f72">
                    <a:pos x="f95" y="f102"/>
                  </a:cxn>
                  <a:cxn ang="f72">
                    <a:pos x="f91" y="f105"/>
                  </a:cxn>
                  <a:cxn ang="f72">
                    <a:pos x="f91" y="f106"/>
                  </a:cxn>
                  <a:cxn ang="f72">
                    <a:pos x="f91" y="f107"/>
                  </a:cxn>
                  <a:cxn ang="f72">
                    <a:pos x="f108" y="f94"/>
                  </a:cxn>
                  <a:cxn ang="f72">
                    <a:pos x="f95" y="f94"/>
                  </a:cxn>
                  <a:cxn ang="f72">
                    <a:pos x="f95" y="f94"/>
                  </a:cxn>
                </a:cxnLst>
                <a:rect l="f91" t="f94" r="f92" b="f93"/>
                <a:pathLst>
                  <a:path w="412" h="105">
                    <a:moveTo>
                      <a:pt x="f8" y="f9"/>
                    </a:moveTo>
                    <a:lnTo>
                      <a:pt x="f10" y="f5"/>
                    </a:lnTo>
                    <a:lnTo>
                      <a:pt x="f11" y="f12"/>
                    </a:lnTo>
                    <a:lnTo>
                      <a:pt x="f13" y="f14"/>
                    </a:lnTo>
                    <a:lnTo>
                      <a:pt x="f6" y="f15"/>
                    </a:lnTo>
                    <a:lnTo>
                      <a:pt x="f16" y="f17"/>
                    </a:lnTo>
                    <a:lnTo>
                      <a:pt x="f18" y="f7"/>
                    </a:lnTo>
                    <a:lnTo>
                      <a:pt x="f19" y="f20"/>
                    </a:lnTo>
                    <a:lnTo>
                      <a:pt x="f8" y="f17"/>
                    </a:lnTo>
                    <a:lnTo>
                      <a:pt x="f21" y="f22"/>
                    </a:lnTo>
                    <a:lnTo>
                      <a:pt x="f5" y="f23"/>
                    </a:lnTo>
                    <a:lnTo>
                      <a:pt x="f21" y="f24"/>
                    </a:lnTo>
                    <a:lnTo>
                      <a:pt x="f25" y="f26"/>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7" name="Freeform 47"/>
              <p:cNvSpPr/>
              <p:nvPr/>
            </p:nvSpPr>
            <p:spPr>
              <a:xfrm>
                <a:off x="7993428" y="4746083"/>
                <a:ext cx="67244" cy="48975"/>
              </a:xfrm>
              <a:custGeom>
                <a:avLst/>
                <a:gdLst>
                  <a:gd name="f0" fmla="val 10800000"/>
                  <a:gd name="f1" fmla="val 5400000"/>
                  <a:gd name="f2" fmla="val 180"/>
                  <a:gd name="f3" fmla="val w"/>
                  <a:gd name="f4" fmla="val h"/>
                  <a:gd name="f5" fmla="val 0"/>
                  <a:gd name="f6" fmla="val 246"/>
                  <a:gd name="f7" fmla="val 142"/>
                  <a:gd name="f8" fmla="val 59"/>
                  <a:gd name="f9" fmla="val 137"/>
                  <a:gd name="f10" fmla="val 27"/>
                  <a:gd name="f11" fmla="val 218"/>
                  <a:gd name="f12" fmla="val 54"/>
                  <a:gd name="f13" fmla="val 79"/>
                  <a:gd name="f14" fmla="val 112"/>
                  <a:gd name="f15" fmla="val 225"/>
                  <a:gd name="f16" fmla="val 139"/>
                  <a:gd name="f17" fmla="val 188"/>
                  <a:gd name="f18" fmla="val 107"/>
                  <a:gd name="f19" fmla="val 115"/>
                  <a:gd name="f20" fmla="val 29"/>
                  <a:gd name="f21" fmla="val 88"/>
                  <a:gd name="f22" fmla="val 63"/>
                  <a:gd name="f23" fmla="val 28"/>
                  <a:gd name="f24" fmla="val 21"/>
                  <a:gd name="f25" fmla="val 3"/>
                  <a:gd name="f26" fmla="+- 0 0 -90"/>
                  <a:gd name="f27" fmla="*/ f3 1 246"/>
                  <a:gd name="f28" fmla="*/ f4 1 142"/>
                  <a:gd name="f29" fmla="+- f7 0 f5"/>
                  <a:gd name="f30" fmla="+- f6 0 f5"/>
                  <a:gd name="f31" fmla="*/ f26 f0 1"/>
                  <a:gd name="f32" fmla="*/ f30 1 246"/>
                  <a:gd name="f33" fmla="*/ f29 1 142"/>
                  <a:gd name="f34" fmla="*/ 4 f30 1"/>
                  <a:gd name="f35" fmla="*/ 0 f29 1"/>
                  <a:gd name="f36" fmla="*/ 9 f30 1"/>
                  <a:gd name="f37" fmla="*/ 2 f29 1"/>
                  <a:gd name="f38" fmla="*/ 14 f30 1"/>
                  <a:gd name="f39" fmla="*/ 4 f29 1"/>
                  <a:gd name="f40" fmla="*/ 15 f30 1"/>
                  <a:gd name="f41" fmla="*/ 5 f29 1"/>
                  <a:gd name="f42" fmla="*/ 8 f29 1"/>
                  <a:gd name="f43" fmla="*/ 9 f29 1"/>
                  <a:gd name="f44" fmla="*/ 12 f30 1"/>
                  <a:gd name="f45" fmla="*/ 10 f29 1"/>
                  <a:gd name="f46" fmla="*/ 7 f30 1"/>
                  <a:gd name="f47" fmla="*/ 2 f30 1"/>
                  <a:gd name="f48" fmla="*/ 6 f29 1"/>
                  <a:gd name="f49" fmla="*/ 0 f30 1"/>
                  <a:gd name="f50" fmla="*/ 1 f29 1"/>
                  <a:gd name="f51" fmla="*/ 246 f30 1"/>
                  <a:gd name="f52" fmla="*/ 142 f29 1"/>
                  <a:gd name="f53" fmla="*/ f31 1 f2"/>
                  <a:gd name="f54" fmla="*/ f34 1 246"/>
                  <a:gd name="f55" fmla="*/ f35 1 142"/>
                  <a:gd name="f56" fmla="*/ f36 1 246"/>
                  <a:gd name="f57" fmla="*/ f37 1 142"/>
                  <a:gd name="f58" fmla="*/ f38 1 246"/>
                  <a:gd name="f59" fmla="*/ f39 1 142"/>
                  <a:gd name="f60" fmla="*/ f40 1 246"/>
                  <a:gd name="f61" fmla="*/ f41 1 142"/>
                  <a:gd name="f62" fmla="*/ f42 1 142"/>
                  <a:gd name="f63" fmla="*/ f43 1 142"/>
                  <a:gd name="f64" fmla="*/ f44 1 246"/>
                  <a:gd name="f65" fmla="*/ f45 1 142"/>
                  <a:gd name="f66" fmla="*/ f46 1 246"/>
                  <a:gd name="f67" fmla="*/ f47 1 246"/>
                  <a:gd name="f68" fmla="*/ f48 1 142"/>
                  <a:gd name="f69" fmla="*/ f49 1 246"/>
                  <a:gd name="f70" fmla="*/ f50 1 142"/>
                  <a:gd name="f71" fmla="*/ f51 1 246"/>
                  <a:gd name="f72" fmla="*/ f52 1 142"/>
                  <a:gd name="f73" fmla="+- f53 0 f1"/>
                  <a:gd name="f74" fmla="*/ f54 1 f32"/>
                  <a:gd name="f75" fmla="*/ f55 1 f33"/>
                  <a:gd name="f76" fmla="*/ f56 1 f32"/>
                  <a:gd name="f77" fmla="*/ f57 1 f33"/>
                  <a:gd name="f78" fmla="*/ f58 1 f32"/>
                  <a:gd name="f79" fmla="*/ f59 1 f33"/>
                  <a:gd name="f80" fmla="*/ f60 1 f32"/>
                  <a:gd name="f81" fmla="*/ f61 1 f33"/>
                  <a:gd name="f82" fmla="*/ f62 1 f33"/>
                  <a:gd name="f83" fmla="*/ f63 1 f33"/>
                  <a:gd name="f84" fmla="*/ f64 1 f32"/>
                  <a:gd name="f85" fmla="*/ f65 1 f33"/>
                  <a:gd name="f86" fmla="*/ f66 1 f32"/>
                  <a:gd name="f87" fmla="*/ f67 1 f32"/>
                  <a:gd name="f88" fmla="*/ f68 1 f33"/>
                  <a:gd name="f89" fmla="*/ f69 1 f32"/>
                  <a:gd name="f90" fmla="*/ f70 1 f33"/>
                  <a:gd name="f91" fmla="*/ f71 1 f32"/>
                  <a:gd name="f92" fmla="*/ f72 1 f33"/>
                  <a:gd name="f93" fmla="*/ f89 f27 1"/>
                  <a:gd name="f94" fmla="*/ f91 f27 1"/>
                  <a:gd name="f95" fmla="*/ f92 f28 1"/>
                  <a:gd name="f96" fmla="*/ f75 f28 1"/>
                  <a:gd name="f97" fmla="*/ f74 f27 1"/>
                  <a:gd name="f98" fmla="*/ f76 f27 1"/>
                  <a:gd name="f99" fmla="*/ f77 f28 1"/>
                  <a:gd name="f100" fmla="*/ f78 f27 1"/>
                  <a:gd name="f101" fmla="*/ f79 f28 1"/>
                  <a:gd name="f102" fmla="*/ f80 f27 1"/>
                  <a:gd name="f103" fmla="*/ f81 f28 1"/>
                  <a:gd name="f104" fmla="*/ f82 f28 1"/>
                  <a:gd name="f105" fmla="*/ f83 f28 1"/>
                  <a:gd name="f106" fmla="*/ f84 f27 1"/>
                  <a:gd name="f107" fmla="*/ f85 f28 1"/>
                  <a:gd name="f108" fmla="*/ f86 f27 1"/>
                  <a:gd name="f109" fmla="*/ f87 f27 1"/>
                  <a:gd name="f110" fmla="*/ f88 f28 1"/>
                  <a:gd name="f111" fmla="*/ f90 f28 1"/>
                </a:gdLst>
                <a:ahLst/>
                <a:cxnLst>
                  <a:cxn ang="3cd4">
                    <a:pos x="hc" y="t"/>
                  </a:cxn>
                  <a:cxn ang="0">
                    <a:pos x="r" y="vc"/>
                  </a:cxn>
                  <a:cxn ang="cd4">
                    <a:pos x="hc" y="b"/>
                  </a:cxn>
                  <a:cxn ang="cd2">
                    <a:pos x="l" y="vc"/>
                  </a:cxn>
                  <a:cxn ang="f73">
                    <a:pos x="f97" y="f96"/>
                  </a:cxn>
                  <a:cxn ang="f73">
                    <a:pos x="f98" y="f99"/>
                  </a:cxn>
                  <a:cxn ang="f73">
                    <a:pos x="f100" y="f101"/>
                  </a:cxn>
                  <a:cxn ang="f73">
                    <a:pos x="f102" y="f103"/>
                  </a:cxn>
                  <a:cxn ang="f73">
                    <a:pos x="f102" y="f104"/>
                  </a:cxn>
                  <a:cxn ang="f73">
                    <a:pos x="f102" y="f105"/>
                  </a:cxn>
                  <a:cxn ang="f73">
                    <a:pos x="f106" y="f107"/>
                  </a:cxn>
                  <a:cxn ang="f73">
                    <a:pos x="f108" y="f104"/>
                  </a:cxn>
                  <a:cxn ang="f73">
                    <a:pos x="f109" y="f110"/>
                  </a:cxn>
                  <a:cxn ang="f73">
                    <a:pos x="f93" y="f101"/>
                  </a:cxn>
                  <a:cxn ang="f73">
                    <a:pos x="f93" y="f99"/>
                  </a:cxn>
                  <a:cxn ang="f73">
                    <a:pos x="f109" y="f111"/>
                  </a:cxn>
                  <a:cxn ang="f73">
                    <a:pos x="f97" y="f96"/>
                  </a:cxn>
                  <a:cxn ang="f73">
                    <a:pos x="f97" y="f96"/>
                  </a:cxn>
                </a:cxnLst>
                <a:rect l="f93" t="f96" r="f94" b="f95"/>
                <a:pathLst>
                  <a:path w="246" h="142">
                    <a:moveTo>
                      <a:pt x="f8" y="f5"/>
                    </a:moveTo>
                    <a:lnTo>
                      <a:pt x="f9" y="f10"/>
                    </a:lnTo>
                    <a:lnTo>
                      <a:pt x="f11" y="f12"/>
                    </a:lnTo>
                    <a:lnTo>
                      <a:pt x="f6" y="f13"/>
                    </a:lnTo>
                    <a:lnTo>
                      <a:pt x="f6" y="f14"/>
                    </a:lnTo>
                    <a:lnTo>
                      <a:pt x="f15" y="f16"/>
                    </a:lnTo>
                    <a:lnTo>
                      <a:pt x="f17" y="f7"/>
                    </a:lnTo>
                    <a:lnTo>
                      <a:pt x="f18" y="f19"/>
                    </a:lnTo>
                    <a:lnTo>
                      <a:pt x="f20" y="f21"/>
                    </a:lnTo>
                    <a:lnTo>
                      <a:pt x="f5" y="f22"/>
                    </a:lnTo>
                    <a:lnTo>
                      <a:pt x="f5" y="f23"/>
                    </a:lnTo>
                    <a:lnTo>
                      <a:pt x="f24" y="f25"/>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8" name="Freeform 48"/>
              <p:cNvSpPr/>
              <p:nvPr/>
            </p:nvSpPr>
            <p:spPr>
              <a:xfrm>
                <a:off x="7678509" y="3966511"/>
                <a:ext cx="46469" cy="861886"/>
              </a:xfrm>
              <a:custGeom>
                <a:avLst/>
                <a:gdLst>
                  <a:gd name="f0" fmla="val 10800000"/>
                  <a:gd name="f1" fmla="val 5400000"/>
                  <a:gd name="f2" fmla="val 180"/>
                  <a:gd name="f3" fmla="val w"/>
                  <a:gd name="f4" fmla="val h"/>
                  <a:gd name="f5" fmla="val 0"/>
                  <a:gd name="f6" fmla="val 170"/>
                  <a:gd name="f7" fmla="val 2533"/>
                  <a:gd name="f8" fmla="val 48"/>
                  <a:gd name="f9" fmla="val 155"/>
                  <a:gd name="f10" fmla="val 396"/>
                  <a:gd name="f11" fmla="val 141"/>
                  <a:gd name="f12" fmla="val 744"/>
                  <a:gd name="f13" fmla="val 156"/>
                  <a:gd name="f14" fmla="val 914"/>
                  <a:gd name="f15" fmla="val 162"/>
                  <a:gd name="f16" fmla="val 1086"/>
                  <a:gd name="f17" fmla="val 122"/>
                  <a:gd name="f18" fmla="val 1655"/>
                  <a:gd name="f19" fmla="val 113"/>
                  <a:gd name="f20" fmla="val 1996"/>
                  <a:gd name="f21" fmla="val 104"/>
                  <a:gd name="f22" fmla="val 2242"/>
                  <a:gd name="f23" fmla="val 95"/>
                  <a:gd name="f24" fmla="val 2487"/>
                  <a:gd name="f25" fmla="val 80"/>
                  <a:gd name="f26" fmla="val 2521"/>
                  <a:gd name="f27" fmla="val 15"/>
                  <a:gd name="f28" fmla="val 11"/>
                  <a:gd name="f29" fmla="val 20"/>
                  <a:gd name="f30" fmla="val 29"/>
                  <a:gd name="f31" fmla="val 41"/>
                  <a:gd name="f32" fmla="val 1367"/>
                  <a:gd name="f33" fmla="val 69"/>
                  <a:gd name="f34" fmla="val 1077"/>
                  <a:gd name="f35" fmla="val 62"/>
                  <a:gd name="f36" fmla="val 911"/>
                  <a:gd name="f37" fmla="val 75"/>
                  <a:gd name="f38" fmla="val 90"/>
                  <a:gd name="f39" fmla="val 12"/>
                  <a:gd name="f40" fmla="+- 0 0 -90"/>
                  <a:gd name="f41" fmla="*/ f3 1 170"/>
                  <a:gd name="f42" fmla="*/ f4 1 2533"/>
                  <a:gd name="f43" fmla="+- f7 0 f5"/>
                  <a:gd name="f44" fmla="+- f6 0 f5"/>
                  <a:gd name="f45" fmla="*/ f40 f0 1"/>
                  <a:gd name="f46" fmla="*/ f44 1 170"/>
                  <a:gd name="f47" fmla="*/ f43 1 2533"/>
                  <a:gd name="f48" fmla="*/ 11 f44 1"/>
                  <a:gd name="f49" fmla="*/ 3 f43 1"/>
                  <a:gd name="f50" fmla="*/ 10 f44 1"/>
                  <a:gd name="f51" fmla="*/ 25 f43 1"/>
                  <a:gd name="f52" fmla="*/ 9 f44 1"/>
                  <a:gd name="f53" fmla="*/ 47 f43 1"/>
                  <a:gd name="f54" fmla="*/ 58 f43 1"/>
                  <a:gd name="f55" fmla="*/ 68 f43 1"/>
                  <a:gd name="f56" fmla="*/ 7 f44 1"/>
                  <a:gd name="f57" fmla="*/ 104 f43 1"/>
                  <a:gd name="f58" fmla="*/ 125 f43 1"/>
                  <a:gd name="f59" fmla="*/ 6 f44 1"/>
                  <a:gd name="f60" fmla="*/ 141 f43 1"/>
                  <a:gd name="f61" fmla="*/ 156 f43 1"/>
                  <a:gd name="f62" fmla="*/ 5 f44 1"/>
                  <a:gd name="f63" fmla="*/ 158 f43 1"/>
                  <a:gd name="f64" fmla="*/ 3 f44 1"/>
                  <a:gd name="f65" fmla="*/ 159 f43 1"/>
                  <a:gd name="f66" fmla="*/ 1 f44 1"/>
                  <a:gd name="f67" fmla="*/ 0 f44 1"/>
                  <a:gd name="f68" fmla="*/ 86 f43 1"/>
                  <a:gd name="f69" fmla="*/ 57 f43 1"/>
                  <a:gd name="f70" fmla="*/ 1 f43 1"/>
                  <a:gd name="f71" fmla="*/ 0 f43 1"/>
                  <a:gd name="f72" fmla="*/ 170 f44 1"/>
                  <a:gd name="f73" fmla="*/ 2533 f43 1"/>
                  <a:gd name="f74" fmla="*/ f45 1 f2"/>
                  <a:gd name="f75" fmla="*/ f48 1 170"/>
                  <a:gd name="f76" fmla="*/ f49 1 2533"/>
                  <a:gd name="f77" fmla="*/ f50 1 170"/>
                  <a:gd name="f78" fmla="*/ f51 1 2533"/>
                  <a:gd name="f79" fmla="*/ f52 1 170"/>
                  <a:gd name="f80" fmla="*/ f53 1 2533"/>
                  <a:gd name="f81" fmla="*/ f54 1 2533"/>
                  <a:gd name="f82" fmla="*/ f55 1 2533"/>
                  <a:gd name="f83" fmla="*/ f56 1 170"/>
                  <a:gd name="f84" fmla="*/ f57 1 2533"/>
                  <a:gd name="f85" fmla="*/ f58 1 2533"/>
                  <a:gd name="f86" fmla="*/ f59 1 170"/>
                  <a:gd name="f87" fmla="*/ f60 1 2533"/>
                  <a:gd name="f88" fmla="*/ f61 1 2533"/>
                  <a:gd name="f89" fmla="*/ f62 1 170"/>
                  <a:gd name="f90" fmla="*/ f63 1 2533"/>
                  <a:gd name="f91" fmla="*/ f64 1 170"/>
                  <a:gd name="f92" fmla="*/ f65 1 2533"/>
                  <a:gd name="f93" fmla="*/ f66 1 170"/>
                  <a:gd name="f94" fmla="*/ f67 1 170"/>
                  <a:gd name="f95" fmla="*/ f68 1 2533"/>
                  <a:gd name="f96" fmla="*/ f69 1 2533"/>
                  <a:gd name="f97" fmla="*/ f70 1 2533"/>
                  <a:gd name="f98" fmla="*/ f71 1 2533"/>
                  <a:gd name="f99" fmla="*/ f72 1 170"/>
                  <a:gd name="f100" fmla="*/ f73 1 2533"/>
                  <a:gd name="f101" fmla="+- f74 0 f1"/>
                  <a:gd name="f102" fmla="*/ f75 1 f46"/>
                  <a:gd name="f103" fmla="*/ f76 1 f47"/>
                  <a:gd name="f104" fmla="*/ f77 1 f46"/>
                  <a:gd name="f105" fmla="*/ f78 1 f47"/>
                  <a:gd name="f106" fmla="*/ f79 1 f46"/>
                  <a:gd name="f107" fmla="*/ f80 1 f47"/>
                  <a:gd name="f108" fmla="*/ f81 1 f47"/>
                  <a:gd name="f109" fmla="*/ f82 1 f47"/>
                  <a:gd name="f110" fmla="*/ f83 1 f46"/>
                  <a:gd name="f111" fmla="*/ f84 1 f47"/>
                  <a:gd name="f112" fmla="*/ f85 1 f47"/>
                  <a:gd name="f113" fmla="*/ f86 1 f46"/>
                  <a:gd name="f114" fmla="*/ f87 1 f47"/>
                  <a:gd name="f115" fmla="*/ f88 1 f47"/>
                  <a:gd name="f116" fmla="*/ f89 1 f46"/>
                  <a:gd name="f117" fmla="*/ f90 1 f47"/>
                  <a:gd name="f118" fmla="*/ f91 1 f46"/>
                  <a:gd name="f119" fmla="*/ f92 1 f47"/>
                  <a:gd name="f120" fmla="*/ f93 1 f46"/>
                  <a:gd name="f121" fmla="*/ f94 1 f46"/>
                  <a:gd name="f122" fmla="*/ f95 1 f47"/>
                  <a:gd name="f123" fmla="*/ f96 1 f47"/>
                  <a:gd name="f124" fmla="*/ f97 1 f47"/>
                  <a:gd name="f125" fmla="*/ f98 1 f47"/>
                  <a:gd name="f126" fmla="*/ f99 1 f46"/>
                  <a:gd name="f127" fmla="*/ f100 1 f47"/>
                  <a:gd name="f128" fmla="*/ f121 f41 1"/>
                  <a:gd name="f129" fmla="*/ f126 f41 1"/>
                  <a:gd name="f130" fmla="*/ f127 f42 1"/>
                  <a:gd name="f131" fmla="*/ f125 f42 1"/>
                  <a:gd name="f132" fmla="*/ f102 f41 1"/>
                  <a:gd name="f133" fmla="*/ f103 f42 1"/>
                  <a:gd name="f134" fmla="*/ f104 f41 1"/>
                  <a:gd name="f135" fmla="*/ f105 f42 1"/>
                  <a:gd name="f136" fmla="*/ f106 f41 1"/>
                  <a:gd name="f137" fmla="*/ f107 f42 1"/>
                  <a:gd name="f138" fmla="*/ f108 f42 1"/>
                  <a:gd name="f139" fmla="*/ f109 f42 1"/>
                  <a:gd name="f140" fmla="*/ f110 f41 1"/>
                  <a:gd name="f141" fmla="*/ f111 f42 1"/>
                  <a:gd name="f142" fmla="*/ f112 f42 1"/>
                  <a:gd name="f143" fmla="*/ f113 f41 1"/>
                  <a:gd name="f144" fmla="*/ f114 f42 1"/>
                  <a:gd name="f145" fmla="*/ f115 f42 1"/>
                  <a:gd name="f146" fmla="*/ f116 f41 1"/>
                  <a:gd name="f147" fmla="*/ f117 f42 1"/>
                  <a:gd name="f148" fmla="*/ f118 f41 1"/>
                  <a:gd name="f149" fmla="*/ f119 f42 1"/>
                  <a:gd name="f150" fmla="*/ f120 f41 1"/>
                  <a:gd name="f151" fmla="*/ f122 f42 1"/>
                  <a:gd name="f152" fmla="*/ f123 f42 1"/>
                  <a:gd name="f153" fmla="*/ f124 f42 1"/>
                </a:gdLst>
                <a:ahLst/>
                <a:cxnLst>
                  <a:cxn ang="3cd4">
                    <a:pos x="hc" y="t"/>
                  </a:cxn>
                  <a:cxn ang="0">
                    <a:pos x="r" y="vc"/>
                  </a:cxn>
                  <a:cxn ang="cd4">
                    <a:pos x="hc" y="b"/>
                  </a:cxn>
                  <a:cxn ang="cd2">
                    <a:pos x="l" y="vc"/>
                  </a:cxn>
                  <a:cxn ang="f101">
                    <a:pos x="f132" y="f133"/>
                  </a:cxn>
                  <a:cxn ang="f101">
                    <a:pos x="f134" y="f135"/>
                  </a:cxn>
                  <a:cxn ang="f101">
                    <a:pos x="f136" y="f137"/>
                  </a:cxn>
                  <a:cxn ang="f101">
                    <a:pos x="f134" y="f138"/>
                  </a:cxn>
                  <a:cxn ang="f101">
                    <a:pos x="f132" y="f139"/>
                  </a:cxn>
                  <a:cxn ang="f101">
                    <a:pos x="f140" y="f141"/>
                  </a:cxn>
                  <a:cxn ang="f101">
                    <a:pos x="f140" y="f142"/>
                  </a:cxn>
                  <a:cxn ang="f101">
                    <a:pos x="f143" y="f144"/>
                  </a:cxn>
                  <a:cxn ang="f101">
                    <a:pos x="f143" y="f145"/>
                  </a:cxn>
                  <a:cxn ang="f101">
                    <a:pos x="f146" y="f147"/>
                  </a:cxn>
                  <a:cxn ang="f101">
                    <a:pos x="f148" y="f149"/>
                  </a:cxn>
                  <a:cxn ang="f101">
                    <a:pos x="f150" y="f147"/>
                  </a:cxn>
                  <a:cxn ang="f101">
                    <a:pos x="f128" y="f145"/>
                  </a:cxn>
                  <a:cxn ang="f101">
                    <a:pos x="f150" y="f144"/>
                  </a:cxn>
                  <a:cxn ang="f101">
                    <a:pos x="f150" y="f142"/>
                  </a:cxn>
                  <a:cxn ang="f101">
                    <a:pos x="f150" y="f141"/>
                  </a:cxn>
                  <a:cxn ang="f101">
                    <a:pos x="f148" y="f151"/>
                  </a:cxn>
                  <a:cxn ang="f101">
                    <a:pos x="f146" y="f139"/>
                  </a:cxn>
                  <a:cxn ang="f101">
                    <a:pos x="f148" y="f152"/>
                  </a:cxn>
                  <a:cxn ang="f101">
                    <a:pos x="f148" y="f137"/>
                  </a:cxn>
                  <a:cxn ang="f101">
                    <a:pos x="f148" y="f135"/>
                  </a:cxn>
                  <a:cxn ang="f101">
                    <a:pos x="f146" y="f133"/>
                  </a:cxn>
                  <a:cxn ang="f101">
                    <a:pos x="f146" y="f153"/>
                  </a:cxn>
                  <a:cxn ang="f101">
                    <a:pos x="f140" y="f131"/>
                  </a:cxn>
                  <a:cxn ang="f101">
                    <a:pos x="f134" y="f153"/>
                  </a:cxn>
                  <a:cxn ang="f101">
                    <a:pos x="f132" y="f133"/>
                  </a:cxn>
                  <a:cxn ang="f101">
                    <a:pos x="f132" y="f133"/>
                  </a:cxn>
                </a:cxnLst>
                <a:rect l="f128" t="f131" r="f129" b="f130"/>
                <a:pathLst>
                  <a:path w="170" h="2533">
                    <a:moveTo>
                      <a:pt x="f6" y="f8"/>
                    </a:moveTo>
                    <a:lnTo>
                      <a:pt x="f9" y="f10"/>
                    </a:lnTo>
                    <a:lnTo>
                      <a:pt x="f11" y="f12"/>
                    </a:lnTo>
                    <a:lnTo>
                      <a:pt x="f13" y="f14"/>
                    </a:lnTo>
                    <a:lnTo>
                      <a:pt x="f15" y="f16"/>
                    </a:lnTo>
                    <a:lnTo>
                      <a:pt x="f17" y="f18"/>
                    </a:lnTo>
                    <a:lnTo>
                      <a:pt x="f19" y="f20"/>
                    </a:lnTo>
                    <a:lnTo>
                      <a:pt x="f21" y="f22"/>
                    </a:lnTo>
                    <a:lnTo>
                      <a:pt x="f23" y="f24"/>
                    </a:lnTo>
                    <a:lnTo>
                      <a:pt x="f25" y="f26"/>
                    </a:lnTo>
                    <a:lnTo>
                      <a:pt x="f8" y="f7"/>
                    </a:lnTo>
                    <a:lnTo>
                      <a:pt x="f27" y="f26"/>
                    </a:lnTo>
                    <a:lnTo>
                      <a:pt x="f5" y="f24"/>
                    </a:lnTo>
                    <a:lnTo>
                      <a:pt x="f28" y="f22"/>
                    </a:lnTo>
                    <a:lnTo>
                      <a:pt x="f29" y="f20"/>
                    </a:lnTo>
                    <a:lnTo>
                      <a:pt x="f30" y="f18"/>
                    </a:lnTo>
                    <a:lnTo>
                      <a:pt x="f31" y="f32"/>
                    </a:lnTo>
                    <a:lnTo>
                      <a:pt x="f33" y="f34"/>
                    </a:lnTo>
                    <a:lnTo>
                      <a:pt x="f35" y="f36"/>
                    </a:lnTo>
                    <a:lnTo>
                      <a:pt x="f8" y="f12"/>
                    </a:lnTo>
                    <a:lnTo>
                      <a:pt x="f35" y="f10"/>
                    </a:lnTo>
                    <a:lnTo>
                      <a:pt x="f37" y="f8"/>
                    </a:lnTo>
                    <a:lnTo>
                      <a:pt x="f38" y="f39"/>
                    </a:lnTo>
                    <a:lnTo>
                      <a:pt x="f17" y="f5"/>
                    </a:lnTo>
                    <a:lnTo>
                      <a:pt x="f9" y="f39"/>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9" name="Freeform 49"/>
              <p:cNvSpPr/>
              <p:nvPr/>
            </p:nvSpPr>
            <p:spPr>
              <a:xfrm>
                <a:off x="7617820" y="3883520"/>
                <a:ext cx="53035" cy="885687"/>
              </a:xfrm>
              <a:custGeom>
                <a:avLst/>
                <a:gdLst>
                  <a:gd name="f0" fmla="val 10800000"/>
                  <a:gd name="f1" fmla="val 5400000"/>
                  <a:gd name="f2" fmla="val 180"/>
                  <a:gd name="f3" fmla="val w"/>
                  <a:gd name="f4" fmla="val h"/>
                  <a:gd name="f5" fmla="val 0"/>
                  <a:gd name="f6" fmla="val 193"/>
                  <a:gd name="f7" fmla="val 2605"/>
                  <a:gd name="f8" fmla="val 48"/>
                  <a:gd name="f9" fmla="val 186"/>
                  <a:gd name="f10" fmla="val 241"/>
                  <a:gd name="f11" fmla="val 166"/>
                  <a:gd name="f12" fmla="val 411"/>
                  <a:gd name="f13" fmla="val 127"/>
                  <a:gd name="f14" fmla="val 774"/>
                  <a:gd name="f15" fmla="val 109"/>
                  <a:gd name="f16" fmla="val 1359"/>
                  <a:gd name="f17" fmla="val 105"/>
                  <a:gd name="f18" fmla="val 1610"/>
                  <a:gd name="f19" fmla="val 118"/>
                  <a:gd name="f20" fmla="val 1831"/>
                  <a:gd name="f21" fmla="val 130"/>
                  <a:gd name="f22" fmla="val 2052"/>
                  <a:gd name="f23" fmla="val 2303"/>
                  <a:gd name="f24" fmla="val 88"/>
                  <a:gd name="f25" fmla="val 2575"/>
                  <a:gd name="f26" fmla="val 78"/>
                  <a:gd name="f27" fmla="val 2593"/>
                  <a:gd name="f28" fmla="val 63"/>
                  <a:gd name="f29" fmla="val 2604"/>
                  <a:gd name="f30" fmla="val 30"/>
                  <a:gd name="f31" fmla="val 3"/>
                  <a:gd name="f32" fmla="val 2584"/>
                  <a:gd name="f33" fmla="val 2547"/>
                  <a:gd name="f34" fmla="val 21"/>
                  <a:gd name="f35" fmla="val 2422"/>
                  <a:gd name="f36" fmla="val 25"/>
                  <a:gd name="f37" fmla="val 2294"/>
                  <a:gd name="f38" fmla="val 37"/>
                  <a:gd name="f39" fmla="val 2043"/>
                  <a:gd name="f40" fmla="val 1824"/>
                  <a:gd name="f41" fmla="val 16"/>
                  <a:gd name="f42" fmla="val 1353"/>
                  <a:gd name="f43" fmla="val 34"/>
                  <a:gd name="f44" fmla="val 770"/>
                  <a:gd name="f45" fmla="val 51"/>
                  <a:gd name="f46" fmla="val 577"/>
                  <a:gd name="f47" fmla="val 72"/>
                  <a:gd name="f48" fmla="val 409"/>
                  <a:gd name="f49" fmla="val 100"/>
                  <a:gd name="f50" fmla="val 114"/>
                  <a:gd name="f51" fmla="val 12"/>
                  <a:gd name="f52" fmla="val 147"/>
                  <a:gd name="f53" fmla="val 178"/>
                  <a:gd name="f54" fmla="+- 0 0 -90"/>
                  <a:gd name="f55" fmla="*/ f3 1 193"/>
                  <a:gd name="f56" fmla="*/ f4 1 2605"/>
                  <a:gd name="f57" fmla="+- f7 0 f5"/>
                  <a:gd name="f58" fmla="+- f6 0 f5"/>
                  <a:gd name="f59" fmla="*/ f54 f0 1"/>
                  <a:gd name="f60" fmla="*/ f58 1 193"/>
                  <a:gd name="f61" fmla="*/ f57 1 2605"/>
                  <a:gd name="f62" fmla="*/ 13 f58 1"/>
                  <a:gd name="f63" fmla="*/ 3 f57 1"/>
                  <a:gd name="f64" fmla="*/ 12 f58 1"/>
                  <a:gd name="f65" fmla="*/ 15 f57 1"/>
                  <a:gd name="f66" fmla="*/ 11 f58 1"/>
                  <a:gd name="f67" fmla="*/ 25 f57 1"/>
                  <a:gd name="f68" fmla="*/ 8 f58 1"/>
                  <a:gd name="f69" fmla="*/ 48 f57 1"/>
                  <a:gd name="f70" fmla="*/ 7 f58 1"/>
                  <a:gd name="f71" fmla="*/ 84 f57 1"/>
                  <a:gd name="f72" fmla="*/ 100 f57 1"/>
                  <a:gd name="f73" fmla="*/ 114 f57 1"/>
                  <a:gd name="f74" fmla="*/ 9 f58 1"/>
                  <a:gd name="f75" fmla="*/ 128 f57 1"/>
                  <a:gd name="f76" fmla="*/ 143 f57 1"/>
                  <a:gd name="f77" fmla="*/ 6 f58 1"/>
                  <a:gd name="f78" fmla="*/ 160 f57 1"/>
                  <a:gd name="f79" fmla="*/ 5 f58 1"/>
                  <a:gd name="f80" fmla="*/ 162 f57 1"/>
                  <a:gd name="f81" fmla="*/ 4 f58 1"/>
                  <a:gd name="f82" fmla="*/ 2 f58 1"/>
                  <a:gd name="f83" fmla="*/ 1 f58 1"/>
                  <a:gd name="f84" fmla="*/ 161 f57 1"/>
                  <a:gd name="f85" fmla="*/ 0 f58 1"/>
                  <a:gd name="f86" fmla="*/ 159 f57 1"/>
                  <a:gd name="f87" fmla="*/ 151 f57 1"/>
                  <a:gd name="f88" fmla="*/ 3 f58 1"/>
                  <a:gd name="f89" fmla="*/ 127 f57 1"/>
                  <a:gd name="f90" fmla="*/ 36 f57 1"/>
                  <a:gd name="f91" fmla="*/ 0 f57 1"/>
                  <a:gd name="f92" fmla="*/ 10 f58 1"/>
                  <a:gd name="f93" fmla="*/ 193 f58 1"/>
                  <a:gd name="f94" fmla="*/ 2605 f57 1"/>
                  <a:gd name="f95" fmla="*/ f59 1 f2"/>
                  <a:gd name="f96" fmla="*/ f62 1 193"/>
                  <a:gd name="f97" fmla="*/ f63 1 2605"/>
                  <a:gd name="f98" fmla="*/ f64 1 193"/>
                  <a:gd name="f99" fmla="*/ f65 1 2605"/>
                  <a:gd name="f100" fmla="*/ f66 1 193"/>
                  <a:gd name="f101" fmla="*/ f67 1 2605"/>
                  <a:gd name="f102" fmla="*/ f68 1 193"/>
                  <a:gd name="f103" fmla="*/ f69 1 2605"/>
                  <a:gd name="f104" fmla="*/ f70 1 193"/>
                  <a:gd name="f105" fmla="*/ f71 1 2605"/>
                  <a:gd name="f106" fmla="*/ f72 1 2605"/>
                  <a:gd name="f107" fmla="*/ f73 1 2605"/>
                  <a:gd name="f108" fmla="*/ f74 1 193"/>
                  <a:gd name="f109" fmla="*/ f75 1 2605"/>
                  <a:gd name="f110" fmla="*/ f76 1 2605"/>
                  <a:gd name="f111" fmla="*/ f77 1 193"/>
                  <a:gd name="f112" fmla="*/ f78 1 2605"/>
                  <a:gd name="f113" fmla="*/ f79 1 193"/>
                  <a:gd name="f114" fmla="*/ f80 1 2605"/>
                  <a:gd name="f115" fmla="*/ f81 1 193"/>
                  <a:gd name="f116" fmla="*/ f82 1 193"/>
                  <a:gd name="f117" fmla="*/ f83 1 193"/>
                  <a:gd name="f118" fmla="*/ f84 1 2605"/>
                  <a:gd name="f119" fmla="*/ f85 1 193"/>
                  <a:gd name="f120" fmla="*/ f86 1 2605"/>
                  <a:gd name="f121" fmla="*/ f87 1 2605"/>
                  <a:gd name="f122" fmla="*/ f88 1 193"/>
                  <a:gd name="f123" fmla="*/ f89 1 2605"/>
                  <a:gd name="f124" fmla="*/ f90 1 2605"/>
                  <a:gd name="f125" fmla="*/ f91 1 2605"/>
                  <a:gd name="f126" fmla="*/ f92 1 193"/>
                  <a:gd name="f127" fmla="*/ f93 1 193"/>
                  <a:gd name="f128" fmla="*/ f94 1 2605"/>
                  <a:gd name="f129" fmla="+- f95 0 f1"/>
                  <a:gd name="f130" fmla="*/ f96 1 f60"/>
                  <a:gd name="f131" fmla="*/ f97 1 f61"/>
                  <a:gd name="f132" fmla="*/ f98 1 f60"/>
                  <a:gd name="f133" fmla="*/ f99 1 f61"/>
                  <a:gd name="f134" fmla="*/ f100 1 f60"/>
                  <a:gd name="f135" fmla="*/ f101 1 f61"/>
                  <a:gd name="f136" fmla="*/ f102 1 f60"/>
                  <a:gd name="f137" fmla="*/ f103 1 f61"/>
                  <a:gd name="f138" fmla="*/ f104 1 f60"/>
                  <a:gd name="f139" fmla="*/ f105 1 f61"/>
                  <a:gd name="f140" fmla="*/ f106 1 f61"/>
                  <a:gd name="f141" fmla="*/ f107 1 f61"/>
                  <a:gd name="f142" fmla="*/ f108 1 f60"/>
                  <a:gd name="f143" fmla="*/ f109 1 f61"/>
                  <a:gd name="f144" fmla="*/ f110 1 f61"/>
                  <a:gd name="f145" fmla="*/ f111 1 f60"/>
                  <a:gd name="f146" fmla="*/ f112 1 f61"/>
                  <a:gd name="f147" fmla="*/ f113 1 f60"/>
                  <a:gd name="f148" fmla="*/ f114 1 f61"/>
                  <a:gd name="f149" fmla="*/ f115 1 f60"/>
                  <a:gd name="f150" fmla="*/ f116 1 f60"/>
                  <a:gd name="f151" fmla="*/ f117 1 f60"/>
                  <a:gd name="f152" fmla="*/ f118 1 f61"/>
                  <a:gd name="f153" fmla="*/ f119 1 f60"/>
                  <a:gd name="f154" fmla="*/ f120 1 f61"/>
                  <a:gd name="f155" fmla="*/ f121 1 f61"/>
                  <a:gd name="f156" fmla="*/ f122 1 f60"/>
                  <a:gd name="f157" fmla="*/ f123 1 f61"/>
                  <a:gd name="f158" fmla="*/ f124 1 f61"/>
                  <a:gd name="f159" fmla="*/ f125 1 f61"/>
                  <a:gd name="f160" fmla="*/ f126 1 f60"/>
                  <a:gd name="f161" fmla="*/ f127 1 f60"/>
                  <a:gd name="f162" fmla="*/ f128 1 f61"/>
                  <a:gd name="f163" fmla="*/ f153 f55 1"/>
                  <a:gd name="f164" fmla="*/ f161 f55 1"/>
                  <a:gd name="f165" fmla="*/ f162 f56 1"/>
                  <a:gd name="f166" fmla="*/ f159 f56 1"/>
                  <a:gd name="f167" fmla="*/ f130 f55 1"/>
                  <a:gd name="f168" fmla="*/ f131 f56 1"/>
                  <a:gd name="f169" fmla="*/ f132 f55 1"/>
                  <a:gd name="f170" fmla="*/ f133 f56 1"/>
                  <a:gd name="f171" fmla="*/ f134 f55 1"/>
                  <a:gd name="f172" fmla="*/ f135 f56 1"/>
                  <a:gd name="f173" fmla="*/ f136 f55 1"/>
                  <a:gd name="f174" fmla="*/ f137 f56 1"/>
                  <a:gd name="f175" fmla="*/ f138 f55 1"/>
                  <a:gd name="f176" fmla="*/ f139 f56 1"/>
                  <a:gd name="f177" fmla="*/ f140 f56 1"/>
                  <a:gd name="f178" fmla="*/ f141 f56 1"/>
                  <a:gd name="f179" fmla="*/ f142 f55 1"/>
                  <a:gd name="f180" fmla="*/ f143 f56 1"/>
                  <a:gd name="f181" fmla="*/ f144 f56 1"/>
                  <a:gd name="f182" fmla="*/ f145 f55 1"/>
                  <a:gd name="f183" fmla="*/ f146 f56 1"/>
                  <a:gd name="f184" fmla="*/ f147 f55 1"/>
                  <a:gd name="f185" fmla="*/ f148 f56 1"/>
                  <a:gd name="f186" fmla="*/ f149 f55 1"/>
                  <a:gd name="f187" fmla="*/ f150 f55 1"/>
                  <a:gd name="f188" fmla="*/ f151 f55 1"/>
                  <a:gd name="f189" fmla="*/ f152 f56 1"/>
                  <a:gd name="f190" fmla="*/ f154 f56 1"/>
                  <a:gd name="f191" fmla="*/ f155 f56 1"/>
                  <a:gd name="f192" fmla="*/ f156 f55 1"/>
                  <a:gd name="f193" fmla="*/ f157 f56 1"/>
                  <a:gd name="f194" fmla="*/ f158 f56 1"/>
                  <a:gd name="f195" fmla="*/ f160 f55 1"/>
                </a:gdLst>
                <a:ahLst/>
                <a:cxnLst>
                  <a:cxn ang="3cd4">
                    <a:pos x="hc" y="t"/>
                  </a:cxn>
                  <a:cxn ang="0">
                    <a:pos x="r" y="vc"/>
                  </a:cxn>
                  <a:cxn ang="cd4">
                    <a:pos x="hc" y="b"/>
                  </a:cxn>
                  <a:cxn ang="cd2">
                    <a:pos x="l" y="vc"/>
                  </a:cxn>
                  <a:cxn ang="f129">
                    <a:pos x="f167" y="f168"/>
                  </a:cxn>
                  <a:cxn ang="f129">
                    <a:pos x="f169" y="f170"/>
                  </a:cxn>
                  <a:cxn ang="f129">
                    <a:pos x="f171" y="f172"/>
                  </a:cxn>
                  <a:cxn ang="f129">
                    <a:pos x="f173" y="f174"/>
                  </a:cxn>
                  <a:cxn ang="f129">
                    <a:pos x="f175" y="f176"/>
                  </a:cxn>
                  <a:cxn ang="f129">
                    <a:pos x="f175" y="f177"/>
                  </a:cxn>
                  <a:cxn ang="f129">
                    <a:pos x="f173" y="f178"/>
                  </a:cxn>
                  <a:cxn ang="f129">
                    <a:pos x="f179" y="f180"/>
                  </a:cxn>
                  <a:cxn ang="f129">
                    <a:pos x="f173" y="f181"/>
                  </a:cxn>
                  <a:cxn ang="f129">
                    <a:pos x="f182" y="f183"/>
                  </a:cxn>
                  <a:cxn ang="f129">
                    <a:pos x="f184" y="f185"/>
                  </a:cxn>
                  <a:cxn ang="f129">
                    <a:pos x="f186" y="f185"/>
                  </a:cxn>
                  <a:cxn ang="f129">
                    <a:pos x="f187" y="f185"/>
                  </a:cxn>
                  <a:cxn ang="f129">
                    <a:pos x="f188" y="f189"/>
                  </a:cxn>
                  <a:cxn ang="f129">
                    <a:pos x="f163" y="f190"/>
                  </a:cxn>
                  <a:cxn ang="f129">
                    <a:pos x="f187" y="f191"/>
                  </a:cxn>
                  <a:cxn ang="f129">
                    <a:pos x="f187" y="f181"/>
                  </a:cxn>
                  <a:cxn ang="f129">
                    <a:pos x="f192" y="f193"/>
                  </a:cxn>
                  <a:cxn ang="f129">
                    <a:pos x="f187" y="f178"/>
                  </a:cxn>
                  <a:cxn ang="f129">
                    <a:pos x="f188" y="f176"/>
                  </a:cxn>
                  <a:cxn ang="f129">
                    <a:pos x="f192" y="f174"/>
                  </a:cxn>
                  <a:cxn ang="f129">
                    <a:pos x="f186" y="f194"/>
                  </a:cxn>
                  <a:cxn ang="f129">
                    <a:pos x="f184" y="f172"/>
                  </a:cxn>
                  <a:cxn ang="f129">
                    <a:pos x="f175" y="f168"/>
                  </a:cxn>
                  <a:cxn ang="f129">
                    <a:pos x="f173" y="f166"/>
                  </a:cxn>
                  <a:cxn ang="f129">
                    <a:pos x="f195" y="f166"/>
                  </a:cxn>
                  <a:cxn ang="f129">
                    <a:pos x="f169" y="f166"/>
                  </a:cxn>
                  <a:cxn ang="f129">
                    <a:pos x="f167" y="f168"/>
                  </a:cxn>
                  <a:cxn ang="f129">
                    <a:pos x="f167" y="f168"/>
                  </a:cxn>
                </a:cxnLst>
                <a:rect l="f163" t="f166" r="f164" b="f165"/>
                <a:pathLst>
                  <a:path w="193" h="2605">
                    <a:moveTo>
                      <a:pt x="f6" y="f8"/>
                    </a:moveTo>
                    <a:lnTo>
                      <a:pt x="f9" y="f10"/>
                    </a:lnTo>
                    <a:lnTo>
                      <a:pt x="f11" y="f12"/>
                    </a:lnTo>
                    <a:lnTo>
                      <a:pt x="f13" y="f14"/>
                    </a:lnTo>
                    <a:lnTo>
                      <a:pt x="f15" y="f16"/>
                    </a:lnTo>
                    <a:lnTo>
                      <a:pt x="f17" y="f18"/>
                    </a:lnTo>
                    <a:lnTo>
                      <a:pt x="f19" y="f20"/>
                    </a:lnTo>
                    <a:lnTo>
                      <a:pt x="f21" y="f22"/>
                    </a:lnTo>
                    <a:lnTo>
                      <a:pt x="f19" y="f23"/>
                    </a:lnTo>
                    <a:lnTo>
                      <a:pt x="f24" y="f25"/>
                    </a:lnTo>
                    <a:lnTo>
                      <a:pt x="f26" y="f27"/>
                    </a:lnTo>
                    <a:lnTo>
                      <a:pt x="f28" y="f29"/>
                    </a:lnTo>
                    <a:lnTo>
                      <a:pt x="f30" y="f7"/>
                    </a:lnTo>
                    <a:lnTo>
                      <a:pt x="f31" y="f32"/>
                    </a:lnTo>
                    <a:lnTo>
                      <a:pt x="f5" y="f33"/>
                    </a:lnTo>
                    <a:lnTo>
                      <a:pt x="f34" y="f35"/>
                    </a:lnTo>
                    <a:lnTo>
                      <a:pt x="f36" y="f37"/>
                    </a:lnTo>
                    <a:lnTo>
                      <a:pt x="f38" y="f39"/>
                    </a:lnTo>
                    <a:lnTo>
                      <a:pt x="f36" y="f40"/>
                    </a:lnTo>
                    <a:lnTo>
                      <a:pt x="f41" y="f42"/>
                    </a:lnTo>
                    <a:lnTo>
                      <a:pt x="f43" y="f44"/>
                    </a:lnTo>
                    <a:lnTo>
                      <a:pt x="f45" y="f46"/>
                    </a:lnTo>
                    <a:lnTo>
                      <a:pt x="f47" y="f48"/>
                    </a:lnTo>
                    <a:lnTo>
                      <a:pt x="f49" y="f8"/>
                    </a:lnTo>
                    <a:lnTo>
                      <a:pt x="f50" y="f51"/>
                    </a:lnTo>
                    <a:lnTo>
                      <a:pt x="f52" y="f5"/>
                    </a:lnTo>
                    <a:lnTo>
                      <a:pt x="f53" y="f51"/>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0" name="Freeform 50"/>
              <p:cNvSpPr/>
              <p:nvPr/>
            </p:nvSpPr>
            <p:spPr>
              <a:xfrm>
                <a:off x="7537993" y="4746083"/>
                <a:ext cx="101690" cy="42857"/>
              </a:xfrm>
              <a:custGeom>
                <a:avLst/>
                <a:gdLst>
                  <a:gd name="f0" fmla="val 10800000"/>
                  <a:gd name="f1" fmla="val 5400000"/>
                  <a:gd name="f2" fmla="val 180"/>
                  <a:gd name="f3" fmla="val w"/>
                  <a:gd name="f4" fmla="val h"/>
                  <a:gd name="f5" fmla="val 0"/>
                  <a:gd name="f6" fmla="val 373"/>
                  <a:gd name="f7" fmla="val 126"/>
                  <a:gd name="f8" fmla="val 332"/>
                  <a:gd name="f9" fmla="val 93"/>
                  <a:gd name="f10" fmla="val 194"/>
                  <a:gd name="f11" fmla="val 102"/>
                  <a:gd name="f12" fmla="val 60"/>
                  <a:gd name="f13" fmla="val 21"/>
                  <a:gd name="f14" fmla="val 123"/>
                  <a:gd name="f15" fmla="val 96"/>
                  <a:gd name="f16" fmla="val 2"/>
                  <a:gd name="f17" fmla="val 62"/>
                  <a:gd name="f18" fmla="val 30"/>
                  <a:gd name="f19" fmla="val 38"/>
                  <a:gd name="f20" fmla="val 105"/>
                  <a:gd name="f21" fmla="val 18"/>
                  <a:gd name="f22" fmla="val 173"/>
                  <a:gd name="f23" fmla="val 11"/>
                  <a:gd name="f24" fmla="val 320"/>
                  <a:gd name="f25" fmla="val 356"/>
                  <a:gd name="f26" fmla="val 9"/>
                  <a:gd name="f27" fmla="val 41"/>
                  <a:gd name="f28" fmla="val 365"/>
                  <a:gd name="f29" fmla="val 74"/>
                  <a:gd name="f30" fmla="val 352"/>
                  <a:gd name="f31" fmla="val 86"/>
                  <a:gd name="f32" fmla="+- 0 0 -90"/>
                  <a:gd name="f33" fmla="*/ f3 1 373"/>
                  <a:gd name="f34" fmla="*/ f4 1 126"/>
                  <a:gd name="f35" fmla="+- f7 0 f5"/>
                  <a:gd name="f36" fmla="+- f6 0 f5"/>
                  <a:gd name="f37" fmla="*/ f32 f0 1"/>
                  <a:gd name="f38" fmla="*/ f36 1 373"/>
                  <a:gd name="f39" fmla="*/ f35 1 126"/>
                  <a:gd name="f40" fmla="*/ 20 f36 1"/>
                  <a:gd name="f41" fmla="*/ 6 f35 1"/>
                  <a:gd name="f42" fmla="*/ 12 f36 1"/>
                  <a:gd name="f43" fmla="*/ 7 f35 1"/>
                  <a:gd name="f44" fmla="*/ 3 f36 1"/>
                  <a:gd name="f45" fmla="*/ 8 f35 1"/>
                  <a:gd name="f46" fmla="*/ 1 f36 1"/>
                  <a:gd name="f47" fmla="*/ 0 f36 1"/>
                  <a:gd name="f48" fmla="*/ 4 f35 1"/>
                  <a:gd name="f49" fmla="*/ 3 f35 1"/>
                  <a:gd name="f50" fmla="*/ 6 f36 1"/>
                  <a:gd name="f51" fmla="*/ 2 f35 1"/>
                  <a:gd name="f52" fmla="*/ 10 f36 1"/>
                  <a:gd name="f53" fmla="*/ 1 f35 1"/>
                  <a:gd name="f54" fmla="*/ 0 f35 1"/>
                  <a:gd name="f55" fmla="*/ 22 f36 1"/>
                  <a:gd name="f56" fmla="*/ 23 f36 1"/>
                  <a:gd name="f57" fmla="*/ 5 f35 1"/>
                  <a:gd name="f58" fmla="*/ 373 f36 1"/>
                  <a:gd name="f59" fmla="*/ 126 f35 1"/>
                  <a:gd name="f60" fmla="*/ f37 1 f2"/>
                  <a:gd name="f61" fmla="*/ f40 1 373"/>
                  <a:gd name="f62" fmla="*/ f41 1 126"/>
                  <a:gd name="f63" fmla="*/ f42 1 373"/>
                  <a:gd name="f64" fmla="*/ f43 1 126"/>
                  <a:gd name="f65" fmla="*/ f44 1 373"/>
                  <a:gd name="f66" fmla="*/ f45 1 126"/>
                  <a:gd name="f67" fmla="*/ f46 1 373"/>
                  <a:gd name="f68" fmla="*/ f47 1 373"/>
                  <a:gd name="f69" fmla="*/ f48 1 126"/>
                  <a:gd name="f70" fmla="*/ f49 1 126"/>
                  <a:gd name="f71" fmla="*/ f50 1 373"/>
                  <a:gd name="f72" fmla="*/ f51 1 126"/>
                  <a:gd name="f73" fmla="*/ f52 1 373"/>
                  <a:gd name="f74" fmla="*/ f53 1 126"/>
                  <a:gd name="f75" fmla="*/ f54 1 126"/>
                  <a:gd name="f76" fmla="*/ f55 1 373"/>
                  <a:gd name="f77" fmla="*/ f56 1 373"/>
                  <a:gd name="f78" fmla="*/ f57 1 126"/>
                  <a:gd name="f79" fmla="*/ f58 1 373"/>
                  <a:gd name="f80" fmla="*/ f59 1 126"/>
                  <a:gd name="f81" fmla="+- f60 0 f1"/>
                  <a:gd name="f82" fmla="*/ f61 1 f38"/>
                  <a:gd name="f83" fmla="*/ f62 1 f39"/>
                  <a:gd name="f84" fmla="*/ f63 1 f38"/>
                  <a:gd name="f85" fmla="*/ f64 1 f39"/>
                  <a:gd name="f86" fmla="*/ f65 1 f38"/>
                  <a:gd name="f87" fmla="*/ f66 1 f39"/>
                  <a:gd name="f88" fmla="*/ f67 1 f38"/>
                  <a:gd name="f89" fmla="*/ f68 1 f38"/>
                  <a:gd name="f90" fmla="*/ f69 1 f39"/>
                  <a:gd name="f91" fmla="*/ f70 1 f39"/>
                  <a:gd name="f92" fmla="*/ f71 1 f38"/>
                  <a:gd name="f93" fmla="*/ f72 1 f39"/>
                  <a:gd name="f94" fmla="*/ f73 1 f38"/>
                  <a:gd name="f95" fmla="*/ f74 1 f39"/>
                  <a:gd name="f96" fmla="*/ f75 1 f39"/>
                  <a:gd name="f97" fmla="*/ f76 1 f38"/>
                  <a:gd name="f98" fmla="*/ f77 1 f38"/>
                  <a:gd name="f99" fmla="*/ f78 1 f39"/>
                  <a:gd name="f100" fmla="*/ f79 1 f38"/>
                  <a:gd name="f101" fmla="*/ f80 1 f39"/>
                  <a:gd name="f102" fmla="*/ f89 f33 1"/>
                  <a:gd name="f103" fmla="*/ f100 f33 1"/>
                  <a:gd name="f104" fmla="*/ f101 f34 1"/>
                  <a:gd name="f105" fmla="*/ f96 f34 1"/>
                  <a:gd name="f106" fmla="*/ f82 f33 1"/>
                  <a:gd name="f107" fmla="*/ f83 f34 1"/>
                  <a:gd name="f108" fmla="*/ f84 f33 1"/>
                  <a:gd name="f109" fmla="*/ f85 f34 1"/>
                  <a:gd name="f110" fmla="*/ f86 f33 1"/>
                  <a:gd name="f111" fmla="*/ f87 f34 1"/>
                  <a:gd name="f112" fmla="*/ f88 f33 1"/>
                  <a:gd name="f113" fmla="*/ f90 f34 1"/>
                  <a:gd name="f114" fmla="*/ f91 f34 1"/>
                  <a:gd name="f115" fmla="*/ f92 f33 1"/>
                  <a:gd name="f116" fmla="*/ f93 f34 1"/>
                  <a:gd name="f117" fmla="*/ f94 f33 1"/>
                  <a:gd name="f118" fmla="*/ f95 f34 1"/>
                  <a:gd name="f119" fmla="*/ f97 f33 1"/>
                  <a:gd name="f120" fmla="*/ f98 f33 1"/>
                  <a:gd name="f121" fmla="*/ f99 f34 1"/>
                </a:gdLst>
                <a:ahLst/>
                <a:cxnLst>
                  <a:cxn ang="3cd4">
                    <a:pos x="hc" y="t"/>
                  </a:cxn>
                  <a:cxn ang="0">
                    <a:pos x="r" y="vc"/>
                  </a:cxn>
                  <a:cxn ang="cd4">
                    <a:pos x="hc" y="b"/>
                  </a:cxn>
                  <a:cxn ang="cd2">
                    <a:pos x="l" y="vc"/>
                  </a:cxn>
                  <a:cxn ang="f81">
                    <a:pos x="f106" y="f107"/>
                  </a:cxn>
                  <a:cxn ang="f81">
                    <a:pos x="f108" y="f109"/>
                  </a:cxn>
                  <a:cxn ang="f81">
                    <a:pos x="f110" y="f111"/>
                  </a:cxn>
                  <a:cxn ang="f81">
                    <a:pos x="f112" y="f111"/>
                  </a:cxn>
                  <a:cxn ang="f81">
                    <a:pos x="f102" y="f107"/>
                  </a:cxn>
                  <a:cxn ang="f81">
                    <a:pos x="f102" y="f113"/>
                  </a:cxn>
                  <a:cxn ang="f81">
                    <a:pos x="f112" y="f114"/>
                  </a:cxn>
                  <a:cxn ang="f81">
                    <a:pos x="f115" y="f116"/>
                  </a:cxn>
                  <a:cxn ang="f81">
                    <a:pos x="f117" y="f118"/>
                  </a:cxn>
                  <a:cxn ang="f81">
                    <a:pos x="f106" y="f105"/>
                  </a:cxn>
                  <a:cxn ang="f81">
                    <a:pos x="f119" y="f118"/>
                  </a:cxn>
                  <a:cxn ang="f81">
                    <a:pos x="f120" y="f114"/>
                  </a:cxn>
                  <a:cxn ang="f81">
                    <a:pos x="f119" y="f121"/>
                  </a:cxn>
                  <a:cxn ang="f81">
                    <a:pos x="f119" y="f107"/>
                  </a:cxn>
                  <a:cxn ang="f81">
                    <a:pos x="f106" y="f107"/>
                  </a:cxn>
                  <a:cxn ang="f81">
                    <a:pos x="f106" y="f107"/>
                  </a:cxn>
                </a:cxnLst>
                <a:rect l="f102" t="f105" r="f103" b="f104"/>
                <a:pathLst>
                  <a:path w="373" h="126">
                    <a:moveTo>
                      <a:pt x="f8" y="f9"/>
                    </a:moveTo>
                    <a:lnTo>
                      <a:pt x="f10" y="f11"/>
                    </a:lnTo>
                    <a:lnTo>
                      <a:pt x="f12" y="f7"/>
                    </a:lnTo>
                    <a:lnTo>
                      <a:pt x="f13" y="f14"/>
                    </a:lnTo>
                    <a:lnTo>
                      <a:pt x="f5" y="f15"/>
                    </a:lnTo>
                    <a:lnTo>
                      <a:pt x="f16" y="f17"/>
                    </a:lnTo>
                    <a:lnTo>
                      <a:pt x="f18" y="f19"/>
                    </a:lnTo>
                    <a:lnTo>
                      <a:pt x="f20" y="f21"/>
                    </a:lnTo>
                    <a:lnTo>
                      <a:pt x="f22" y="f23"/>
                    </a:lnTo>
                    <a:lnTo>
                      <a:pt x="f24" y="f5"/>
                    </a:lnTo>
                    <a:lnTo>
                      <a:pt x="f25" y="f26"/>
                    </a:lnTo>
                    <a:lnTo>
                      <a:pt x="f6" y="f27"/>
                    </a:lnTo>
                    <a:lnTo>
                      <a:pt x="f28"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1" name="Freeform 51"/>
              <p:cNvSpPr/>
              <p:nvPr/>
            </p:nvSpPr>
            <p:spPr>
              <a:xfrm>
                <a:off x="7524332" y="4819555"/>
                <a:ext cx="182605" cy="51023"/>
              </a:xfrm>
              <a:custGeom>
                <a:avLst/>
                <a:gdLst>
                  <a:gd name="f0" fmla="val 10800000"/>
                  <a:gd name="f1" fmla="val 5400000"/>
                  <a:gd name="f2" fmla="val 180"/>
                  <a:gd name="f3" fmla="val w"/>
                  <a:gd name="f4" fmla="val h"/>
                  <a:gd name="f5" fmla="val 0"/>
                  <a:gd name="f6" fmla="val 669"/>
                  <a:gd name="f7" fmla="val 150"/>
                  <a:gd name="f8" fmla="val 48"/>
                  <a:gd name="f9" fmla="val 55"/>
                  <a:gd name="f10" fmla="val 200"/>
                  <a:gd name="f11" fmla="val 46"/>
                  <a:gd name="f12" fmla="val 335"/>
                  <a:gd name="f13" fmla="val 28"/>
                  <a:gd name="f14" fmla="val 469"/>
                  <a:gd name="f15" fmla="val 9"/>
                  <a:gd name="f16" fmla="val 621"/>
                  <a:gd name="f17" fmla="val 657"/>
                  <a:gd name="f18" fmla="val 15"/>
                  <a:gd name="f19" fmla="val 78"/>
                  <a:gd name="f20" fmla="val 642"/>
                  <a:gd name="f21" fmla="val 90"/>
                  <a:gd name="f22" fmla="val 93"/>
                  <a:gd name="f23" fmla="val 102"/>
                  <a:gd name="f24" fmla="val 121"/>
                  <a:gd name="f25" fmla="val 141"/>
                  <a:gd name="f26" fmla="val 12"/>
                  <a:gd name="f27" fmla="val 135"/>
                  <a:gd name="f28" fmla="val 103"/>
                  <a:gd name="f29" fmla="val 70"/>
                  <a:gd name="f30" fmla="val 27"/>
                  <a:gd name="f31" fmla="val 60"/>
                  <a:gd name="f32" fmla="+- 0 0 -90"/>
                  <a:gd name="f33" fmla="*/ f3 1 669"/>
                  <a:gd name="f34" fmla="*/ f4 1 150"/>
                  <a:gd name="f35" fmla="+- f7 0 f5"/>
                  <a:gd name="f36" fmla="+- f6 0 f5"/>
                  <a:gd name="f37" fmla="*/ f32 f0 1"/>
                  <a:gd name="f38" fmla="*/ f36 1 669"/>
                  <a:gd name="f39" fmla="*/ f35 1 150"/>
                  <a:gd name="f40" fmla="*/ 3 f36 1"/>
                  <a:gd name="f41" fmla="*/ 3 f35 1"/>
                  <a:gd name="f42" fmla="*/ 12 f36 1"/>
                  <a:gd name="f43" fmla="*/ 2 f35 1"/>
                  <a:gd name="f44" fmla="*/ 20 f36 1"/>
                  <a:gd name="f45" fmla="*/ 1 f35 1"/>
                  <a:gd name="f46" fmla="*/ 29 f36 1"/>
                  <a:gd name="f47" fmla="*/ 38 f36 1"/>
                  <a:gd name="f48" fmla="*/ 0 f35 1"/>
                  <a:gd name="f49" fmla="*/ 41 f36 1"/>
                  <a:gd name="f50" fmla="*/ 5 f35 1"/>
                  <a:gd name="f51" fmla="*/ 40 f36 1"/>
                  <a:gd name="f52" fmla="*/ 6 f35 1"/>
                  <a:gd name="f53" fmla="*/ 7 f35 1"/>
                  <a:gd name="f54" fmla="*/ 9 f35 1"/>
                  <a:gd name="f55" fmla="*/ 0 f36 1"/>
                  <a:gd name="f56" fmla="*/ 1 f36 1"/>
                  <a:gd name="f57" fmla="*/ 669 f36 1"/>
                  <a:gd name="f58" fmla="*/ 150 f35 1"/>
                  <a:gd name="f59" fmla="*/ f37 1 f2"/>
                  <a:gd name="f60" fmla="*/ f40 1 669"/>
                  <a:gd name="f61" fmla="*/ f41 1 150"/>
                  <a:gd name="f62" fmla="*/ f42 1 669"/>
                  <a:gd name="f63" fmla="*/ f43 1 150"/>
                  <a:gd name="f64" fmla="*/ f44 1 669"/>
                  <a:gd name="f65" fmla="*/ f45 1 150"/>
                  <a:gd name="f66" fmla="*/ f46 1 669"/>
                  <a:gd name="f67" fmla="*/ f47 1 669"/>
                  <a:gd name="f68" fmla="*/ f48 1 150"/>
                  <a:gd name="f69" fmla="*/ f49 1 669"/>
                  <a:gd name="f70" fmla="*/ f50 1 150"/>
                  <a:gd name="f71" fmla="*/ f51 1 669"/>
                  <a:gd name="f72" fmla="*/ f52 1 150"/>
                  <a:gd name="f73" fmla="*/ f53 1 150"/>
                  <a:gd name="f74" fmla="*/ f54 1 150"/>
                  <a:gd name="f75" fmla="*/ f55 1 669"/>
                  <a:gd name="f76" fmla="*/ f56 1 669"/>
                  <a:gd name="f77" fmla="*/ f57 1 669"/>
                  <a:gd name="f78" fmla="*/ f58 1 150"/>
                  <a:gd name="f79" fmla="+- f59 0 f1"/>
                  <a:gd name="f80" fmla="*/ f60 1 f38"/>
                  <a:gd name="f81" fmla="*/ f61 1 f39"/>
                  <a:gd name="f82" fmla="*/ f62 1 f38"/>
                  <a:gd name="f83" fmla="*/ f63 1 f39"/>
                  <a:gd name="f84" fmla="*/ f64 1 f38"/>
                  <a:gd name="f85" fmla="*/ f65 1 f39"/>
                  <a:gd name="f86" fmla="*/ f66 1 f38"/>
                  <a:gd name="f87" fmla="*/ f67 1 f38"/>
                  <a:gd name="f88" fmla="*/ f68 1 f39"/>
                  <a:gd name="f89" fmla="*/ f69 1 f38"/>
                  <a:gd name="f90" fmla="*/ f70 1 f39"/>
                  <a:gd name="f91" fmla="*/ f71 1 f38"/>
                  <a:gd name="f92" fmla="*/ f72 1 f39"/>
                  <a:gd name="f93" fmla="*/ f73 1 f39"/>
                  <a:gd name="f94" fmla="*/ f74 1 f39"/>
                  <a:gd name="f95" fmla="*/ f75 1 f38"/>
                  <a:gd name="f96" fmla="*/ f76 1 f38"/>
                  <a:gd name="f97" fmla="*/ f77 1 f38"/>
                  <a:gd name="f98" fmla="*/ f78 1 f39"/>
                  <a:gd name="f99" fmla="*/ f95 f33 1"/>
                  <a:gd name="f100" fmla="*/ f97 f33 1"/>
                  <a:gd name="f101" fmla="*/ f98 f34 1"/>
                  <a:gd name="f102" fmla="*/ f88 f34 1"/>
                  <a:gd name="f103" fmla="*/ f80 f33 1"/>
                  <a:gd name="f104" fmla="*/ f81 f34 1"/>
                  <a:gd name="f105" fmla="*/ f82 f33 1"/>
                  <a:gd name="f106" fmla="*/ f83 f34 1"/>
                  <a:gd name="f107" fmla="*/ f84 f33 1"/>
                  <a:gd name="f108" fmla="*/ f85 f34 1"/>
                  <a:gd name="f109" fmla="*/ f86 f33 1"/>
                  <a:gd name="f110" fmla="*/ f87 f33 1"/>
                  <a:gd name="f111" fmla="*/ f89 f33 1"/>
                  <a:gd name="f112" fmla="*/ f90 f34 1"/>
                  <a:gd name="f113" fmla="*/ f91 f33 1"/>
                  <a:gd name="f114" fmla="*/ f92 f34 1"/>
                  <a:gd name="f115" fmla="*/ f93 f34 1"/>
                  <a:gd name="f116" fmla="*/ f94 f34 1"/>
                  <a:gd name="f117" fmla="*/ f96 f33 1"/>
                </a:gdLst>
                <a:ahLst/>
                <a:cxnLst>
                  <a:cxn ang="3cd4">
                    <a:pos x="hc" y="t"/>
                  </a:cxn>
                  <a:cxn ang="0">
                    <a:pos x="r" y="vc"/>
                  </a:cxn>
                  <a:cxn ang="cd4">
                    <a:pos x="hc" y="b"/>
                  </a:cxn>
                  <a:cxn ang="cd2">
                    <a:pos x="l" y="vc"/>
                  </a:cxn>
                  <a:cxn ang="f79">
                    <a:pos x="f103" y="f104"/>
                  </a:cxn>
                  <a:cxn ang="f79">
                    <a:pos x="f105" y="f106"/>
                  </a:cxn>
                  <a:cxn ang="f79">
                    <a:pos x="f107" y="f108"/>
                  </a:cxn>
                  <a:cxn ang="f79">
                    <a:pos x="f109" y="f108"/>
                  </a:cxn>
                  <a:cxn ang="f79">
                    <a:pos x="f110" y="f102"/>
                  </a:cxn>
                  <a:cxn ang="f79">
                    <a:pos x="f111" y="f108"/>
                  </a:cxn>
                  <a:cxn ang="f79">
                    <a:pos x="f111" y="f106"/>
                  </a:cxn>
                  <a:cxn ang="f79">
                    <a:pos x="f111" y="f112"/>
                  </a:cxn>
                  <a:cxn ang="f79">
                    <a:pos x="f113" y="f112"/>
                  </a:cxn>
                  <a:cxn ang="f79">
                    <a:pos x="f110" y="f112"/>
                  </a:cxn>
                  <a:cxn ang="f79">
                    <a:pos x="f109" y="f114"/>
                  </a:cxn>
                  <a:cxn ang="f79">
                    <a:pos x="f107" y="f115"/>
                  </a:cxn>
                  <a:cxn ang="f79">
                    <a:pos x="f105" y="f116"/>
                  </a:cxn>
                  <a:cxn ang="f79">
                    <a:pos x="f103" y="f116"/>
                  </a:cxn>
                  <a:cxn ang="f79">
                    <a:pos x="f99" y="f116"/>
                  </a:cxn>
                  <a:cxn ang="f79">
                    <a:pos x="f99" y="f114"/>
                  </a:cxn>
                  <a:cxn ang="f79">
                    <a:pos x="f99" y="f112"/>
                  </a:cxn>
                  <a:cxn ang="f79">
                    <a:pos x="f117" y="f104"/>
                  </a:cxn>
                  <a:cxn ang="f79">
                    <a:pos x="f103" y="f104"/>
                  </a:cxn>
                  <a:cxn ang="f79">
                    <a:pos x="f103" y="f104"/>
                  </a:cxn>
                </a:cxnLst>
                <a:rect l="f99" t="f102" r="f100" b="f101"/>
                <a:pathLst>
                  <a:path w="669" h="150">
                    <a:moveTo>
                      <a:pt x="f8" y="f9"/>
                    </a:moveTo>
                    <a:lnTo>
                      <a:pt x="f10" y="f11"/>
                    </a:lnTo>
                    <a:lnTo>
                      <a:pt x="f12" y="f13"/>
                    </a:lnTo>
                    <a:lnTo>
                      <a:pt x="f14" y="f15"/>
                    </a:lnTo>
                    <a:lnTo>
                      <a:pt x="f16" y="f5"/>
                    </a:lnTo>
                    <a:lnTo>
                      <a:pt x="f17" y="f18"/>
                    </a:lnTo>
                    <a:lnTo>
                      <a:pt x="f6" y="f11"/>
                    </a:lnTo>
                    <a:lnTo>
                      <a:pt x="f17" y="f19"/>
                    </a:lnTo>
                    <a:lnTo>
                      <a:pt x="f20" y="f21"/>
                    </a:lnTo>
                    <a:lnTo>
                      <a:pt x="f16" y="f22"/>
                    </a:lnTo>
                    <a:lnTo>
                      <a:pt x="f14" y="f23"/>
                    </a:lnTo>
                    <a:lnTo>
                      <a:pt x="f12" y="f24"/>
                    </a:lnTo>
                    <a:lnTo>
                      <a:pt x="f10" y="f25"/>
                    </a:lnTo>
                    <a:lnTo>
                      <a:pt x="f8" y="f7"/>
                    </a:lnTo>
                    <a:lnTo>
                      <a:pt x="f26" y="f27"/>
                    </a:lnTo>
                    <a:lnTo>
                      <a:pt x="f5" y="f28"/>
                    </a:lnTo>
                    <a:lnTo>
                      <a:pt x="f26"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2" name="Freeform 52"/>
              <p:cNvSpPr/>
              <p:nvPr/>
            </p:nvSpPr>
            <p:spPr>
              <a:xfrm>
                <a:off x="7694365" y="4742005"/>
                <a:ext cx="310548" cy="57140"/>
              </a:xfrm>
              <a:custGeom>
                <a:avLst/>
                <a:gdLst>
                  <a:gd name="f0" fmla="val 10800000"/>
                  <a:gd name="f1" fmla="val 5400000"/>
                  <a:gd name="f2" fmla="val 180"/>
                  <a:gd name="f3" fmla="val w"/>
                  <a:gd name="f4" fmla="val h"/>
                  <a:gd name="f5" fmla="val 0"/>
                  <a:gd name="f6" fmla="val 1138"/>
                  <a:gd name="f7" fmla="val 168"/>
                  <a:gd name="f8" fmla="val 38"/>
                  <a:gd name="f9" fmla="val 76"/>
                  <a:gd name="f10" fmla="val 201"/>
                  <a:gd name="f11" fmla="val 57"/>
                  <a:gd name="f12" fmla="val 346"/>
                  <a:gd name="f13" fmla="val 55"/>
                  <a:gd name="f14" fmla="val 652"/>
                  <a:gd name="f15" fmla="val 48"/>
                  <a:gd name="f16" fmla="val 872"/>
                  <a:gd name="f17" fmla="val 18"/>
                  <a:gd name="f18" fmla="val 974"/>
                  <a:gd name="f19" fmla="val 6"/>
                  <a:gd name="f20" fmla="val 1091"/>
                  <a:gd name="f21" fmla="val 1126"/>
                  <a:gd name="f22" fmla="val 15"/>
                  <a:gd name="f23" fmla="val 79"/>
                  <a:gd name="f24" fmla="val 1111"/>
                  <a:gd name="f25" fmla="val 90"/>
                  <a:gd name="f26" fmla="val 94"/>
                  <a:gd name="f27" fmla="val 876"/>
                  <a:gd name="f28" fmla="val 111"/>
                  <a:gd name="f29" fmla="val 777"/>
                  <a:gd name="f30" fmla="val 127"/>
                  <a:gd name="f31" fmla="val 661"/>
                  <a:gd name="f32" fmla="val 141"/>
                  <a:gd name="f33" fmla="val 358"/>
                  <a:gd name="f34" fmla="val 147"/>
                  <a:gd name="f35" fmla="val 54"/>
                  <a:gd name="f36" fmla="val 160"/>
                  <a:gd name="f37" fmla="val 130"/>
                  <a:gd name="f38" fmla="val 96"/>
                  <a:gd name="f39" fmla="val 84"/>
                  <a:gd name="f40" fmla="+- 0 0 -90"/>
                  <a:gd name="f41" fmla="*/ f3 1 1138"/>
                  <a:gd name="f42" fmla="*/ f4 1 168"/>
                  <a:gd name="f43" fmla="+- f7 0 f5"/>
                  <a:gd name="f44" fmla="+- f6 0 f5"/>
                  <a:gd name="f45" fmla="*/ f40 f0 1"/>
                  <a:gd name="f46" fmla="*/ f44 1 1138"/>
                  <a:gd name="f47" fmla="*/ f43 1 168"/>
                  <a:gd name="f48" fmla="*/ 2 f44 1"/>
                  <a:gd name="f49" fmla="*/ 5 f43 1"/>
                  <a:gd name="f50" fmla="*/ 12 f44 1"/>
                  <a:gd name="f51" fmla="*/ 3 f43 1"/>
                  <a:gd name="f52" fmla="*/ 21 f44 1"/>
                  <a:gd name="f53" fmla="*/ 40 f44 1"/>
                  <a:gd name="f54" fmla="*/ 54 f44 1"/>
                  <a:gd name="f55" fmla="*/ 1 f43 1"/>
                  <a:gd name="f56" fmla="*/ 60 f44 1"/>
                  <a:gd name="f57" fmla="*/ 68 f44 1"/>
                  <a:gd name="f58" fmla="*/ 0 f43 1"/>
                  <a:gd name="f59" fmla="*/ 70 f44 1"/>
                  <a:gd name="f60" fmla="*/ 71 f44 1"/>
                  <a:gd name="f61" fmla="*/ 69 f44 1"/>
                  <a:gd name="f62" fmla="*/ 7 f43 1"/>
                  <a:gd name="f63" fmla="*/ 48 f44 1"/>
                  <a:gd name="f64" fmla="*/ 8 f43 1"/>
                  <a:gd name="f65" fmla="*/ 41 f44 1"/>
                  <a:gd name="f66" fmla="*/ 9 f43 1"/>
                  <a:gd name="f67" fmla="*/ 22 f44 1"/>
                  <a:gd name="f68" fmla="*/ 10 f43 1"/>
                  <a:gd name="f69" fmla="*/ 3 f44 1"/>
                  <a:gd name="f70" fmla="*/ 11 f43 1"/>
                  <a:gd name="f71" fmla="*/ 1 f44 1"/>
                  <a:gd name="f72" fmla="*/ 0 f44 1"/>
                  <a:gd name="f73" fmla="*/ 6 f43 1"/>
                  <a:gd name="f74" fmla="*/ 1138 f44 1"/>
                  <a:gd name="f75" fmla="*/ 168 f43 1"/>
                  <a:gd name="f76" fmla="*/ f45 1 f2"/>
                  <a:gd name="f77" fmla="*/ f48 1 1138"/>
                  <a:gd name="f78" fmla="*/ f49 1 168"/>
                  <a:gd name="f79" fmla="*/ f50 1 1138"/>
                  <a:gd name="f80" fmla="*/ f51 1 168"/>
                  <a:gd name="f81" fmla="*/ f52 1 1138"/>
                  <a:gd name="f82" fmla="*/ f53 1 1138"/>
                  <a:gd name="f83" fmla="*/ f54 1 1138"/>
                  <a:gd name="f84" fmla="*/ f55 1 168"/>
                  <a:gd name="f85" fmla="*/ f56 1 1138"/>
                  <a:gd name="f86" fmla="*/ f57 1 1138"/>
                  <a:gd name="f87" fmla="*/ f58 1 168"/>
                  <a:gd name="f88" fmla="*/ f59 1 1138"/>
                  <a:gd name="f89" fmla="*/ f60 1 1138"/>
                  <a:gd name="f90" fmla="*/ f61 1 1138"/>
                  <a:gd name="f91" fmla="*/ f62 1 168"/>
                  <a:gd name="f92" fmla="*/ f63 1 1138"/>
                  <a:gd name="f93" fmla="*/ f64 1 168"/>
                  <a:gd name="f94" fmla="*/ f65 1 1138"/>
                  <a:gd name="f95" fmla="*/ f66 1 168"/>
                  <a:gd name="f96" fmla="*/ f67 1 1138"/>
                  <a:gd name="f97" fmla="*/ f68 1 168"/>
                  <a:gd name="f98" fmla="*/ f69 1 1138"/>
                  <a:gd name="f99" fmla="*/ f70 1 168"/>
                  <a:gd name="f100" fmla="*/ f71 1 1138"/>
                  <a:gd name="f101" fmla="*/ f72 1 1138"/>
                  <a:gd name="f102" fmla="*/ f73 1 168"/>
                  <a:gd name="f103" fmla="*/ f74 1 1138"/>
                  <a:gd name="f104" fmla="*/ f75 1 168"/>
                  <a:gd name="f105" fmla="+- f76 0 f1"/>
                  <a:gd name="f106" fmla="*/ f77 1 f46"/>
                  <a:gd name="f107" fmla="*/ f78 1 f47"/>
                  <a:gd name="f108" fmla="*/ f79 1 f46"/>
                  <a:gd name="f109" fmla="*/ f80 1 f47"/>
                  <a:gd name="f110" fmla="*/ f81 1 f46"/>
                  <a:gd name="f111" fmla="*/ f82 1 f46"/>
                  <a:gd name="f112" fmla="*/ f83 1 f46"/>
                  <a:gd name="f113" fmla="*/ f84 1 f47"/>
                  <a:gd name="f114" fmla="*/ f85 1 f46"/>
                  <a:gd name="f115" fmla="*/ f86 1 f46"/>
                  <a:gd name="f116" fmla="*/ f87 1 f47"/>
                  <a:gd name="f117" fmla="*/ f88 1 f46"/>
                  <a:gd name="f118" fmla="*/ f89 1 f46"/>
                  <a:gd name="f119" fmla="*/ f90 1 f46"/>
                  <a:gd name="f120" fmla="*/ f91 1 f47"/>
                  <a:gd name="f121" fmla="*/ f92 1 f46"/>
                  <a:gd name="f122" fmla="*/ f93 1 f47"/>
                  <a:gd name="f123" fmla="*/ f94 1 f46"/>
                  <a:gd name="f124" fmla="*/ f95 1 f47"/>
                  <a:gd name="f125" fmla="*/ f96 1 f46"/>
                  <a:gd name="f126" fmla="*/ f97 1 f47"/>
                  <a:gd name="f127" fmla="*/ f98 1 f46"/>
                  <a:gd name="f128" fmla="*/ f99 1 f47"/>
                  <a:gd name="f129" fmla="*/ f100 1 f46"/>
                  <a:gd name="f130" fmla="*/ f101 1 f46"/>
                  <a:gd name="f131" fmla="*/ f102 1 f47"/>
                  <a:gd name="f132" fmla="*/ f103 1 f46"/>
                  <a:gd name="f133" fmla="*/ f104 1 f47"/>
                  <a:gd name="f134" fmla="*/ f130 f41 1"/>
                  <a:gd name="f135" fmla="*/ f132 f41 1"/>
                  <a:gd name="f136" fmla="*/ f133 f42 1"/>
                  <a:gd name="f137" fmla="*/ f116 f42 1"/>
                  <a:gd name="f138" fmla="*/ f106 f41 1"/>
                  <a:gd name="f139" fmla="*/ f107 f42 1"/>
                  <a:gd name="f140" fmla="*/ f108 f41 1"/>
                  <a:gd name="f141" fmla="*/ f109 f42 1"/>
                  <a:gd name="f142" fmla="*/ f110 f41 1"/>
                  <a:gd name="f143" fmla="*/ f111 f41 1"/>
                  <a:gd name="f144" fmla="*/ f112 f41 1"/>
                  <a:gd name="f145" fmla="*/ f113 f42 1"/>
                  <a:gd name="f146" fmla="*/ f114 f41 1"/>
                  <a:gd name="f147" fmla="*/ f115 f41 1"/>
                  <a:gd name="f148" fmla="*/ f117 f41 1"/>
                  <a:gd name="f149" fmla="*/ f118 f41 1"/>
                  <a:gd name="f150" fmla="*/ f119 f41 1"/>
                  <a:gd name="f151" fmla="*/ f120 f42 1"/>
                  <a:gd name="f152" fmla="*/ f121 f41 1"/>
                  <a:gd name="f153" fmla="*/ f122 f42 1"/>
                  <a:gd name="f154" fmla="*/ f123 f41 1"/>
                  <a:gd name="f155" fmla="*/ f124 f42 1"/>
                  <a:gd name="f156" fmla="*/ f125 f41 1"/>
                  <a:gd name="f157" fmla="*/ f126 f42 1"/>
                  <a:gd name="f158" fmla="*/ f127 f41 1"/>
                  <a:gd name="f159" fmla="*/ f128 f42 1"/>
                  <a:gd name="f160" fmla="*/ f129 f41 1"/>
                  <a:gd name="f161" fmla="*/ f131 f42 1"/>
                </a:gdLst>
                <a:ahLst/>
                <a:cxnLst>
                  <a:cxn ang="3cd4">
                    <a:pos x="hc" y="t"/>
                  </a:cxn>
                  <a:cxn ang="0">
                    <a:pos x="r" y="vc"/>
                  </a:cxn>
                  <a:cxn ang="cd4">
                    <a:pos x="hc" y="b"/>
                  </a:cxn>
                  <a:cxn ang="cd2">
                    <a:pos x="l" y="vc"/>
                  </a:cxn>
                  <a:cxn ang="f105">
                    <a:pos x="f138" y="f139"/>
                  </a:cxn>
                  <a:cxn ang="f105">
                    <a:pos x="f140" y="f141"/>
                  </a:cxn>
                  <a:cxn ang="f105">
                    <a:pos x="f142" y="f141"/>
                  </a:cxn>
                  <a:cxn ang="f105">
                    <a:pos x="f143" y="f141"/>
                  </a:cxn>
                  <a:cxn ang="f105">
                    <a:pos x="f144" y="f145"/>
                  </a:cxn>
                  <a:cxn ang="f105">
                    <a:pos x="f146" y="f145"/>
                  </a:cxn>
                  <a:cxn ang="f105">
                    <a:pos x="f147" y="f137"/>
                  </a:cxn>
                  <a:cxn ang="f105">
                    <a:pos x="f148" y="f145"/>
                  </a:cxn>
                  <a:cxn ang="f105">
                    <a:pos x="f149" y="f141"/>
                  </a:cxn>
                  <a:cxn ang="f105">
                    <a:pos x="f148" y="f139"/>
                  </a:cxn>
                  <a:cxn ang="f105">
                    <a:pos x="f150" y="f139"/>
                  </a:cxn>
                  <a:cxn ang="f105">
                    <a:pos x="f147" y="f139"/>
                  </a:cxn>
                  <a:cxn ang="f105">
                    <a:pos x="f144" y="f151"/>
                  </a:cxn>
                  <a:cxn ang="f105">
                    <a:pos x="f152" y="f153"/>
                  </a:cxn>
                  <a:cxn ang="f105">
                    <a:pos x="f154" y="f155"/>
                  </a:cxn>
                  <a:cxn ang="f105">
                    <a:pos x="f156" y="f157"/>
                  </a:cxn>
                  <a:cxn ang="f105">
                    <a:pos x="f158" y="f159"/>
                  </a:cxn>
                  <a:cxn ang="f105">
                    <a:pos x="f160" y="f157"/>
                  </a:cxn>
                  <a:cxn ang="f105">
                    <a:pos x="f134" y="f155"/>
                  </a:cxn>
                  <a:cxn ang="f105">
                    <a:pos x="f134" y="f161"/>
                  </a:cxn>
                  <a:cxn ang="f105">
                    <a:pos x="f160" y="f139"/>
                  </a:cxn>
                  <a:cxn ang="f105">
                    <a:pos x="f138" y="f139"/>
                  </a:cxn>
                  <a:cxn ang="f105">
                    <a:pos x="f138" y="f139"/>
                  </a:cxn>
                </a:cxnLst>
                <a:rect l="f134" t="f137" r="f135" b="f136"/>
                <a:pathLst>
                  <a:path w="1138" h="168">
                    <a:moveTo>
                      <a:pt x="f8" y="f9"/>
                    </a:moveTo>
                    <a:lnTo>
                      <a:pt x="f10" y="f11"/>
                    </a:lnTo>
                    <a:lnTo>
                      <a:pt x="f12" y="f13"/>
                    </a:lnTo>
                    <a:lnTo>
                      <a:pt x="f14" y="f15"/>
                    </a:lnTo>
                    <a:lnTo>
                      <a:pt x="f16" y="f17"/>
                    </a:lnTo>
                    <a:lnTo>
                      <a:pt x="f18" y="f19"/>
                    </a:lnTo>
                    <a:lnTo>
                      <a:pt x="f20" y="f5"/>
                    </a:lnTo>
                    <a:lnTo>
                      <a:pt x="f21" y="f22"/>
                    </a:lnTo>
                    <a:lnTo>
                      <a:pt x="f6" y="f15"/>
                    </a:lnTo>
                    <a:lnTo>
                      <a:pt x="f21" y="f23"/>
                    </a:lnTo>
                    <a:lnTo>
                      <a:pt x="f24" y="f25"/>
                    </a:lnTo>
                    <a:lnTo>
                      <a:pt x="f20" y="f26"/>
                    </a:lnTo>
                    <a:lnTo>
                      <a:pt x="f27" y="f28"/>
                    </a:lnTo>
                    <a:lnTo>
                      <a:pt x="f29" y="f30"/>
                    </a:lnTo>
                    <a:lnTo>
                      <a:pt x="f31" y="f32"/>
                    </a:lnTo>
                    <a:lnTo>
                      <a:pt x="f33" y="f34"/>
                    </a:lnTo>
                    <a:lnTo>
                      <a:pt x="f35" y="f7"/>
                    </a:lnTo>
                    <a:lnTo>
                      <a:pt x="f17" y="f36"/>
                    </a:lnTo>
                    <a:lnTo>
                      <a:pt x="f5" y="f37"/>
                    </a:lnTo>
                    <a:lnTo>
                      <a:pt x="f19" y="f38"/>
                    </a:lnTo>
                    <a:lnTo>
                      <a:pt x="f17" y="f39"/>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3" name="Freeform 53"/>
              <p:cNvSpPr/>
              <p:nvPr/>
            </p:nvSpPr>
            <p:spPr>
              <a:xfrm>
                <a:off x="7732084" y="4425010"/>
                <a:ext cx="69439" cy="98636"/>
              </a:xfrm>
              <a:custGeom>
                <a:avLst/>
                <a:gdLst>
                  <a:gd name="f0" fmla="val 10800000"/>
                  <a:gd name="f1" fmla="val 5400000"/>
                  <a:gd name="f2" fmla="val 180"/>
                  <a:gd name="f3" fmla="val w"/>
                  <a:gd name="f4" fmla="val h"/>
                  <a:gd name="f5" fmla="val 0"/>
                  <a:gd name="f6" fmla="val 252"/>
                  <a:gd name="f7" fmla="val 290"/>
                  <a:gd name="f8" fmla="val 105"/>
                  <a:gd name="f9" fmla="val 72"/>
                  <a:gd name="f10" fmla="val 89"/>
                  <a:gd name="f11" fmla="val 147"/>
                  <a:gd name="f12" fmla="val 101"/>
                  <a:gd name="f13" fmla="val 113"/>
                  <a:gd name="f14" fmla="val 191"/>
                  <a:gd name="f15" fmla="val 128"/>
                  <a:gd name="f16" fmla="val 197"/>
                  <a:gd name="f17" fmla="val 155"/>
                  <a:gd name="f18" fmla="val 186"/>
                  <a:gd name="f19" fmla="val 167"/>
                  <a:gd name="f20" fmla="val 154"/>
                  <a:gd name="f21" fmla="val 165"/>
                  <a:gd name="f22" fmla="val 115"/>
                  <a:gd name="f23" fmla="val 152"/>
                  <a:gd name="f24" fmla="val 82"/>
                  <a:gd name="f25" fmla="val 141"/>
                  <a:gd name="f26" fmla="val 45"/>
                  <a:gd name="f27" fmla="val 28"/>
                  <a:gd name="f28" fmla="val 159"/>
                  <a:gd name="f29" fmla="val 16"/>
                  <a:gd name="f30" fmla="val 192"/>
                  <a:gd name="f31" fmla="val 6"/>
                  <a:gd name="f32" fmla="val 225"/>
                  <a:gd name="f33" fmla="val 24"/>
                  <a:gd name="f34" fmla="val 237"/>
                  <a:gd name="f35" fmla="val 195"/>
                  <a:gd name="f36" fmla="val 218"/>
                  <a:gd name="f37" fmla="val 234"/>
                  <a:gd name="f38" fmla="val 189"/>
                  <a:gd name="f39" fmla="val 266"/>
                  <a:gd name="f40" fmla="val 156"/>
                  <a:gd name="f41" fmla="val 285"/>
                  <a:gd name="f42" fmla="val 117"/>
                  <a:gd name="f43" fmla="val 79"/>
                  <a:gd name="f44" fmla="val 278"/>
                  <a:gd name="f45" fmla="val 48"/>
                  <a:gd name="f46" fmla="val 255"/>
                  <a:gd name="f47" fmla="val 7"/>
                  <a:gd name="f48" fmla="val 184"/>
                  <a:gd name="f49" fmla="val 99"/>
                  <a:gd name="f50" fmla="val 9"/>
                  <a:gd name="f51" fmla="val 57"/>
                  <a:gd name="f52" fmla="val 19"/>
                  <a:gd name="f53" fmla="val 42"/>
                  <a:gd name="f54" fmla="val 60"/>
                  <a:gd name="f55" fmla="val 93"/>
                  <a:gd name="f56" fmla="val 36"/>
                  <a:gd name="f57" fmla="+- 0 0 -90"/>
                  <a:gd name="f58" fmla="*/ f3 1 252"/>
                  <a:gd name="f59" fmla="*/ f4 1 290"/>
                  <a:gd name="f60" fmla="+- f7 0 f5"/>
                  <a:gd name="f61" fmla="+- f6 0 f5"/>
                  <a:gd name="f62" fmla="*/ f57 f0 1"/>
                  <a:gd name="f63" fmla="*/ f61 1 252"/>
                  <a:gd name="f64" fmla="*/ f60 1 290"/>
                  <a:gd name="f65" fmla="*/ 7 f61 1"/>
                  <a:gd name="f66" fmla="*/ 5 f60 1"/>
                  <a:gd name="f67" fmla="*/ 6 f61 1"/>
                  <a:gd name="f68" fmla="*/ 9 f60 1"/>
                  <a:gd name="f69" fmla="*/ 11 f60 1"/>
                  <a:gd name="f70" fmla="*/ 8 f61 1"/>
                  <a:gd name="f71" fmla="*/ 12 f60 1"/>
                  <a:gd name="f72" fmla="*/ 9 f61 1"/>
                  <a:gd name="f73" fmla="*/ 10 f61 1"/>
                  <a:gd name="f74" fmla="*/ 11 f61 1"/>
                  <a:gd name="f75" fmla="*/ 7 f60 1"/>
                  <a:gd name="f76" fmla="*/ 2 f60 1"/>
                  <a:gd name="f77" fmla="*/ 1 f60 1"/>
                  <a:gd name="f78" fmla="*/ 13 f61 1"/>
                  <a:gd name="f79" fmla="*/ 15 f61 1"/>
                  <a:gd name="f80" fmla="*/ 16 f61 1"/>
                  <a:gd name="f81" fmla="*/ 6 f60 1"/>
                  <a:gd name="f82" fmla="*/ 14 f61 1"/>
                  <a:gd name="f83" fmla="*/ 14 f60 1"/>
                  <a:gd name="f84" fmla="*/ 12 f61 1"/>
                  <a:gd name="f85" fmla="*/ 17 f60 1"/>
                  <a:gd name="f86" fmla="*/ 18 f60 1"/>
                  <a:gd name="f87" fmla="*/ 5 f61 1"/>
                  <a:gd name="f88" fmla="*/ 3 f61 1"/>
                  <a:gd name="f89" fmla="*/ 16 f60 1"/>
                  <a:gd name="f90" fmla="*/ 1 f61 1"/>
                  <a:gd name="f91" fmla="*/ 0 f61 1"/>
                  <a:gd name="f92" fmla="*/ 3 f60 1"/>
                  <a:gd name="f93" fmla="*/ 2 f61 1"/>
                  <a:gd name="f94" fmla="*/ 4 f61 1"/>
                  <a:gd name="f95" fmla="*/ 0 f60 1"/>
                  <a:gd name="f96" fmla="*/ 252 f61 1"/>
                  <a:gd name="f97" fmla="*/ 290 f60 1"/>
                  <a:gd name="f98" fmla="*/ f62 1 f2"/>
                  <a:gd name="f99" fmla="*/ f65 1 252"/>
                  <a:gd name="f100" fmla="*/ f66 1 290"/>
                  <a:gd name="f101" fmla="*/ f67 1 252"/>
                  <a:gd name="f102" fmla="*/ f68 1 290"/>
                  <a:gd name="f103" fmla="*/ f69 1 290"/>
                  <a:gd name="f104" fmla="*/ f70 1 252"/>
                  <a:gd name="f105" fmla="*/ f71 1 290"/>
                  <a:gd name="f106" fmla="*/ f72 1 252"/>
                  <a:gd name="f107" fmla="*/ f73 1 252"/>
                  <a:gd name="f108" fmla="*/ f74 1 252"/>
                  <a:gd name="f109" fmla="*/ f75 1 290"/>
                  <a:gd name="f110" fmla="*/ f76 1 290"/>
                  <a:gd name="f111" fmla="*/ f77 1 290"/>
                  <a:gd name="f112" fmla="*/ f78 1 252"/>
                  <a:gd name="f113" fmla="*/ f79 1 252"/>
                  <a:gd name="f114" fmla="*/ f80 1 252"/>
                  <a:gd name="f115" fmla="*/ f81 1 290"/>
                  <a:gd name="f116" fmla="*/ f82 1 252"/>
                  <a:gd name="f117" fmla="*/ f83 1 290"/>
                  <a:gd name="f118" fmla="*/ f84 1 252"/>
                  <a:gd name="f119" fmla="*/ f85 1 290"/>
                  <a:gd name="f120" fmla="*/ f86 1 290"/>
                  <a:gd name="f121" fmla="*/ f87 1 252"/>
                  <a:gd name="f122" fmla="*/ f88 1 252"/>
                  <a:gd name="f123" fmla="*/ f89 1 290"/>
                  <a:gd name="f124" fmla="*/ f90 1 252"/>
                  <a:gd name="f125" fmla="*/ f91 1 252"/>
                  <a:gd name="f126" fmla="*/ f92 1 290"/>
                  <a:gd name="f127" fmla="*/ f93 1 252"/>
                  <a:gd name="f128" fmla="*/ f94 1 252"/>
                  <a:gd name="f129" fmla="*/ f95 1 290"/>
                  <a:gd name="f130" fmla="*/ f96 1 252"/>
                  <a:gd name="f131" fmla="*/ f97 1 290"/>
                  <a:gd name="f132" fmla="+- f98 0 f1"/>
                  <a:gd name="f133" fmla="*/ f99 1 f63"/>
                  <a:gd name="f134" fmla="*/ f100 1 f64"/>
                  <a:gd name="f135" fmla="*/ f101 1 f63"/>
                  <a:gd name="f136" fmla="*/ f102 1 f64"/>
                  <a:gd name="f137" fmla="*/ f103 1 f64"/>
                  <a:gd name="f138" fmla="*/ f104 1 f63"/>
                  <a:gd name="f139" fmla="*/ f105 1 f64"/>
                  <a:gd name="f140" fmla="*/ f106 1 f63"/>
                  <a:gd name="f141" fmla="*/ f107 1 f63"/>
                  <a:gd name="f142" fmla="*/ f108 1 f63"/>
                  <a:gd name="f143" fmla="*/ f109 1 f64"/>
                  <a:gd name="f144" fmla="*/ f110 1 f64"/>
                  <a:gd name="f145" fmla="*/ f111 1 f64"/>
                  <a:gd name="f146" fmla="*/ f112 1 f63"/>
                  <a:gd name="f147" fmla="*/ f113 1 f63"/>
                  <a:gd name="f148" fmla="*/ f114 1 f63"/>
                  <a:gd name="f149" fmla="*/ f115 1 f64"/>
                  <a:gd name="f150" fmla="*/ f116 1 f63"/>
                  <a:gd name="f151" fmla="*/ f117 1 f64"/>
                  <a:gd name="f152" fmla="*/ f118 1 f63"/>
                  <a:gd name="f153" fmla="*/ f119 1 f64"/>
                  <a:gd name="f154" fmla="*/ f120 1 f64"/>
                  <a:gd name="f155" fmla="*/ f121 1 f63"/>
                  <a:gd name="f156" fmla="*/ f122 1 f63"/>
                  <a:gd name="f157" fmla="*/ f123 1 f64"/>
                  <a:gd name="f158" fmla="*/ f124 1 f63"/>
                  <a:gd name="f159" fmla="*/ f125 1 f63"/>
                  <a:gd name="f160" fmla="*/ f126 1 f64"/>
                  <a:gd name="f161" fmla="*/ f127 1 f63"/>
                  <a:gd name="f162" fmla="*/ f128 1 f63"/>
                  <a:gd name="f163" fmla="*/ f129 1 f64"/>
                  <a:gd name="f164" fmla="*/ f130 1 f63"/>
                  <a:gd name="f165" fmla="*/ f131 1 f64"/>
                  <a:gd name="f166" fmla="*/ f159 f58 1"/>
                  <a:gd name="f167" fmla="*/ f164 f58 1"/>
                  <a:gd name="f168" fmla="*/ f165 f59 1"/>
                  <a:gd name="f169" fmla="*/ f163 f59 1"/>
                  <a:gd name="f170" fmla="*/ f133 f58 1"/>
                  <a:gd name="f171" fmla="*/ f134 f59 1"/>
                  <a:gd name="f172" fmla="*/ f135 f58 1"/>
                  <a:gd name="f173" fmla="*/ f136 f59 1"/>
                  <a:gd name="f174" fmla="*/ f137 f59 1"/>
                  <a:gd name="f175" fmla="*/ f138 f58 1"/>
                  <a:gd name="f176" fmla="*/ f139 f59 1"/>
                  <a:gd name="f177" fmla="*/ f140 f58 1"/>
                  <a:gd name="f178" fmla="*/ f141 f58 1"/>
                  <a:gd name="f179" fmla="*/ f142 f58 1"/>
                  <a:gd name="f180" fmla="*/ f143 f59 1"/>
                  <a:gd name="f181" fmla="*/ f144 f59 1"/>
                  <a:gd name="f182" fmla="*/ f145 f59 1"/>
                  <a:gd name="f183" fmla="*/ f146 f58 1"/>
                  <a:gd name="f184" fmla="*/ f147 f58 1"/>
                  <a:gd name="f185" fmla="*/ f148 f58 1"/>
                  <a:gd name="f186" fmla="*/ f149 f59 1"/>
                  <a:gd name="f187" fmla="*/ f150 f58 1"/>
                  <a:gd name="f188" fmla="*/ f151 f59 1"/>
                  <a:gd name="f189" fmla="*/ f152 f58 1"/>
                  <a:gd name="f190" fmla="*/ f153 f59 1"/>
                  <a:gd name="f191" fmla="*/ f154 f59 1"/>
                  <a:gd name="f192" fmla="*/ f155 f58 1"/>
                  <a:gd name="f193" fmla="*/ f156 f58 1"/>
                  <a:gd name="f194" fmla="*/ f157 f59 1"/>
                  <a:gd name="f195" fmla="*/ f158 f58 1"/>
                  <a:gd name="f196" fmla="*/ f160 f59 1"/>
                  <a:gd name="f197" fmla="*/ f161 f58 1"/>
                  <a:gd name="f198" fmla="*/ f162 f58 1"/>
                </a:gdLst>
                <a:ahLst/>
                <a:cxnLst>
                  <a:cxn ang="3cd4">
                    <a:pos x="hc" y="t"/>
                  </a:cxn>
                  <a:cxn ang="0">
                    <a:pos x="r" y="vc"/>
                  </a:cxn>
                  <a:cxn ang="cd4">
                    <a:pos x="hc" y="b"/>
                  </a:cxn>
                  <a:cxn ang="cd2">
                    <a:pos x="l" y="vc"/>
                  </a:cxn>
                  <a:cxn ang="f132">
                    <a:pos x="f170" y="f171"/>
                  </a:cxn>
                  <a:cxn ang="f132">
                    <a:pos x="f172" y="f173"/>
                  </a:cxn>
                  <a:cxn ang="f132">
                    <a:pos x="f170" y="f174"/>
                  </a:cxn>
                  <a:cxn ang="f132">
                    <a:pos x="f175" y="f176"/>
                  </a:cxn>
                  <a:cxn ang="f132">
                    <a:pos x="f177" y="f176"/>
                  </a:cxn>
                  <a:cxn ang="f132">
                    <a:pos x="f178" y="f174"/>
                  </a:cxn>
                  <a:cxn ang="f132">
                    <a:pos x="f179" y="f173"/>
                  </a:cxn>
                  <a:cxn ang="f132">
                    <a:pos x="f179" y="f180"/>
                  </a:cxn>
                  <a:cxn ang="f132">
                    <a:pos x="f178" y="f171"/>
                  </a:cxn>
                  <a:cxn ang="f132">
                    <a:pos x="f177" y="f181"/>
                  </a:cxn>
                  <a:cxn ang="f132">
                    <a:pos x="f178" y="f182"/>
                  </a:cxn>
                  <a:cxn ang="f132">
                    <a:pos x="f178" y="f182"/>
                  </a:cxn>
                  <a:cxn ang="f132">
                    <a:pos x="f183" y="f182"/>
                  </a:cxn>
                  <a:cxn ang="f132">
                    <a:pos x="f184" y="f182"/>
                  </a:cxn>
                  <a:cxn ang="f132">
                    <a:pos x="f185" y="f186"/>
                  </a:cxn>
                  <a:cxn ang="f132">
                    <a:pos x="f184" y="f176"/>
                  </a:cxn>
                  <a:cxn ang="f132">
                    <a:pos x="f187" y="f188"/>
                  </a:cxn>
                  <a:cxn ang="f132">
                    <a:pos x="f189" y="f190"/>
                  </a:cxn>
                  <a:cxn ang="f132">
                    <a:pos x="f178" y="f191"/>
                  </a:cxn>
                  <a:cxn ang="f132">
                    <a:pos x="f175" y="f191"/>
                  </a:cxn>
                  <a:cxn ang="f132">
                    <a:pos x="f192" y="f191"/>
                  </a:cxn>
                  <a:cxn ang="f132">
                    <a:pos x="f193" y="f194"/>
                  </a:cxn>
                  <a:cxn ang="f132">
                    <a:pos x="f195" y="f174"/>
                  </a:cxn>
                  <a:cxn ang="f132">
                    <a:pos x="f166" y="f186"/>
                  </a:cxn>
                  <a:cxn ang="f132">
                    <a:pos x="f195" y="f196"/>
                  </a:cxn>
                  <a:cxn ang="f132">
                    <a:pos x="f197" y="f182"/>
                  </a:cxn>
                  <a:cxn ang="f132">
                    <a:pos x="f193" y="f182"/>
                  </a:cxn>
                  <a:cxn ang="f132">
                    <a:pos x="f198" y="f169"/>
                  </a:cxn>
                  <a:cxn ang="f132">
                    <a:pos x="f172" y="f182"/>
                  </a:cxn>
                  <a:cxn ang="f132">
                    <a:pos x="f175" y="f181"/>
                  </a:cxn>
                  <a:cxn ang="f132">
                    <a:pos x="f170" y="f171"/>
                  </a:cxn>
                  <a:cxn ang="f132">
                    <a:pos x="f170" y="f171"/>
                  </a:cxn>
                </a:cxnLst>
                <a:rect l="f166" t="f169" r="f167" b="f168"/>
                <a:pathLst>
                  <a:path w="252" h="290">
                    <a:moveTo>
                      <a:pt x="f8" y="f9"/>
                    </a:moveTo>
                    <a:lnTo>
                      <a:pt x="f10" y="f11"/>
                    </a:lnTo>
                    <a:lnTo>
                      <a:pt x="f12" y="f2"/>
                    </a:lnTo>
                    <a:lnTo>
                      <a:pt x="f13" y="f14"/>
                    </a:lnTo>
                    <a:lnTo>
                      <a:pt x="f15" y="f16"/>
                    </a:lnTo>
                    <a:lnTo>
                      <a:pt x="f17" y="f18"/>
                    </a:lnTo>
                    <a:lnTo>
                      <a:pt x="f19" y="f20"/>
                    </a:lnTo>
                    <a:lnTo>
                      <a:pt x="f21" y="f22"/>
                    </a:lnTo>
                    <a:lnTo>
                      <a:pt x="f23" y="f24"/>
                    </a:lnTo>
                    <a:lnTo>
                      <a:pt x="f25" y="f26"/>
                    </a:lnTo>
                    <a:lnTo>
                      <a:pt x="f11" y="f27"/>
                    </a:lnTo>
                    <a:lnTo>
                      <a:pt x="f28" y="f29"/>
                    </a:lnTo>
                    <a:lnTo>
                      <a:pt x="f30" y="f31"/>
                    </a:lnTo>
                    <a:lnTo>
                      <a:pt x="f32" y="f33"/>
                    </a:lnTo>
                    <a:lnTo>
                      <a:pt x="f6" y="f8"/>
                    </a:lnTo>
                    <a:lnTo>
                      <a:pt x="f34" y="f35"/>
                    </a:lnTo>
                    <a:lnTo>
                      <a:pt x="f36" y="f37"/>
                    </a:lnTo>
                    <a:lnTo>
                      <a:pt x="f38" y="f39"/>
                    </a:lnTo>
                    <a:lnTo>
                      <a:pt x="f40" y="f41"/>
                    </a:lnTo>
                    <a:lnTo>
                      <a:pt x="f42" y="f7"/>
                    </a:lnTo>
                    <a:lnTo>
                      <a:pt x="f43" y="f44"/>
                    </a:lnTo>
                    <a:lnTo>
                      <a:pt x="f45" y="f46"/>
                    </a:lnTo>
                    <a:lnTo>
                      <a:pt x="f47" y="f48"/>
                    </a:lnTo>
                    <a:lnTo>
                      <a:pt x="f5" y="f49"/>
                    </a:lnTo>
                    <a:lnTo>
                      <a:pt x="f50" y="f51"/>
                    </a:lnTo>
                    <a:lnTo>
                      <a:pt x="f27" y="f52"/>
                    </a:lnTo>
                    <a:lnTo>
                      <a:pt x="f53" y="f31"/>
                    </a:lnTo>
                    <a:lnTo>
                      <a:pt x="f54" y="f5"/>
                    </a:lnTo>
                    <a:lnTo>
                      <a:pt x="f55" y="f47"/>
                    </a:lnTo>
                    <a:lnTo>
                      <a:pt x="f13" y="f56"/>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4" name="Freeform 54"/>
              <p:cNvSpPr/>
              <p:nvPr/>
            </p:nvSpPr>
            <p:spPr>
              <a:xfrm>
                <a:off x="7719511" y="4325688"/>
                <a:ext cx="74359" cy="124486"/>
              </a:xfrm>
              <a:custGeom>
                <a:avLst/>
                <a:gdLst>
                  <a:gd name="f0" fmla="val 10800000"/>
                  <a:gd name="f1" fmla="val 5400000"/>
                  <a:gd name="f2" fmla="val 180"/>
                  <a:gd name="f3" fmla="val w"/>
                  <a:gd name="f4" fmla="val h"/>
                  <a:gd name="f5" fmla="val 0"/>
                  <a:gd name="f6" fmla="val 272"/>
                  <a:gd name="f7" fmla="val 367"/>
                  <a:gd name="f8" fmla="val 47"/>
                  <a:gd name="f9" fmla="val 230"/>
                  <a:gd name="f10" fmla="val 8"/>
                  <a:gd name="f11" fmla="val 262"/>
                  <a:gd name="f12" fmla="val 22"/>
                  <a:gd name="f13" fmla="val 55"/>
                  <a:gd name="f14" fmla="val 263"/>
                  <a:gd name="f15" fmla="val 319"/>
                  <a:gd name="f16" fmla="val 248"/>
                  <a:gd name="f17" fmla="val 355"/>
                  <a:gd name="f18" fmla="val 217"/>
                  <a:gd name="f19" fmla="val 184"/>
                  <a:gd name="f20" fmla="val 169"/>
                  <a:gd name="f21" fmla="val 178"/>
                  <a:gd name="f22" fmla="val 98"/>
                  <a:gd name="f23" fmla="val 95"/>
                  <a:gd name="f24" fmla="val 12"/>
                  <a:gd name="f25" fmla="val 80"/>
                  <a:gd name="f26" fmla="val 15"/>
                  <a:gd name="f27" fmla="val 27"/>
                  <a:gd name="f28" fmla="val 5"/>
                  <a:gd name="f29" fmla="+- 0 0 -90"/>
                  <a:gd name="f30" fmla="*/ f3 1 272"/>
                  <a:gd name="f31" fmla="*/ f4 1 367"/>
                  <a:gd name="f32" fmla="+- f7 0 f5"/>
                  <a:gd name="f33" fmla="+- f6 0 f5"/>
                  <a:gd name="f34" fmla="*/ f29 f0 1"/>
                  <a:gd name="f35" fmla="*/ f33 1 272"/>
                  <a:gd name="f36" fmla="*/ f32 1 367"/>
                  <a:gd name="f37" fmla="*/ 3 f33 1"/>
                  <a:gd name="f38" fmla="*/ 0 f32 1"/>
                  <a:gd name="f39" fmla="*/ 14 f33 1"/>
                  <a:gd name="f40" fmla="*/ 17 f33 1"/>
                  <a:gd name="f41" fmla="*/ 1 f32 1"/>
                  <a:gd name="f42" fmla="*/ 3 f32 1"/>
                  <a:gd name="f43" fmla="*/ 19 f32 1"/>
                  <a:gd name="f44" fmla="*/ 15 f33 1"/>
                  <a:gd name="f45" fmla="*/ 22 f32 1"/>
                  <a:gd name="f46" fmla="*/ 13 f33 1"/>
                  <a:gd name="f47" fmla="*/ 11 f33 1"/>
                  <a:gd name="f48" fmla="*/ 10 f33 1"/>
                  <a:gd name="f49" fmla="*/ 6 f32 1"/>
                  <a:gd name="f50" fmla="*/ 5 f32 1"/>
                  <a:gd name="f51" fmla="*/ 1 f33 1"/>
                  <a:gd name="f52" fmla="*/ 0 f33 1"/>
                  <a:gd name="f53" fmla="*/ 2 f32 1"/>
                  <a:gd name="f54" fmla="*/ 272 f33 1"/>
                  <a:gd name="f55" fmla="*/ 367 f32 1"/>
                  <a:gd name="f56" fmla="*/ f34 1 f2"/>
                  <a:gd name="f57" fmla="*/ f37 1 272"/>
                  <a:gd name="f58" fmla="*/ f38 1 367"/>
                  <a:gd name="f59" fmla="*/ f39 1 272"/>
                  <a:gd name="f60" fmla="*/ f40 1 272"/>
                  <a:gd name="f61" fmla="*/ f41 1 367"/>
                  <a:gd name="f62" fmla="*/ f42 1 367"/>
                  <a:gd name="f63" fmla="*/ f43 1 367"/>
                  <a:gd name="f64" fmla="*/ f44 1 272"/>
                  <a:gd name="f65" fmla="*/ f45 1 367"/>
                  <a:gd name="f66" fmla="*/ f46 1 272"/>
                  <a:gd name="f67" fmla="*/ f47 1 272"/>
                  <a:gd name="f68" fmla="*/ f48 1 272"/>
                  <a:gd name="f69" fmla="*/ f49 1 367"/>
                  <a:gd name="f70" fmla="*/ f50 1 367"/>
                  <a:gd name="f71" fmla="*/ f51 1 272"/>
                  <a:gd name="f72" fmla="*/ f52 1 272"/>
                  <a:gd name="f73" fmla="*/ f53 1 367"/>
                  <a:gd name="f74" fmla="*/ f54 1 272"/>
                  <a:gd name="f75" fmla="*/ f55 1 367"/>
                  <a:gd name="f76" fmla="+- f56 0 f1"/>
                  <a:gd name="f77" fmla="*/ f57 1 f35"/>
                  <a:gd name="f78" fmla="*/ f58 1 f36"/>
                  <a:gd name="f79" fmla="*/ f59 1 f35"/>
                  <a:gd name="f80" fmla="*/ f60 1 f35"/>
                  <a:gd name="f81" fmla="*/ f61 1 f36"/>
                  <a:gd name="f82" fmla="*/ f62 1 f36"/>
                  <a:gd name="f83" fmla="*/ f63 1 f36"/>
                  <a:gd name="f84" fmla="*/ f64 1 f35"/>
                  <a:gd name="f85" fmla="*/ f65 1 f36"/>
                  <a:gd name="f86" fmla="*/ f66 1 f35"/>
                  <a:gd name="f87" fmla="*/ f67 1 f35"/>
                  <a:gd name="f88" fmla="*/ f68 1 f35"/>
                  <a:gd name="f89" fmla="*/ f69 1 f36"/>
                  <a:gd name="f90" fmla="*/ f70 1 f36"/>
                  <a:gd name="f91" fmla="*/ f71 1 f35"/>
                  <a:gd name="f92" fmla="*/ f72 1 f35"/>
                  <a:gd name="f93" fmla="*/ f73 1 f36"/>
                  <a:gd name="f94" fmla="*/ f74 1 f35"/>
                  <a:gd name="f95" fmla="*/ f75 1 f36"/>
                  <a:gd name="f96" fmla="*/ f92 f30 1"/>
                  <a:gd name="f97" fmla="*/ f94 f30 1"/>
                  <a:gd name="f98" fmla="*/ f95 f31 1"/>
                  <a:gd name="f99" fmla="*/ f78 f31 1"/>
                  <a:gd name="f100" fmla="*/ f77 f30 1"/>
                  <a:gd name="f101" fmla="*/ f79 f30 1"/>
                  <a:gd name="f102" fmla="*/ f80 f30 1"/>
                  <a:gd name="f103" fmla="*/ f81 f31 1"/>
                  <a:gd name="f104" fmla="*/ f82 f31 1"/>
                  <a:gd name="f105" fmla="*/ f83 f31 1"/>
                  <a:gd name="f106" fmla="*/ f84 f30 1"/>
                  <a:gd name="f107" fmla="*/ f85 f31 1"/>
                  <a:gd name="f108" fmla="*/ f86 f30 1"/>
                  <a:gd name="f109" fmla="*/ f87 f30 1"/>
                  <a:gd name="f110" fmla="*/ f88 f30 1"/>
                  <a:gd name="f111" fmla="*/ f89 f31 1"/>
                  <a:gd name="f112" fmla="*/ f90 f31 1"/>
                  <a:gd name="f113" fmla="*/ f91 f30 1"/>
                  <a:gd name="f114" fmla="*/ f93 f31 1"/>
                </a:gdLst>
                <a:ahLst/>
                <a:cxnLst>
                  <a:cxn ang="3cd4">
                    <a:pos x="hc" y="t"/>
                  </a:cxn>
                  <a:cxn ang="0">
                    <a:pos x="r" y="vc"/>
                  </a:cxn>
                  <a:cxn ang="cd4">
                    <a:pos x="hc" y="b"/>
                  </a:cxn>
                  <a:cxn ang="cd2">
                    <a:pos x="l" y="vc"/>
                  </a:cxn>
                  <a:cxn ang="f76">
                    <a:pos x="f100" y="f99"/>
                  </a:cxn>
                  <a:cxn ang="f76">
                    <a:pos x="f101" y="f99"/>
                  </a:cxn>
                  <a:cxn ang="f76">
                    <a:pos x="f102" y="f103"/>
                  </a:cxn>
                  <a:cxn ang="f76">
                    <a:pos x="f102" y="f104"/>
                  </a:cxn>
                  <a:cxn ang="f76">
                    <a:pos x="f102" y="f105"/>
                  </a:cxn>
                  <a:cxn ang="f76">
                    <a:pos x="f106" y="f107"/>
                  </a:cxn>
                  <a:cxn ang="f76">
                    <a:pos x="f108" y="f107"/>
                  </a:cxn>
                  <a:cxn ang="f76">
                    <a:pos x="f109" y="f107"/>
                  </a:cxn>
                  <a:cxn ang="f76">
                    <a:pos x="f110" y="f105"/>
                  </a:cxn>
                  <a:cxn ang="f76">
                    <a:pos x="f109" y="f111"/>
                  </a:cxn>
                  <a:cxn ang="f76">
                    <a:pos x="f100" y="f112"/>
                  </a:cxn>
                  <a:cxn ang="f76">
                    <a:pos x="f113" y="f112"/>
                  </a:cxn>
                  <a:cxn ang="f76">
                    <a:pos x="f96" y="f114"/>
                  </a:cxn>
                  <a:cxn ang="f76">
                    <a:pos x="f113" y="f99"/>
                  </a:cxn>
                  <a:cxn ang="f76">
                    <a:pos x="f113" y="f99"/>
                  </a:cxn>
                  <a:cxn ang="f76">
                    <a:pos x="f100" y="f99"/>
                  </a:cxn>
                  <a:cxn ang="f76">
                    <a:pos x="f100" y="f99"/>
                  </a:cxn>
                </a:cxnLst>
                <a:rect l="f96" t="f99" r="f97" b="f98"/>
                <a:pathLst>
                  <a:path w="272" h="367">
                    <a:moveTo>
                      <a:pt x="f8" y="f5"/>
                    </a:moveTo>
                    <a:lnTo>
                      <a:pt x="f9" y="f10"/>
                    </a:lnTo>
                    <a:lnTo>
                      <a:pt x="f11" y="f12"/>
                    </a:lnTo>
                    <a:lnTo>
                      <a:pt x="f6" y="f13"/>
                    </a:lnTo>
                    <a:lnTo>
                      <a:pt x="f14" y="f15"/>
                    </a:lnTo>
                    <a:lnTo>
                      <a:pt x="f16" y="f17"/>
                    </a:lnTo>
                    <a:lnTo>
                      <a:pt x="f18" y="f7"/>
                    </a:lnTo>
                    <a:lnTo>
                      <a:pt x="f19" y="f17"/>
                    </a:lnTo>
                    <a:lnTo>
                      <a:pt x="f20" y="f15"/>
                    </a:lnTo>
                    <a:lnTo>
                      <a:pt x="f21" y="f22"/>
                    </a:lnTo>
                    <a:lnTo>
                      <a:pt x="f8" y="f23"/>
                    </a:lnTo>
                    <a:lnTo>
                      <a:pt x="f24" y="f25"/>
                    </a:lnTo>
                    <a:lnTo>
                      <a:pt x="f5" y="f8"/>
                    </a:lnTo>
                    <a:lnTo>
                      <a:pt x="f24" y="f26"/>
                    </a:lnTo>
                    <a:lnTo>
                      <a:pt x="f27" y="f28"/>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5" name="Freeform 55"/>
              <p:cNvSpPr/>
              <p:nvPr/>
            </p:nvSpPr>
            <p:spPr>
              <a:xfrm>
                <a:off x="7712406" y="4501874"/>
                <a:ext cx="79278" cy="114281"/>
              </a:xfrm>
              <a:custGeom>
                <a:avLst/>
                <a:gdLst>
                  <a:gd name="f0" fmla="val 10800000"/>
                  <a:gd name="f1" fmla="val 5400000"/>
                  <a:gd name="f2" fmla="val 180"/>
                  <a:gd name="f3" fmla="val w"/>
                  <a:gd name="f4" fmla="val h"/>
                  <a:gd name="f5" fmla="val 0"/>
                  <a:gd name="f6" fmla="val 288"/>
                  <a:gd name="f7" fmla="val 337"/>
                  <a:gd name="f8" fmla="val 51"/>
                  <a:gd name="f9" fmla="val 282"/>
                  <a:gd name="f10" fmla="val 290"/>
                  <a:gd name="f11" fmla="val 276"/>
                  <a:gd name="f12" fmla="val 319"/>
                  <a:gd name="f13" fmla="val 263"/>
                  <a:gd name="f14" fmla="val 215"/>
                  <a:gd name="f15" fmla="val 332"/>
                  <a:gd name="f16" fmla="val 170"/>
                  <a:gd name="f17" fmla="val 127"/>
                  <a:gd name="f18" fmla="val 314"/>
                  <a:gd name="f19" fmla="val 36"/>
                  <a:gd name="f20" fmla="val 308"/>
                  <a:gd name="f21" fmla="val 4"/>
                  <a:gd name="f22" fmla="val 287"/>
                  <a:gd name="f23" fmla="val 253"/>
                  <a:gd name="f24" fmla="val 6"/>
                  <a:gd name="f25" fmla="val 236"/>
                  <a:gd name="f26" fmla="val 18"/>
                  <a:gd name="f27" fmla="val 224"/>
                  <a:gd name="f28" fmla="val 55"/>
                  <a:gd name="f29" fmla="val 217"/>
                  <a:gd name="f30" fmla="val 188"/>
                  <a:gd name="f31" fmla="val 229"/>
                  <a:gd name="f32" fmla="val 195"/>
                  <a:gd name="f33" fmla="val 42"/>
                  <a:gd name="f34" fmla="val 213"/>
                  <a:gd name="f35" fmla="val 9"/>
                  <a:gd name="f36" fmla="val 246"/>
                  <a:gd name="f37" fmla="val 278"/>
                  <a:gd name="f38" fmla="val 15"/>
                  <a:gd name="f39" fmla="+- 0 0 -90"/>
                  <a:gd name="f40" fmla="*/ f3 1 288"/>
                  <a:gd name="f41" fmla="*/ f4 1 337"/>
                  <a:gd name="f42" fmla="+- f7 0 f5"/>
                  <a:gd name="f43" fmla="+- f6 0 f5"/>
                  <a:gd name="f44" fmla="*/ f39 f0 1"/>
                  <a:gd name="f45" fmla="*/ f43 1 288"/>
                  <a:gd name="f46" fmla="*/ f42 1 337"/>
                  <a:gd name="f47" fmla="*/ 19 f43 1"/>
                  <a:gd name="f48" fmla="*/ 3 f42 1"/>
                  <a:gd name="f49" fmla="*/ 18 f43 1"/>
                  <a:gd name="f50" fmla="*/ 18 f42 1"/>
                  <a:gd name="f51" fmla="*/ 19 f42 1"/>
                  <a:gd name="f52" fmla="*/ 17 f43 1"/>
                  <a:gd name="f53" fmla="*/ 21 f42 1"/>
                  <a:gd name="f54" fmla="*/ 14 f43 1"/>
                  <a:gd name="f55" fmla="*/ 20 f42 1"/>
                  <a:gd name="f56" fmla="*/ 11 f43 1"/>
                  <a:gd name="f57" fmla="*/ 8 f43 1"/>
                  <a:gd name="f58" fmla="*/ 3 f43 1"/>
                  <a:gd name="f59" fmla="*/ 1 f43 1"/>
                  <a:gd name="f60" fmla="*/ 17 f42 1"/>
                  <a:gd name="f61" fmla="*/ 0 f43 1"/>
                  <a:gd name="f62" fmla="*/ 15 f42 1"/>
                  <a:gd name="f63" fmla="*/ 14 f42 1"/>
                  <a:gd name="f64" fmla="*/ 2 f43 1"/>
                  <a:gd name="f65" fmla="*/ 4 f43 1"/>
                  <a:gd name="f66" fmla="*/ 13 f42 1"/>
                  <a:gd name="f67" fmla="*/ 12 f43 1"/>
                  <a:gd name="f68" fmla="*/ 13 f43 1"/>
                  <a:gd name="f69" fmla="*/ 2 f42 1"/>
                  <a:gd name="f70" fmla="*/ 0 f42 1"/>
                  <a:gd name="f71" fmla="*/ 16 f43 1"/>
                  <a:gd name="f72" fmla="*/ 288 f43 1"/>
                  <a:gd name="f73" fmla="*/ 337 f42 1"/>
                  <a:gd name="f74" fmla="*/ f44 1 f2"/>
                  <a:gd name="f75" fmla="*/ f47 1 288"/>
                  <a:gd name="f76" fmla="*/ f48 1 337"/>
                  <a:gd name="f77" fmla="*/ f49 1 288"/>
                  <a:gd name="f78" fmla="*/ f50 1 337"/>
                  <a:gd name="f79" fmla="*/ f51 1 337"/>
                  <a:gd name="f80" fmla="*/ f52 1 288"/>
                  <a:gd name="f81" fmla="*/ f53 1 337"/>
                  <a:gd name="f82" fmla="*/ f54 1 288"/>
                  <a:gd name="f83" fmla="*/ f55 1 337"/>
                  <a:gd name="f84" fmla="*/ f56 1 288"/>
                  <a:gd name="f85" fmla="*/ f57 1 288"/>
                  <a:gd name="f86" fmla="*/ f58 1 288"/>
                  <a:gd name="f87" fmla="*/ f59 1 288"/>
                  <a:gd name="f88" fmla="*/ f60 1 337"/>
                  <a:gd name="f89" fmla="*/ f61 1 288"/>
                  <a:gd name="f90" fmla="*/ f62 1 337"/>
                  <a:gd name="f91" fmla="*/ f63 1 337"/>
                  <a:gd name="f92" fmla="*/ f64 1 288"/>
                  <a:gd name="f93" fmla="*/ f65 1 288"/>
                  <a:gd name="f94" fmla="*/ f66 1 337"/>
                  <a:gd name="f95" fmla="*/ f67 1 288"/>
                  <a:gd name="f96" fmla="*/ f68 1 288"/>
                  <a:gd name="f97" fmla="*/ f69 1 337"/>
                  <a:gd name="f98" fmla="*/ f70 1 337"/>
                  <a:gd name="f99" fmla="*/ f71 1 288"/>
                  <a:gd name="f100" fmla="*/ f72 1 288"/>
                  <a:gd name="f101" fmla="*/ f73 1 337"/>
                  <a:gd name="f102" fmla="+- f74 0 f1"/>
                  <a:gd name="f103" fmla="*/ f75 1 f45"/>
                  <a:gd name="f104" fmla="*/ f76 1 f46"/>
                  <a:gd name="f105" fmla="*/ f77 1 f45"/>
                  <a:gd name="f106" fmla="*/ f78 1 f46"/>
                  <a:gd name="f107" fmla="*/ f79 1 f46"/>
                  <a:gd name="f108" fmla="*/ f80 1 f45"/>
                  <a:gd name="f109" fmla="*/ f81 1 f46"/>
                  <a:gd name="f110" fmla="*/ f82 1 f45"/>
                  <a:gd name="f111" fmla="*/ f83 1 f46"/>
                  <a:gd name="f112" fmla="*/ f84 1 f45"/>
                  <a:gd name="f113" fmla="*/ f85 1 f45"/>
                  <a:gd name="f114" fmla="*/ f86 1 f45"/>
                  <a:gd name="f115" fmla="*/ f87 1 f45"/>
                  <a:gd name="f116" fmla="*/ f88 1 f46"/>
                  <a:gd name="f117" fmla="*/ f89 1 f45"/>
                  <a:gd name="f118" fmla="*/ f90 1 f46"/>
                  <a:gd name="f119" fmla="*/ f91 1 f46"/>
                  <a:gd name="f120" fmla="*/ f92 1 f45"/>
                  <a:gd name="f121" fmla="*/ f93 1 f45"/>
                  <a:gd name="f122" fmla="*/ f94 1 f46"/>
                  <a:gd name="f123" fmla="*/ f95 1 f45"/>
                  <a:gd name="f124" fmla="*/ f96 1 f45"/>
                  <a:gd name="f125" fmla="*/ f97 1 f46"/>
                  <a:gd name="f126" fmla="*/ f98 1 f46"/>
                  <a:gd name="f127" fmla="*/ f99 1 f45"/>
                  <a:gd name="f128" fmla="*/ f100 1 f45"/>
                  <a:gd name="f129" fmla="*/ f101 1 f46"/>
                  <a:gd name="f130" fmla="*/ f117 f40 1"/>
                  <a:gd name="f131" fmla="*/ f128 f40 1"/>
                  <a:gd name="f132" fmla="*/ f129 f41 1"/>
                  <a:gd name="f133" fmla="*/ f126 f41 1"/>
                  <a:gd name="f134" fmla="*/ f103 f40 1"/>
                  <a:gd name="f135" fmla="*/ f104 f41 1"/>
                  <a:gd name="f136" fmla="*/ f105 f40 1"/>
                  <a:gd name="f137" fmla="*/ f106 f41 1"/>
                  <a:gd name="f138" fmla="*/ f107 f41 1"/>
                  <a:gd name="f139" fmla="*/ f108 f40 1"/>
                  <a:gd name="f140" fmla="*/ f109 f41 1"/>
                  <a:gd name="f141" fmla="*/ f110 f40 1"/>
                  <a:gd name="f142" fmla="*/ f111 f41 1"/>
                  <a:gd name="f143" fmla="*/ f112 f40 1"/>
                  <a:gd name="f144" fmla="*/ f113 f40 1"/>
                  <a:gd name="f145" fmla="*/ f114 f40 1"/>
                  <a:gd name="f146" fmla="*/ f115 f40 1"/>
                  <a:gd name="f147" fmla="*/ f116 f41 1"/>
                  <a:gd name="f148" fmla="*/ f118 f41 1"/>
                  <a:gd name="f149" fmla="*/ f119 f41 1"/>
                  <a:gd name="f150" fmla="*/ f120 f40 1"/>
                  <a:gd name="f151" fmla="*/ f121 f40 1"/>
                  <a:gd name="f152" fmla="*/ f122 f41 1"/>
                  <a:gd name="f153" fmla="*/ f123 f40 1"/>
                  <a:gd name="f154" fmla="*/ f124 f40 1"/>
                  <a:gd name="f155" fmla="*/ f125 f41 1"/>
                  <a:gd name="f156" fmla="*/ f127 f40 1"/>
                </a:gdLst>
                <a:ahLst/>
                <a:cxnLst>
                  <a:cxn ang="3cd4">
                    <a:pos x="hc" y="t"/>
                  </a:cxn>
                  <a:cxn ang="0">
                    <a:pos x="r" y="vc"/>
                  </a:cxn>
                  <a:cxn ang="cd4">
                    <a:pos x="hc" y="b"/>
                  </a:cxn>
                  <a:cxn ang="cd2">
                    <a:pos x="l" y="vc"/>
                  </a:cxn>
                  <a:cxn ang="f102">
                    <a:pos x="f134" y="f135"/>
                  </a:cxn>
                  <a:cxn ang="f102">
                    <a:pos x="f136" y="f137"/>
                  </a:cxn>
                  <a:cxn ang="f102">
                    <a:pos x="f136" y="f138"/>
                  </a:cxn>
                  <a:cxn ang="f102">
                    <a:pos x="f139" y="f140"/>
                  </a:cxn>
                  <a:cxn ang="f102">
                    <a:pos x="f141" y="f142"/>
                  </a:cxn>
                  <a:cxn ang="f102">
                    <a:pos x="f143" y="f138"/>
                  </a:cxn>
                  <a:cxn ang="f102">
                    <a:pos x="f144" y="f138"/>
                  </a:cxn>
                  <a:cxn ang="f102">
                    <a:pos x="f145" y="f138"/>
                  </a:cxn>
                  <a:cxn ang="f102">
                    <a:pos x="f146" y="f147"/>
                  </a:cxn>
                  <a:cxn ang="f102">
                    <a:pos x="f130" y="f148"/>
                  </a:cxn>
                  <a:cxn ang="f102">
                    <a:pos x="f146" y="f149"/>
                  </a:cxn>
                  <a:cxn ang="f102">
                    <a:pos x="f150" y="f149"/>
                  </a:cxn>
                  <a:cxn ang="f102">
                    <a:pos x="f151" y="f152"/>
                  </a:cxn>
                  <a:cxn ang="f102">
                    <a:pos x="f153" y="f149"/>
                  </a:cxn>
                  <a:cxn ang="f102">
                    <a:pos x="f154" y="f155"/>
                  </a:cxn>
                  <a:cxn ang="f102">
                    <a:pos x="f141" y="f133"/>
                  </a:cxn>
                  <a:cxn ang="f102">
                    <a:pos x="f156" y="f133"/>
                  </a:cxn>
                  <a:cxn ang="f102">
                    <a:pos x="f136" y="f133"/>
                  </a:cxn>
                  <a:cxn ang="f102">
                    <a:pos x="f134" y="f135"/>
                  </a:cxn>
                  <a:cxn ang="f102">
                    <a:pos x="f134" y="f135"/>
                  </a:cxn>
                </a:cxnLst>
                <a:rect l="f130" t="f133" r="f131" b="f132"/>
                <a:pathLst>
                  <a:path w="288" h="337">
                    <a:moveTo>
                      <a:pt x="f6" y="f8"/>
                    </a:moveTo>
                    <a:lnTo>
                      <a:pt x="f9" y="f10"/>
                    </a:lnTo>
                    <a:lnTo>
                      <a:pt x="f11" y="f12"/>
                    </a:lnTo>
                    <a:lnTo>
                      <a:pt x="f13" y="f7"/>
                    </a:lnTo>
                    <a:lnTo>
                      <a:pt x="f14" y="f15"/>
                    </a:lnTo>
                    <a:lnTo>
                      <a:pt x="f16" y="f12"/>
                    </a:lnTo>
                    <a:lnTo>
                      <a:pt x="f17" y="f18"/>
                    </a:lnTo>
                    <a:lnTo>
                      <a:pt x="f19" y="f20"/>
                    </a:lnTo>
                    <a:lnTo>
                      <a:pt x="f21" y="f22"/>
                    </a:lnTo>
                    <a:lnTo>
                      <a:pt x="f5" y="f23"/>
                    </a:lnTo>
                    <a:lnTo>
                      <a:pt x="f24" y="f25"/>
                    </a:lnTo>
                    <a:lnTo>
                      <a:pt x="f26" y="f27"/>
                    </a:lnTo>
                    <a:lnTo>
                      <a:pt x="f28" y="f29"/>
                    </a:lnTo>
                    <a:lnTo>
                      <a:pt x="f30" y="f31"/>
                    </a:lnTo>
                    <a:lnTo>
                      <a:pt x="f32" y="f33"/>
                    </a:lnTo>
                    <a:lnTo>
                      <a:pt x="f34" y="f35"/>
                    </a:lnTo>
                    <a:lnTo>
                      <a:pt x="f36" y="f5"/>
                    </a:lnTo>
                    <a:lnTo>
                      <a:pt x="f37" y="f38"/>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sp>
          <p:nvSpPr>
            <p:cNvPr id="13" name="Rectangle 56"/>
            <p:cNvSpPr/>
            <p:nvPr/>
          </p:nvSpPr>
          <p:spPr>
            <a:xfrm>
              <a:off x="7659371" y="3645026"/>
              <a:ext cx="607691" cy="230693"/>
            </a:xfrm>
            <a:prstGeom prst="rect">
              <a:avLst/>
            </a:prstGeom>
            <a:noFill/>
            <a:ln>
              <a:noFill/>
              <a:prstDash val="solid"/>
            </a:ln>
          </p:spPr>
          <p:txBody>
            <a:bodyPr vert="horz" wrap="square" lIns="91440" tIns="45720" rIns="91440" bIns="45720" anchor="t" anchorCtr="0" compatLnSpc="1">
              <a:sp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900" b="0" i="0" u="none" strike="noStrike" kern="1200" cap="none" spc="0" baseline="0">
                  <a:solidFill>
                    <a:srgbClr val="1F497D"/>
                  </a:solidFill>
                  <a:uFillTx/>
                  <a:latin typeface="Comic Sans MS" pitchFamily="66"/>
                </a:rPr>
                <a:t>Exit</a:t>
              </a:r>
            </a:p>
          </p:txBody>
        </p:sp>
      </p:grpSp>
      <p:sp>
        <p:nvSpPr>
          <p:cNvPr id="57" name="مستطيل مستدير الزوايا 67"/>
          <p:cNvSpPr/>
          <p:nvPr/>
        </p:nvSpPr>
        <p:spPr>
          <a:xfrm>
            <a:off x="1519706" y="3068960"/>
            <a:ext cx="1606545"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dirty="0">
                <a:solidFill>
                  <a:srgbClr val="FFFFFF"/>
                </a:solidFill>
                <a:uFillTx/>
                <a:latin typeface="Calibri"/>
                <a:cs typeface="Arial" pitchFamily="34"/>
              </a:rPr>
              <a:t>الخروج في الوقت المحدد</a:t>
            </a:r>
          </a:p>
        </p:txBody>
      </p:sp>
      <p:pic>
        <p:nvPicPr>
          <p:cNvPr id="58" name="Picture 58" descr="TIMEL018"/>
          <p:cNvPicPr>
            <a:picLocks noChangeAspect="1"/>
          </p:cNvPicPr>
          <p:nvPr/>
        </p:nvPicPr>
        <p:blipFill>
          <a:blip r:embed="rId6"/>
          <a:srcRect/>
          <a:stretch>
            <a:fillRect/>
          </a:stretch>
        </p:blipFill>
        <p:spPr>
          <a:xfrm>
            <a:off x="5530473" y="4365104"/>
            <a:ext cx="1062039" cy="939802"/>
          </a:xfrm>
          <a:prstGeom prst="rect">
            <a:avLst/>
          </a:prstGeom>
          <a:noFill/>
          <a:ln>
            <a:noFill/>
          </a:ln>
        </p:spPr>
      </p:pic>
      <p:sp>
        <p:nvSpPr>
          <p:cNvPr id="59" name="مستطيل مستدير الزوايا 19"/>
          <p:cNvSpPr/>
          <p:nvPr/>
        </p:nvSpPr>
        <p:spPr>
          <a:xfrm>
            <a:off x="5421482" y="5661248"/>
            <a:ext cx="1373191" cy="3429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الالتزام بالوقت</a:t>
            </a:r>
          </a:p>
        </p:txBody>
      </p:sp>
      <p:pic>
        <p:nvPicPr>
          <p:cNvPr id="60" name="Picture 6"/>
          <p:cNvPicPr>
            <a:picLocks noChangeAspect="1"/>
          </p:cNvPicPr>
          <p:nvPr/>
        </p:nvPicPr>
        <p:blipFill>
          <a:blip r:embed="rId7"/>
          <a:srcRect/>
          <a:stretch>
            <a:fillRect/>
          </a:stretch>
        </p:blipFill>
        <p:spPr>
          <a:xfrm>
            <a:off x="2209113" y="4365104"/>
            <a:ext cx="1141408" cy="1073148"/>
          </a:xfrm>
          <a:prstGeom prst="rect">
            <a:avLst/>
          </a:prstGeom>
          <a:noFill/>
          <a:ln>
            <a:noFill/>
          </a:ln>
        </p:spPr>
      </p:pic>
      <p:pic>
        <p:nvPicPr>
          <p:cNvPr id="61" name="Picture 7"/>
          <p:cNvPicPr>
            <a:picLocks noChangeAspect="1"/>
          </p:cNvPicPr>
          <p:nvPr/>
        </p:nvPicPr>
        <p:blipFill>
          <a:blip r:embed="rId8"/>
          <a:srcRect/>
          <a:stretch>
            <a:fillRect/>
          </a:stretch>
        </p:blipFill>
        <p:spPr>
          <a:xfrm>
            <a:off x="3563888" y="4515120"/>
            <a:ext cx="820738" cy="773116"/>
          </a:xfrm>
          <a:prstGeom prst="rect">
            <a:avLst/>
          </a:prstGeom>
          <a:noFill/>
          <a:ln>
            <a:noFill/>
          </a:ln>
        </p:spPr>
      </p:pic>
      <p:sp>
        <p:nvSpPr>
          <p:cNvPr id="62" name="مستطيل مستدير الزوايا 72"/>
          <p:cNvSpPr/>
          <p:nvPr/>
        </p:nvSpPr>
        <p:spPr>
          <a:xfrm>
            <a:off x="2209662" y="5684753"/>
            <a:ext cx="2016914"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الاكل والشرب </a:t>
            </a:r>
          </a:p>
        </p:txBody>
      </p:sp>
    </p:spTree>
    <p:extLst>
      <p:ext uri="{BB962C8B-B14F-4D97-AF65-F5344CB8AC3E}">
        <p14:creationId xmlns:p14="http://schemas.microsoft.com/office/powerpoint/2010/main" val="3535737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0-#ppt_w/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ppt_x</p:attrName>
                                        </p:attrNameLst>
                                      </p:cBhvr>
                                      <p:tavLst>
                                        <p:tav tm="0">
                                          <p:val>
                                            <p:strVal val="0-#ppt_w/2"/>
                                          </p:val>
                                        </p:tav>
                                        <p:tav tm="100000">
                                          <p:val>
                                            <p:strVal val="#ppt_x"/>
                                          </p:val>
                                        </p:tav>
                                      </p:tavLst>
                                    </p:anim>
                                    <p:anim calcmode="lin" valueType="num">
                                      <p:cBhvr>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ppt_x</p:attrName>
                                        </p:attrNameLst>
                                      </p:cBhvr>
                                      <p:tavLst>
                                        <p:tav tm="0">
                                          <p:val>
                                            <p:strVal val="0-#ppt_w/2"/>
                                          </p:val>
                                        </p:tav>
                                        <p:tav tm="100000">
                                          <p:val>
                                            <p:strVal val="#ppt_x"/>
                                          </p:val>
                                        </p:tav>
                                      </p:tavLst>
                                    </p:anim>
                                    <p:anim calcmode="lin" valueType="num">
                                      <p:cBhvr>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1000" fill="hold"/>
                                        <p:tgtEl>
                                          <p:spTgt spid="9"/>
                                        </p:tgtEl>
                                        <p:attrNameLst>
                                          <p:attrName>ppt_x</p:attrName>
                                        </p:attrNameLst>
                                      </p:cBhvr>
                                      <p:tavLst>
                                        <p:tav tm="0">
                                          <p:val>
                                            <p:strVal val="0-#ppt_w/2"/>
                                          </p:val>
                                        </p:tav>
                                        <p:tav tm="100000">
                                          <p:val>
                                            <p:strVal val="#ppt_x"/>
                                          </p:val>
                                        </p:tav>
                                      </p:tavLst>
                                    </p:anim>
                                    <p:anim calcmode="lin" valueType="num">
                                      <p:cBhvr>
                                        <p:cTn id="26"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ppt_x</p:attrName>
                                        </p:attrNameLst>
                                      </p:cBhvr>
                                      <p:tavLst>
                                        <p:tav tm="0">
                                          <p:val>
                                            <p:strVal val="0-#ppt_w/2"/>
                                          </p:val>
                                        </p:tav>
                                        <p:tav tm="100000">
                                          <p:val>
                                            <p:strVal val="#ppt_x"/>
                                          </p:val>
                                        </p:tav>
                                      </p:tavLst>
                                    </p:anim>
                                    <p:anim calcmode="lin" valueType="num">
                                      <p:cBhvr>
                                        <p:cTn id="3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7"/>
                                        </p:tgtEl>
                                        <p:attrNameLst>
                                          <p:attrName>style.visibility</p:attrName>
                                        </p:attrNameLst>
                                      </p:cBhvr>
                                      <p:to>
                                        <p:strVal val="visible"/>
                                      </p:to>
                                    </p:set>
                                    <p:anim calcmode="lin" valueType="num">
                                      <p:cBhvr>
                                        <p:cTn id="37" dur="500" fill="hold"/>
                                        <p:tgtEl>
                                          <p:spTgt spid="57"/>
                                        </p:tgtEl>
                                        <p:attrNameLst>
                                          <p:attrName>ppt_x</p:attrName>
                                        </p:attrNameLst>
                                      </p:cBhvr>
                                      <p:tavLst>
                                        <p:tav tm="0">
                                          <p:val>
                                            <p:strVal val="0-#ppt_w/2"/>
                                          </p:val>
                                        </p:tav>
                                        <p:tav tm="100000">
                                          <p:val>
                                            <p:strVal val="#ppt_x"/>
                                          </p:val>
                                        </p:tav>
                                      </p:tavLst>
                                    </p:anim>
                                    <p:anim calcmode="lin" valueType="num">
                                      <p:cBhvr>
                                        <p:cTn id="38" dur="500" fill="hold"/>
                                        <p:tgtEl>
                                          <p:spTgt spid="57"/>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58"/>
                                        </p:tgtEl>
                                        <p:attrNameLst>
                                          <p:attrName>style.visibility</p:attrName>
                                        </p:attrNameLst>
                                      </p:cBhvr>
                                      <p:to>
                                        <p:strVal val="visible"/>
                                      </p:to>
                                    </p:set>
                                    <p:animEffect transition="in" filter="fade">
                                      <p:cBhvr>
                                        <p:cTn id="43" dur="1000"/>
                                        <p:tgtEl>
                                          <p:spTgt spid="58"/>
                                        </p:tgtEl>
                                      </p:cBhvr>
                                    </p:animEffect>
                                    <p:anim calcmode="lin" valueType="num">
                                      <p:cBhvr>
                                        <p:cTn id="44" dur="1000" fill="hold"/>
                                        <p:tgtEl>
                                          <p:spTgt spid="58"/>
                                        </p:tgtEl>
                                        <p:attrNameLst>
                                          <p:attrName>ppt_x</p:attrName>
                                        </p:attrNameLst>
                                      </p:cBhvr>
                                      <p:tavLst>
                                        <p:tav tm="0">
                                          <p:val>
                                            <p:strVal val="#ppt_x"/>
                                          </p:val>
                                        </p:tav>
                                        <p:tav tm="100000">
                                          <p:val>
                                            <p:strVal val="#ppt_x"/>
                                          </p:val>
                                        </p:tav>
                                      </p:tavLst>
                                    </p:anim>
                                    <p:anim calcmode="lin" valueType="num">
                                      <p:cBhvr>
                                        <p:cTn id="45"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59"/>
                                        </p:tgtEl>
                                        <p:attrNameLst>
                                          <p:attrName>style.visibility</p:attrName>
                                        </p:attrNameLst>
                                      </p:cBhvr>
                                      <p:to>
                                        <p:strVal val="visible"/>
                                      </p:to>
                                    </p:set>
                                    <p:animEffect transition="in" filter="fade">
                                      <p:cBhvr>
                                        <p:cTn id="50" dur="500"/>
                                        <p:tgtEl>
                                          <p:spTgt spid="59"/>
                                        </p:tgtEl>
                                      </p:cBhvr>
                                    </p:animEffect>
                                    <p:anim calcmode="lin" valueType="num">
                                      <p:cBhvr>
                                        <p:cTn id="51" dur="500" fill="hold"/>
                                        <p:tgtEl>
                                          <p:spTgt spid="59"/>
                                        </p:tgtEl>
                                        <p:attrNameLst>
                                          <p:attrName>ppt_x</p:attrName>
                                        </p:attrNameLst>
                                      </p:cBhvr>
                                      <p:tavLst>
                                        <p:tav tm="0">
                                          <p:val>
                                            <p:strVal val="#ppt_x"/>
                                          </p:val>
                                        </p:tav>
                                        <p:tav tm="100000">
                                          <p:val>
                                            <p:strVal val="#ppt_x"/>
                                          </p:val>
                                        </p:tav>
                                      </p:tavLst>
                                    </p:anim>
                                    <p:anim calcmode="lin" valueType="num">
                                      <p:cBhvr>
                                        <p:cTn id="52" dur="5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60"/>
                                        </p:tgtEl>
                                        <p:attrNameLst>
                                          <p:attrName>style.visibility</p:attrName>
                                        </p:attrNameLst>
                                      </p:cBhvr>
                                      <p:to>
                                        <p:strVal val="visible"/>
                                      </p:to>
                                    </p:set>
                                    <p:anim calcmode="lin" valueType="num">
                                      <p:cBhvr>
                                        <p:cTn id="57" dur="500" fill="hold"/>
                                        <p:tgtEl>
                                          <p:spTgt spid="60"/>
                                        </p:tgtEl>
                                        <p:attrNameLst>
                                          <p:attrName>ppt_x</p:attrName>
                                        </p:attrNameLst>
                                      </p:cBhvr>
                                      <p:tavLst>
                                        <p:tav tm="0">
                                          <p:val>
                                            <p:strVal val="0-#ppt_w/2"/>
                                          </p:val>
                                        </p:tav>
                                        <p:tav tm="100000">
                                          <p:val>
                                            <p:strVal val="#ppt_x"/>
                                          </p:val>
                                        </p:tav>
                                      </p:tavLst>
                                    </p:anim>
                                    <p:anim calcmode="lin" valueType="num">
                                      <p:cBhvr>
                                        <p:cTn id="58"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nodeType="clickEffect">
                                  <p:stCondLst>
                                    <p:cond delay="0"/>
                                  </p:stCondLst>
                                  <p:childTnLst>
                                    <p:set>
                                      <p:cBhvr>
                                        <p:cTn id="62" dur="1" fill="hold">
                                          <p:stCondLst>
                                            <p:cond delay="0"/>
                                          </p:stCondLst>
                                        </p:cTn>
                                        <p:tgtEl>
                                          <p:spTgt spid="61"/>
                                        </p:tgtEl>
                                        <p:attrNameLst>
                                          <p:attrName>style.visibility</p:attrName>
                                        </p:attrNameLst>
                                      </p:cBhvr>
                                      <p:to>
                                        <p:strVal val="visible"/>
                                      </p:to>
                                    </p:set>
                                    <p:anim calcmode="lin" valueType="num">
                                      <p:cBhvr>
                                        <p:cTn id="63" dur="500" fill="hold"/>
                                        <p:tgtEl>
                                          <p:spTgt spid="61"/>
                                        </p:tgtEl>
                                        <p:attrNameLst>
                                          <p:attrName>ppt_x</p:attrName>
                                        </p:attrNameLst>
                                      </p:cBhvr>
                                      <p:tavLst>
                                        <p:tav tm="0">
                                          <p:val>
                                            <p:strVal val="0-#ppt_w/2"/>
                                          </p:val>
                                        </p:tav>
                                        <p:tav tm="100000">
                                          <p:val>
                                            <p:strVal val="#ppt_x"/>
                                          </p:val>
                                        </p:tav>
                                      </p:tavLst>
                                    </p:anim>
                                    <p:anim calcmode="lin" valueType="num">
                                      <p:cBhvr>
                                        <p:cTn id="64"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62"/>
                                        </p:tgtEl>
                                        <p:attrNameLst>
                                          <p:attrName>style.visibility</p:attrName>
                                        </p:attrNameLst>
                                      </p:cBhvr>
                                      <p:to>
                                        <p:strVal val="visible"/>
                                      </p:to>
                                    </p:set>
                                    <p:anim calcmode="lin" valueType="num">
                                      <p:cBhvr>
                                        <p:cTn id="69" dur="500" fill="hold"/>
                                        <p:tgtEl>
                                          <p:spTgt spid="62"/>
                                        </p:tgtEl>
                                        <p:attrNameLst>
                                          <p:attrName>ppt_x</p:attrName>
                                        </p:attrNameLst>
                                      </p:cBhvr>
                                      <p:tavLst>
                                        <p:tav tm="0">
                                          <p:val>
                                            <p:strVal val="0-#ppt_w/2"/>
                                          </p:val>
                                        </p:tav>
                                        <p:tav tm="100000">
                                          <p:val>
                                            <p:strVal val="#ppt_x"/>
                                          </p:val>
                                        </p:tav>
                                      </p:tavLst>
                                    </p:anim>
                                    <p:anim calcmode="lin" valueType="num">
                                      <p:cBhvr>
                                        <p:cTn id="70" dur="5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57" grpId="0" animBg="1"/>
      <p:bldP spid="59" grpId="0" animBg="1"/>
      <p:bldP spid="6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475656" y="548680"/>
            <a:ext cx="6300192" cy="5252720"/>
          </a:xfrm>
          <a:prstGeom prst="rect">
            <a:avLst/>
          </a:prstGeom>
        </p:spPr>
        <p:txBody>
          <a:bodyPr wrap="square">
            <a:spAutoFit/>
          </a:bodyPr>
          <a:lstStyle/>
          <a:p>
            <a:pPr algn="justLow">
              <a:lnSpc>
                <a:spcPct val="150000"/>
              </a:lnSpc>
              <a:spcAft>
                <a:spcPts val="1000"/>
              </a:spcAft>
            </a:pPr>
            <a:r>
              <a:rPr lang="ar-EG" sz="2000" dirty="0">
                <a:solidFill>
                  <a:srgbClr val="E36C0A"/>
                </a:solidFill>
                <a:ea typeface="Calibri"/>
                <a:cs typeface="Simplified Arabic"/>
              </a:rPr>
              <a:t>بعض الاعتبارات التربوية في التعامل مع المراهقين</a:t>
            </a:r>
            <a:endParaRPr lang="en-US" sz="1050" dirty="0">
              <a:ea typeface="Calibri"/>
              <a:cs typeface="Arial"/>
            </a:endParaRPr>
          </a:p>
          <a:p>
            <a:pPr algn="justLow">
              <a:lnSpc>
                <a:spcPct val="150000"/>
              </a:lnSpc>
              <a:spcAft>
                <a:spcPts val="1000"/>
              </a:spcAft>
            </a:pPr>
            <a:r>
              <a:rPr lang="ar-EG" dirty="0">
                <a:ea typeface="Calibri"/>
                <a:cs typeface="Simplified Arabic"/>
              </a:rPr>
              <a:t> يتعرّض المراهق للكثير من التغيرات والمشكلات الداخلية النفسية والخارجية البيئية، والتي قد تؤثر عليه مستقبلاً بشكل إيجابي أو سلبي، فمن الممكن أن يخرج المراهق من مرحلة المراهقة بشكل سليم وهادئ وبأقل الأضرار النفسية والاجتماعية؛ من خلال التعامل السوي والحكيم من قبل الأهل والمربيين، وقد يخرج أيضاً من مرحلة المراهقة بشخصية عدوانية وغير واثقة بنفسها مع بعض الاضطرابات السلوكية إذا ما تم التعامل معه بشكل قاس وعنيف من غير احتواء، فعند التعامل مع الفرد في مرحلة المراهقة، يجب الأخذ بعين الاعتبار جميع حاجاته وخصائصه النّمائيّة، ومدى تأثيرها على تفاعله وتوافقه مع ذاته ومع مجتمعه، فهناك بعض الطرق والاستراتيجيات التي من الممكن أن تتيح له مجال الاستمتاع بالمرحلة التي يمر بها بشكل مستقر وخالي من التصرفات والسلوكيات غير السوية قدر الإمكان، ومن أمثلة هذه الاستراتيجيات ما يلي:</a:t>
            </a:r>
            <a:endParaRPr lang="en-US" sz="1050" dirty="0">
              <a:ea typeface="Calibri"/>
              <a:cs typeface="Arial"/>
            </a:endParaRPr>
          </a:p>
        </p:txBody>
      </p:sp>
    </p:spTree>
    <p:extLst>
      <p:ext uri="{BB962C8B-B14F-4D97-AF65-F5344CB8AC3E}">
        <p14:creationId xmlns:p14="http://schemas.microsoft.com/office/powerpoint/2010/main" val="848756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3221384081"/>
              </p:ext>
            </p:extLst>
          </p:nvPr>
        </p:nvGraphicFramePr>
        <p:xfrm>
          <a:off x="1403648" y="1340768"/>
          <a:ext cx="6264696"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8756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
          <p:cNvSpPr txBox="1"/>
          <p:nvPr/>
        </p:nvSpPr>
        <p:spPr>
          <a:xfrm>
            <a:off x="2915816" y="424684"/>
            <a:ext cx="3960440" cy="830997"/>
          </a:xfrm>
          <a:prstGeom prst="rect">
            <a:avLst/>
          </a:prstGeom>
          <a:noFill/>
        </p:spPr>
        <p:txBody>
          <a:bodyPr wrap="square" rtlCol="1">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EG" sz="4800" b="1" i="0" u="none" strike="noStrike" kern="0" cap="none" spc="0" normalizeH="0" baseline="0" noProof="0" dirty="0" smtClean="0">
                <a:ln>
                  <a:noFill/>
                </a:ln>
                <a:solidFill>
                  <a:srgbClr val="C00000"/>
                </a:solidFill>
                <a:effectLst/>
                <a:uLnTx/>
                <a:uFillTx/>
              </a:rPr>
              <a:t>إستراحة تدريبية</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772816"/>
            <a:ext cx="5832648" cy="400222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8756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741524" y="21095"/>
            <a:ext cx="3727051" cy="1247665"/>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مشاكل المراهقة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6" name="مستطيل 5"/>
          <p:cNvSpPr/>
          <p:nvPr/>
        </p:nvSpPr>
        <p:spPr>
          <a:xfrm>
            <a:off x="1331640" y="1250215"/>
            <a:ext cx="6588224" cy="3590727"/>
          </a:xfrm>
          <a:prstGeom prst="rect">
            <a:avLst/>
          </a:prstGeom>
        </p:spPr>
        <p:txBody>
          <a:bodyPr wrap="square">
            <a:spAutoFit/>
          </a:bodyPr>
          <a:lstStyle/>
          <a:p>
            <a:pPr algn="justLow">
              <a:lnSpc>
                <a:spcPct val="150000"/>
              </a:lnSpc>
              <a:spcAft>
                <a:spcPts val="1000"/>
              </a:spcAft>
              <a:tabLst>
                <a:tab pos="2571750" algn="l"/>
              </a:tabLst>
            </a:pPr>
            <a:r>
              <a:rPr lang="ar-EG" sz="2000" dirty="0">
                <a:solidFill>
                  <a:srgbClr val="E36C0A"/>
                </a:solidFill>
                <a:ea typeface="Calibri"/>
                <a:cs typeface="Simplified Arabic"/>
              </a:rPr>
              <a:t>مميزات مرحلة المراهقة </a:t>
            </a:r>
            <a:endParaRPr lang="en-US" sz="1050" dirty="0">
              <a:ea typeface="Calibri"/>
              <a:cs typeface="Arial"/>
            </a:endParaRPr>
          </a:p>
          <a:p>
            <a:pPr algn="justLow">
              <a:lnSpc>
                <a:spcPct val="150000"/>
              </a:lnSpc>
              <a:spcAft>
                <a:spcPts val="1000"/>
              </a:spcAft>
              <a:tabLst>
                <a:tab pos="2571750" algn="l"/>
              </a:tabLst>
            </a:pPr>
            <a:r>
              <a:rPr lang="ar-EG" dirty="0">
                <a:solidFill>
                  <a:srgbClr val="0D0D0D"/>
                </a:solidFill>
                <a:ea typeface="Calibri"/>
                <a:cs typeface="Simplified Arabic"/>
              </a:rPr>
              <a:t>تتميز مرحلة المراهقة بالنموّ المُتسارع مقارنةً مع المَرحلة السابقة لها والمرحلة التي تليها، فيظهر النموّ والنُّضج في كافة الجوانب والأبعاد الشخصية، كذلك يسير الفرد نحو التقدم الإنمائي ومُستويات مُرتفعة من النضج الانفعالي والاجتماعي، وارتفاع القُدرة على تحمُّل المسؤولية وتقييم الذات من خلال إدراكِ القدرات والاستعدادات والإمكانات الذاتيّة التي تصقلها الخبرات وتجارب النجاح والفشل المُختلفة، وتَطوير مهارات التفكير والتخطيط للمستقبل، واتّخاذ القرارات بما يتعلّق بالقَضايا المصيريّة التي تمسّ حياة الفرد الخاصة، بالإضافة إلى تقدّم النمو بشكلٍ مُتسارع في الجوانب الجسميّة والجنسيّة.</a:t>
            </a:r>
            <a:endParaRPr lang="en-US" sz="1050" dirty="0">
              <a:ea typeface="Calibri"/>
              <a:cs typeface="Arial"/>
            </a:endParaRPr>
          </a:p>
        </p:txBody>
      </p:sp>
      <p:pic>
        <p:nvPicPr>
          <p:cNvPr id="6146" name="Picture 2" descr="D:\آلاء\حقائب جديدة\حقائب شهر 2\التعامل مع المراهقين\الصور\images (15).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5013176"/>
            <a:ext cx="3105150" cy="1476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7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91680" y="764704"/>
            <a:ext cx="6264696" cy="2773195"/>
          </a:xfrm>
          <a:prstGeom prst="rect">
            <a:avLst/>
          </a:prstGeom>
        </p:spPr>
        <p:txBody>
          <a:bodyPr wrap="square">
            <a:spAutoFit/>
          </a:bodyPr>
          <a:lstStyle/>
          <a:p>
            <a:pPr algn="justLow">
              <a:lnSpc>
                <a:spcPct val="115000"/>
              </a:lnSpc>
              <a:spcAft>
                <a:spcPts val="1000"/>
              </a:spcAft>
              <a:tabLst>
                <a:tab pos="2571750" algn="l"/>
              </a:tabLst>
            </a:pPr>
            <a:r>
              <a:rPr lang="ar-EG" sz="2000" dirty="0">
                <a:solidFill>
                  <a:srgbClr val="E36C0A"/>
                </a:solidFill>
                <a:ea typeface="Calibri"/>
                <a:cs typeface="Simplified Arabic"/>
              </a:rPr>
              <a:t>مشاكل المراهقة</a:t>
            </a:r>
            <a:endParaRPr lang="en-US" sz="1050" dirty="0">
              <a:ea typeface="Calibri"/>
              <a:cs typeface="Arial"/>
            </a:endParaRPr>
          </a:p>
          <a:p>
            <a:pPr algn="justLow">
              <a:lnSpc>
                <a:spcPct val="115000"/>
              </a:lnSpc>
              <a:spcAft>
                <a:spcPts val="1000"/>
              </a:spcAft>
              <a:tabLst>
                <a:tab pos="2571750" algn="l"/>
              </a:tabLst>
            </a:pPr>
            <a:r>
              <a:rPr lang="ar-EG" dirty="0">
                <a:solidFill>
                  <a:srgbClr val="0D0D0D"/>
                </a:solidFill>
                <a:ea typeface="Calibri"/>
                <a:cs typeface="Simplified Arabic"/>
              </a:rPr>
              <a:t> يُواجه المُراهق الكثير من المشاكل قد يكون منشأها داخلي أو خارجي؛ فهذه المَشاكل قد تحول دون الاستقرار النفسي للمُراهق بالإضافة إلى الخلل في عمليّة التوافق الذاتي والاجتماعي، وقد قُسّمت هذه المشاكل على الشكل الآتي:</a:t>
            </a:r>
            <a:endParaRPr lang="en-US" sz="1050" dirty="0">
              <a:ea typeface="Calibri"/>
              <a:cs typeface="Arial"/>
            </a:endParaRPr>
          </a:p>
          <a:p>
            <a:pPr algn="justLow">
              <a:lnSpc>
                <a:spcPct val="115000"/>
              </a:lnSpc>
              <a:spcAft>
                <a:spcPts val="1000"/>
              </a:spcAft>
              <a:tabLst>
                <a:tab pos="2571750" algn="l"/>
              </a:tabLst>
            </a:pPr>
            <a:endParaRPr lang="en-US" sz="1050" dirty="0">
              <a:ea typeface="Calibri"/>
              <a:cs typeface="Arial"/>
            </a:endParaRPr>
          </a:p>
          <a:p>
            <a:pPr algn="justLow">
              <a:lnSpc>
                <a:spcPct val="115000"/>
              </a:lnSpc>
              <a:spcAft>
                <a:spcPts val="1000"/>
              </a:spcAft>
              <a:tabLst>
                <a:tab pos="2571750" algn="l"/>
              </a:tabLst>
            </a:pPr>
            <a:r>
              <a:rPr lang="ar-EG" sz="2000" dirty="0">
                <a:solidFill>
                  <a:srgbClr val="FF0000"/>
                </a:solidFill>
                <a:ea typeface="Calibri"/>
                <a:cs typeface="Simplified Arabic"/>
              </a:rPr>
              <a:t>مشاكل ذاتية </a:t>
            </a:r>
            <a:endParaRPr lang="en-US" sz="1050" dirty="0">
              <a:ea typeface="Calibri"/>
              <a:cs typeface="Arial"/>
            </a:endParaRPr>
          </a:p>
          <a:p>
            <a:pPr algn="justLow">
              <a:lnSpc>
                <a:spcPct val="115000"/>
              </a:lnSpc>
              <a:spcAft>
                <a:spcPts val="1000"/>
              </a:spcAft>
              <a:tabLst>
                <a:tab pos="2571750" algn="l"/>
              </a:tabLst>
            </a:pPr>
            <a:r>
              <a:rPr lang="ar-EG" dirty="0">
                <a:solidFill>
                  <a:srgbClr val="0D0D0D"/>
                </a:solidFill>
                <a:ea typeface="Calibri"/>
                <a:cs typeface="Simplified Arabic"/>
              </a:rPr>
              <a:t>هي المشاكل التي من المُمكن أن تكون ذاتيّةً ونفسيّة المنشأ، وهي: </a:t>
            </a:r>
            <a:endParaRPr lang="en-US" sz="1050" dirty="0">
              <a:ea typeface="Calibri"/>
              <a:cs typeface="Arial"/>
            </a:endParaRPr>
          </a:p>
        </p:txBody>
      </p:sp>
      <p:sp>
        <p:nvSpPr>
          <p:cNvPr id="3" name="مستطيل 2"/>
          <p:cNvSpPr/>
          <p:nvPr/>
        </p:nvSpPr>
        <p:spPr>
          <a:xfrm>
            <a:off x="1043608" y="3537899"/>
            <a:ext cx="6912768" cy="2298065"/>
          </a:xfrm>
          <a:prstGeom prst="rect">
            <a:avLst/>
          </a:prstGeom>
        </p:spPr>
        <p:txBody>
          <a:bodyPr wrap="square">
            <a:spAutoFit/>
          </a:bodyPr>
          <a:lstStyle/>
          <a:p>
            <a:pPr algn="justLow">
              <a:lnSpc>
                <a:spcPct val="150000"/>
              </a:lnSpc>
              <a:spcAft>
                <a:spcPts val="1000"/>
              </a:spcAft>
              <a:tabLst>
                <a:tab pos="2571750" algn="l"/>
              </a:tabLst>
            </a:pPr>
            <a:r>
              <a:rPr lang="ar-EG" dirty="0">
                <a:solidFill>
                  <a:srgbClr val="0070C0"/>
                </a:solidFill>
                <a:ea typeface="Calibri"/>
                <a:cs typeface="Simplified Arabic"/>
              </a:rPr>
              <a:t>مشاكل متعلقة بالذات والمظهر الخارجي </a:t>
            </a:r>
            <a:endParaRPr lang="en-US" sz="1050" dirty="0">
              <a:ea typeface="Calibri"/>
              <a:cs typeface="Arial"/>
            </a:endParaRPr>
          </a:p>
          <a:p>
            <a:pPr>
              <a:lnSpc>
                <a:spcPct val="150000"/>
              </a:lnSpc>
            </a:pPr>
            <a:r>
              <a:rPr lang="ar-EG" dirty="0">
                <a:solidFill>
                  <a:srgbClr val="0D0D0D"/>
                </a:solidFill>
                <a:ea typeface="Calibri"/>
                <a:cs typeface="Simplified Arabic"/>
              </a:rPr>
              <a:t>يُراقب المُراهق مظهره الخارجي باستمرار ويهتمّ به بشكلٍ كبير، فيترصّد جميع أنواع التغيّرات والتطورات العضوية والفسيولوجية التي من المُمكن ملاحظتها على المظهر العام مع تقدّمه بالسن خلال فترة المراهقة، كما تتجلّى في ردأت فعل الآخرين من حوله على هذه التغيّرات الجسمية</a:t>
            </a:r>
            <a:endParaRPr lang="ar-EG" dirty="0"/>
          </a:p>
        </p:txBody>
      </p:sp>
      <p:pic>
        <p:nvPicPr>
          <p:cNvPr id="7170" name="Picture 2" descr="D:\آلاء\حقائب جديدة\حقائب شهر 2\التعامل مع المراهقين\الصور\images (2).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636912"/>
            <a:ext cx="2847975" cy="16097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756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547664" y="620688"/>
            <a:ext cx="6408712" cy="3129062"/>
          </a:xfrm>
          <a:prstGeom prst="rect">
            <a:avLst/>
          </a:prstGeom>
        </p:spPr>
        <p:txBody>
          <a:bodyPr wrap="square">
            <a:spAutoFit/>
          </a:bodyPr>
          <a:lstStyle/>
          <a:p>
            <a:pPr algn="justLow">
              <a:lnSpc>
                <a:spcPct val="150000"/>
              </a:lnSpc>
              <a:spcAft>
                <a:spcPts val="1000"/>
              </a:spcAft>
              <a:tabLst>
                <a:tab pos="2571750" algn="l"/>
              </a:tabLst>
            </a:pPr>
            <a:r>
              <a:rPr lang="ar-EG" dirty="0">
                <a:solidFill>
                  <a:srgbClr val="0070C0"/>
                </a:solidFill>
                <a:ea typeface="Calibri"/>
                <a:cs typeface="Simplified Arabic"/>
              </a:rPr>
              <a:t> مشاكل ناتجة عن الشعور بالخوف</a:t>
            </a:r>
            <a:endParaRPr lang="en-US" sz="1050" dirty="0">
              <a:ea typeface="Calibri"/>
              <a:cs typeface="Arial"/>
            </a:endParaRPr>
          </a:p>
          <a:p>
            <a:pPr>
              <a:lnSpc>
                <a:spcPct val="150000"/>
              </a:lnSpc>
            </a:pPr>
            <a:r>
              <a:rPr lang="ar-EG" dirty="0">
                <a:solidFill>
                  <a:srgbClr val="0D0D0D"/>
                </a:solidFill>
                <a:ea typeface="Calibri"/>
                <a:cs typeface="Simplified Arabic"/>
              </a:rPr>
              <a:t> قد يُعاني المُراهق من مخاوفَ عديدة تجعل منه فرداً قلقاً وغير مستقر، وقد تكون هذه المَخاوف من الوالدين في المنزل والمُعلّمين في المدرسة، بالإضافة إلى الخوف من الفشل الأكاديمي والخوف من الإخفاق، وتظهر لدى المراهق أيضاً مقاومة للمَخاوف الناتجة عن المَشاكل الاقتصاديّة، والفراغ الديني، والنظرة غير السويّة للمجتمع والأصدقاء التي تظهر بالسخرية والازدراء وتأنيب الضمير إزاء بعض الأخطاء التي تمّ ارتكابُها كالغش في الامتحانات أو توجيه الإساءات للآخرين</a:t>
            </a:r>
            <a:endParaRPr lang="ar-EG" dirty="0"/>
          </a:p>
        </p:txBody>
      </p:sp>
      <p:sp>
        <p:nvSpPr>
          <p:cNvPr id="3" name="مستطيل 2"/>
          <p:cNvSpPr/>
          <p:nvPr/>
        </p:nvSpPr>
        <p:spPr>
          <a:xfrm>
            <a:off x="1115616" y="3861048"/>
            <a:ext cx="6840760" cy="2263440"/>
          </a:xfrm>
          <a:prstGeom prst="rect">
            <a:avLst/>
          </a:prstGeom>
        </p:spPr>
        <p:txBody>
          <a:bodyPr wrap="square">
            <a:spAutoFit/>
          </a:bodyPr>
          <a:lstStyle/>
          <a:p>
            <a:pPr algn="justLow">
              <a:lnSpc>
                <a:spcPct val="150000"/>
              </a:lnSpc>
              <a:spcAft>
                <a:spcPts val="1000"/>
              </a:spcAft>
              <a:tabLst>
                <a:tab pos="2571750" algn="l"/>
              </a:tabLst>
            </a:pPr>
            <a:r>
              <a:rPr lang="ar-EG" dirty="0">
                <a:solidFill>
                  <a:srgbClr val="0070C0"/>
                </a:solidFill>
                <a:ea typeface="Calibri"/>
                <a:cs typeface="Simplified Arabic"/>
              </a:rPr>
              <a:t>مشكلة عدم التوافق النفسي</a:t>
            </a:r>
            <a:endParaRPr lang="en-US" sz="1050" dirty="0">
              <a:ea typeface="Calibri"/>
              <a:cs typeface="Arial"/>
            </a:endParaRPr>
          </a:p>
          <a:p>
            <a:pPr algn="justLow">
              <a:lnSpc>
                <a:spcPct val="150000"/>
              </a:lnSpc>
              <a:spcAft>
                <a:spcPts val="1000"/>
              </a:spcAft>
              <a:tabLst>
                <a:tab pos="2571750" algn="l"/>
              </a:tabLst>
            </a:pPr>
            <a:r>
              <a:rPr lang="ar-EG" dirty="0">
                <a:solidFill>
                  <a:srgbClr val="0D0D0D"/>
                </a:solidFill>
                <a:ea typeface="Calibri"/>
                <a:cs typeface="Simplified Arabic"/>
              </a:rPr>
              <a:t> إنّ مشكلة انعدام التوافق النفسي هي من أهمّ المشاكل وأخطرها التي من الممكن أن يتعرّض لها المراهق فتجعله متخبّطاً وهائجاً، وينتج عنها الكثير من المشاعر السلبية؛ كحالات البكاء والحزن، والقلق، والضيق المستمر، وغياب الاستقرار والأمان، وشدّة الاستجابات الانفعاليّة المبالغ </a:t>
            </a:r>
            <a:r>
              <a:rPr lang="ar-EG" dirty="0" smtClean="0">
                <a:solidFill>
                  <a:srgbClr val="0D0D0D"/>
                </a:solidFill>
                <a:ea typeface="Calibri"/>
                <a:cs typeface="Simplified Arabic"/>
              </a:rPr>
              <a:t>بها. </a:t>
            </a:r>
            <a:endParaRPr lang="en-US" sz="1050" dirty="0">
              <a:ea typeface="Calibri"/>
              <a:cs typeface="Arial"/>
            </a:endParaRPr>
          </a:p>
        </p:txBody>
      </p:sp>
      <p:pic>
        <p:nvPicPr>
          <p:cNvPr id="8194" name="Picture 2" descr="D:\آلاء\حقائب جديدة\حقائب شهر 2\التعامل مع المراهقين\الصور\images (16).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281263"/>
            <a:ext cx="2619375" cy="1159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756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19672" y="332656"/>
            <a:ext cx="6264696" cy="5515869"/>
          </a:xfrm>
          <a:prstGeom prst="rect">
            <a:avLst/>
          </a:prstGeom>
        </p:spPr>
        <p:txBody>
          <a:bodyPr wrap="square">
            <a:spAutoFit/>
          </a:bodyPr>
          <a:lstStyle/>
          <a:p>
            <a:pPr algn="justLow">
              <a:lnSpc>
                <a:spcPct val="115000"/>
              </a:lnSpc>
              <a:spcAft>
                <a:spcPts val="1000"/>
              </a:spcAft>
              <a:tabLst>
                <a:tab pos="2571750" algn="l"/>
              </a:tabLst>
            </a:pPr>
            <a:r>
              <a:rPr lang="ar-EG" sz="2000" dirty="0" smtClean="0">
                <a:solidFill>
                  <a:srgbClr val="FF0000"/>
                </a:solidFill>
                <a:ea typeface="Calibri"/>
                <a:cs typeface="Simplified Arabic"/>
              </a:rPr>
              <a:t>     مشاكل </a:t>
            </a:r>
            <a:r>
              <a:rPr lang="ar-EG" sz="2000" dirty="0">
                <a:solidFill>
                  <a:srgbClr val="FF0000"/>
                </a:solidFill>
                <a:ea typeface="Calibri"/>
                <a:cs typeface="Simplified Arabic"/>
              </a:rPr>
              <a:t>خارجية</a:t>
            </a:r>
            <a:endParaRPr lang="en-US" sz="1050" dirty="0">
              <a:ea typeface="Calibri"/>
              <a:cs typeface="Arial"/>
            </a:endParaRPr>
          </a:p>
          <a:p>
            <a:pPr algn="justLow">
              <a:lnSpc>
                <a:spcPct val="115000"/>
              </a:lnSpc>
              <a:spcAft>
                <a:spcPts val="1000"/>
              </a:spcAft>
              <a:tabLst>
                <a:tab pos="2571750" algn="l"/>
              </a:tabLst>
            </a:pPr>
            <a:r>
              <a:rPr lang="ar-EG" dirty="0">
                <a:solidFill>
                  <a:srgbClr val="0D0D0D"/>
                </a:solidFill>
                <a:ea typeface="Calibri"/>
                <a:cs typeface="Simplified Arabic"/>
              </a:rPr>
              <a:t> تَختلف مرحلة المراهقة من فردٍ إلى آخر حسب الاختلافات الثقافيّة والحضاريّة والبيئة الجغرافية بالإضافة إلى الأثر الواضح للقِيَم والأديان والمُعتقدات؛ فالمُراهق في المجتمع الريفي يَختلف عن المُراهق في المجتمع الحر، فتظهر هذه الاختلافات في مستوى تلبية الحاجات المُختلفة والفرص المتاحة لإشباعها، كذلك فإنّ مَرحلة المُراهقة تتأسر بالخبرات السابقة التي مرّ بها الفرد في مرحلة الطفولة، إذاً فإنّ المُراهقة هي نتيجة لسلسلة المُثيرات البيئيّة والثقافية والحضارية. يُمكن شرح مُشكلات المُراهق البيئية الخارجية من خلال الآتي: </a:t>
            </a:r>
            <a:endParaRPr lang="en-US" sz="1050" dirty="0">
              <a:ea typeface="Calibri"/>
              <a:cs typeface="Arial"/>
            </a:endParaRPr>
          </a:p>
          <a:p>
            <a:pPr algn="justLow">
              <a:lnSpc>
                <a:spcPct val="115000"/>
              </a:lnSpc>
              <a:spcAft>
                <a:spcPts val="1000"/>
              </a:spcAft>
              <a:tabLst>
                <a:tab pos="2571750" algn="l"/>
              </a:tabLst>
            </a:pPr>
            <a:r>
              <a:rPr lang="ar-EG" dirty="0">
                <a:solidFill>
                  <a:srgbClr val="00B050"/>
                </a:solidFill>
                <a:ea typeface="Calibri"/>
                <a:cs typeface="Simplified Arabic"/>
              </a:rPr>
              <a:t>علاقة الفرد مع الأسرة: </a:t>
            </a:r>
            <a:r>
              <a:rPr lang="ar-EG" dirty="0">
                <a:solidFill>
                  <a:srgbClr val="0D0D0D"/>
                </a:solidFill>
                <a:ea typeface="Calibri"/>
                <a:cs typeface="Simplified Arabic"/>
              </a:rPr>
              <a:t>تظهر عادةً بما يُسمّى صراعُ الأجيال والاختلاف المُتباين في وجهات النظر، وعادةً يَكون صراع المراهق مع الأسرة حول الدّراسة وكيفيّة ملء أوقات الفراغ وتضييع الأوقات فيما لا </a:t>
            </a:r>
            <a:r>
              <a:rPr lang="ar-EG" dirty="0" smtClean="0">
                <a:solidFill>
                  <a:srgbClr val="0D0D0D"/>
                </a:solidFill>
                <a:ea typeface="Calibri"/>
                <a:cs typeface="Simplified Arabic"/>
              </a:rPr>
              <a:t>يُفيد. </a:t>
            </a:r>
          </a:p>
          <a:p>
            <a:pPr algn="justLow">
              <a:lnSpc>
                <a:spcPct val="115000"/>
              </a:lnSpc>
              <a:spcAft>
                <a:spcPts val="1000"/>
              </a:spcAft>
              <a:tabLst>
                <a:tab pos="2571750" algn="l"/>
              </a:tabLst>
            </a:pPr>
            <a:r>
              <a:rPr lang="ar-EG" dirty="0" smtClean="0">
                <a:solidFill>
                  <a:srgbClr val="00B050"/>
                </a:solidFill>
                <a:ea typeface="Calibri"/>
                <a:cs typeface="Simplified Arabic"/>
              </a:rPr>
              <a:t>علاقة </a:t>
            </a:r>
            <a:r>
              <a:rPr lang="ar-EG" dirty="0">
                <a:solidFill>
                  <a:srgbClr val="00B050"/>
                </a:solidFill>
                <a:ea typeface="Calibri"/>
                <a:cs typeface="Simplified Arabic"/>
              </a:rPr>
              <a:t>الفرد مع المجتمع: </a:t>
            </a:r>
            <a:r>
              <a:rPr lang="ar-EG" dirty="0">
                <a:solidFill>
                  <a:srgbClr val="0D0D0D"/>
                </a:solidFill>
                <a:ea typeface="Calibri"/>
                <a:cs typeface="Simplified Arabic"/>
              </a:rPr>
              <a:t>من المفروض أن تقوم علاقة الفرد مع مجتمعه على أساس التفاهم والعَطاء المُتبادل، والانفتاح على الخبرات والتجارب الاجتماعيّة الجديدة والتفاعل معها بشكلٍ </a:t>
            </a:r>
            <a:r>
              <a:rPr lang="ar-EG" dirty="0" smtClean="0">
                <a:solidFill>
                  <a:srgbClr val="0D0D0D"/>
                </a:solidFill>
                <a:ea typeface="Calibri"/>
                <a:cs typeface="Simplified Arabic"/>
              </a:rPr>
              <a:t>إيجابي.</a:t>
            </a:r>
            <a:endParaRPr lang="en-US" sz="1050" dirty="0">
              <a:ea typeface="Calibri"/>
              <a:cs typeface="Arial"/>
            </a:endParaRPr>
          </a:p>
          <a:p>
            <a:pPr>
              <a:lnSpc>
                <a:spcPct val="150000"/>
              </a:lnSpc>
            </a:pPr>
            <a:endParaRPr lang="ar-EG" dirty="0"/>
          </a:p>
        </p:txBody>
      </p:sp>
      <p:pic>
        <p:nvPicPr>
          <p:cNvPr id="9218" name="Picture 2" descr="D:\آلاء\حقائب جديدة\حقائب شهر 2\التعامل مع المراهقين\الصور\images (17).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3342" y="5157192"/>
            <a:ext cx="3106730" cy="1615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756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741524" y="21095"/>
            <a:ext cx="3727051" cy="1247665"/>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طرق التعامل مع المراهقين</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1628191" y="1412776"/>
            <a:ext cx="6300192" cy="3416320"/>
          </a:xfrm>
          <a:prstGeom prst="rect">
            <a:avLst/>
          </a:prstGeom>
        </p:spPr>
        <p:txBody>
          <a:bodyPr wrap="square">
            <a:spAutoFit/>
          </a:bodyPr>
          <a:lstStyle/>
          <a:p>
            <a:pPr algn="justLow">
              <a:lnSpc>
                <a:spcPct val="150000"/>
              </a:lnSpc>
              <a:spcAft>
                <a:spcPts val="1000"/>
              </a:spcAft>
              <a:tabLst>
                <a:tab pos="2571750" algn="l"/>
              </a:tabLst>
            </a:pPr>
            <a:r>
              <a:rPr lang="ar-EG" dirty="0">
                <a:solidFill>
                  <a:srgbClr val="0D0D0D"/>
                </a:solidFill>
                <a:ea typeface="Calibri"/>
                <a:cs typeface="Simplified Arabic"/>
              </a:rPr>
              <a:t>تعدّ المراهقة مرحلة من المراحل العمرية التي يمر بها جميع الأطفال وهي تقع بين مرحلة الطفولة ومرحلة الشباب، لذلك تراها تحمل صفات من المرحلتين، لكن تتميز هذه المرحلة بصعوبة التعامل مع المراهق نظراً للتغيرات النفسية والجسمية التي تطرأ عليه، حيث يكون قد اقترب من النضج النفسي، والعقلي، والاجتماعي، والجسمي، لكنّه لم يصل إليها. تطرأ مظاهر المراهقة على الشخص بالتدريج فلا ينتقل الطفل إلى مرحلة المراهقة بين ليلة وضحاها، ويمكن وصف التغيرات التي تحدث بالنمو البركاني حيث ينمو جسم المراهق من الداخل فسيولوجياً، وهرمونياً، وكيماوياً، وذهنياً، وانفعالياً، ويشترك بالنمو العضوي مع النمو الخارجي.</a:t>
            </a:r>
            <a:endParaRPr lang="en-US" sz="1050" dirty="0">
              <a:ea typeface="Calibri"/>
              <a:cs typeface="Arial"/>
            </a:endParaRPr>
          </a:p>
        </p:txBody>
      </p:sp>
      <p:pic>
        <p:nvPicPr>
          <p:cNvPr id="10242" name="Picture 2" descr="D:\آلاء\حقائب جديدة\حقائب شهر 2\التعامل مع المراهقين\الصور\images (20).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7549" y="4838630"/>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7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475656" y="692696"/>
            <a:ext cx="6300192" cy="3175228"/>
          </a:xfrm>
          <a:prstGeom prst="rect">
            <a:avLst/>
          </a:prstGeom>
        </p:spPr>
        <p:txBody>
          <a:bodyPr wrap="square">
            <a:spAutoFit/>
          </a:bodyPr>
          <a:lstStyle/>
          <a:p>
            <a:pPr algn="justLow">
              <a:lnSpc>
                <a:spcPct val="150000"/>
              </a:lnSpc>
              <a:spcAft>
                <a:spcPts val="1000"/>
              </a:spcAft>
              <a:tabLst>
                <a:tab pos="2571750" algn="l"/>
              </a:tabLst>
            </a:pPr>
            <a:r>
              <a:rPr lang="ar-EG" sz="2000" dirty="0">
                <a:solidFill>
                  <a:srgbClr val="E36C0A"/>
                </a:solidFill>
                <a:ea typeface="Calibri"/>
                <a:cs typeface="Simplified Arabic"/>
              </a:rPr>
              <a:t> طريقة التعامل مع المراهقين</a:t>
            </a:r>
            <a:endParaRPr lang="en-US" sz="1050" dirty="0">
              <a:ea typeface="Calibri"/>
              <a:cs typeface="Arial"/>
            </a:endParaRPr>
          </a:p>
          <a:p>
            <a:pPr algn="justLow">
              <a:lnSpc>
                <a:spcPct val="150000"/>
              </a:lnSpc>
              <a:spcAft>
                <a:spcPts val="1000"/>
              </a:spcAft>
              <a:tabLst>
                <a:tab pos="2571750" algn="l"/>
              </a:tabLst>
            </a:pPr>
            <a:r>
              <a:rPr lang="ar-EG" dirty="0">
                <a:solidFill>
                  <a:srgbClr val="0D0D0D"/>
                </a:solidFill>
                <a:ea typeface="Calibri"/>
                <a:cs typeface="Simplified Arabic"/>
              </a:rPr>
              <a:t> تعد مرحلة المراهقة مرحلة عادية يمكن أن تمر بسلام وبشكل طبيعي دون مشاكل، لكن قد تظهر المشاكل نتيجة عدم فهم الآباء لهذه المرحلة وخصائصها والتغيرات التي تطرأ على الابن، لذلك تبدأ رحلة المعاناة بين المراهق وبقية أفراد الأسرة، لكن من الأفضل أن يتفهّم الوالدان هذه المرحلة وأن يتبعا بعض النصائح للتمكن من التعامل مع المراهق بشكل جيد وسليم، مما يخرِج فرداً منتجاً وصالحاً في مجتمعه؛ ومن هذه النصائح:</a:t>
            </a:r>
            <a:endParaRPr lang="en-US" sz="1050" dirty="0">
              <a:ea typeface="Calibri"/>
              <a:cs typeface="Arial"/>
            </a:endParaRPr>
          </a:p>
        </p:txBody>
      </p:sp>
      <p:sp>
        <p:nvSpPr>
          <p:cNvPr id="3" name="تمرير أفقي 2"/>
          <p:cNvSpPr/>
          <p:nvPr/>
        </p:nvSpPr>
        <p:spPr>
          <a:xfrm>
            <a:off x="1666122" y="3645024"/>
            <a:ext cx="4907915" cy="2824852"/>
          </a:xfrm>
          <a:prstGeom prst="horizontalScroll">
            <a:avLst/>
          </a:prstGeom>
          <a:blipFill dpi="0" rotWithShape="1">
            <a:blip r:embed="rId2">
              <a:extLst>
                <a:ext uri="{28A0092B-C50C-407E-A947-70E740481C1C}">
                  <a14:useLocalDpi xmlns:a14="http://schemas.microsoft.com/office/drawing/2010/main" val="0"/>
                </a:ext>
              </a:extLst>
            </a:blip>
            <a:srcRect/>
            <a:stretch>
              <a:fillRect/>
            </a:stretch>
          </a:blipFill>
          <a:ln w="25400" cap="flat" cmpd="sng" algn="ctr">
            <a:solidFill>
              <a:srgbClr val="4F81BD">
                <a:shade val="50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 lastClr="FFFFFF"/>
              </a:solidFill>
              <a:effectLst/>
              <a:uLnTx/>
              <a:uFillTx/>
              <a:latin typeface="Calibri"/>
              <a:ea typeface="+mn-ea"/>
              <a:cs typeface="Arial"/>
            </a:endParaRPr>
          </a:p>
        </p:txBody>
      </p:sp>
    </p:spTree>
    <p:extLst>
      <p:ext uri="{BB962C8B-B14F-4D97-AF65-F5344CB8AC3E}">
        <p14:creationId xmlns:p14="http://schemas.microsoft.com/office/powerpoint/2010/main" val="848756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رسم تخطيطي 2"/>
          <p:cNvGraphicFramePr/>
          <p:nvPr>
            <p:extLst>
              <p:ext uri="{D42A27DB-BD31-4B8C-83A1-F6EECF244321}">
                <p14:modId xmlns:p14="http://schemas.microsoft.com/office/powerpoint/2010/main" val="995496059"/>
              </p:ext>
            </p:extLst>
          </p:nvPr>
        </p:nvGraphicFramePr>
        <p:xfrm>
          <a:off x="1259632" y="620688"/>
          <a:ext cx="6768752"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8756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على شكل سحابة 21"/>
          <p:cNvSpPr/>
          <p:nvPr/>
        </p:nvSpPr>
        <p:spPr>
          <a:xfrm>
            <a:off x="5888225" y="188640"/>
            <a:ext cx="3238128" cy="1168152"/>
          </a:xfrm>
          <a:custGeom>
            <a:avLst>
              <a:gd name="f0" fmla="val 17382"/>
              <a:gd name="f1" fmla="val 43512"/>
            </a:avLst>
            <a:gdLst>
              <a:gd name="f2" fmla="val 10800000"/>
              <a:gd name="f3" fmla="val 5400000"/>
              <a:gd name="f4" fmla="val 180"/>
              <a:gd name="f5" fmla="val w"/>
              <a:gd name="f6" fmla="val h"/>
              <a:gd name="f7" fmla="val 0"/>
              <a:gd name="f8" fmla="val 21600"/>
              <a:gd name="f9" fmla="*/ 5419351 1 1725033"/>
              <a:gd name="f10" fmla="val 2147483647"/>
              <a:gd name="f11" fmla="val 1930"/>
              <a:gd name="f12" fmla="val 7160"/>
              <a:gd name="f13" fmla="val 1530"/>
              <a:gd name="f14" fmla="val 4490"/>
              <a:gd name="f15" fmla="val 3400"/>
              <a:gd name="f16" fmla="val 1970"/>
              <a:gd name="f17" fmla="val 5270"/>
              <a:gd name="f18" fmla="val 5860"/>
              <a:gd name="f19" fmla="val 1950"/>
              <a:gd name="f20" fmla="val 6470"/>
              <a:gd name="f21" fmla="val 2210"/>
              <a:gd name="f22" fmla="val 6970"/>
              <a:gd name="f23" fmla="val 2600"/>
              <a:gd name="f24" fmla="val 7450"/>
              <a:gd name="f25" fmla="val 1390"/>
              <a:gd name="f26" fmla="val 8340"/>
              <a:gd name="f27" fmla="val 650"/>
              <a:gd name="f28" fmla="val 9340"/>
              <a:gd name="f29" fmla="val 10004"/>
              <a:gd name="f30" fmla="val 690"/>
              <a:gd name="f31" fmla="val 10710"/>
              <a:gd name="f32" fmla="val 1050"/>
              <a:gd name="f33" fmla="val 11210"/>
              <a:gd name="f34" fmla="val 1700"/>
              <a:gd name="f35" fmla="val 11570"/>
              <a:gd name="f36" fmla="val 630"/>
              <a:gd name="f37" fmla="val 12330"/>
              <a:gd name="f38" fmla="val 13150"/>
              <a:gd name="f39" fmla="val 13840"/>
              <a:gd name="f40" fmla="val 14470"/>
              <a:gd name="f41" fmla="val 460"/>
              <a:gd name="f42" fmla="val 14870"/>
              <a:gd name="f43" fmla="val 1160"/>
              <a:gd name="f44" fmla="val 15330"/>
              <a:gd name="f45" fmla="val 440"/>
              <a:gd name="f46" fmla="val 16020"/>
              <a:gd name="f47" fmla="val 16740"/>
              <a:gd name="f48" fmla="val 17910"/>
              <a:gd name="f49" fmla="val 18900"/>
              <a:gd name="f50" fmla="val 1130"/>
              <a:gd name="f51" fmla="val 19110"/>
              <a:gd name="f52" fmla="val 2710"/>
              <a:gd name="f53" fmla="val 20240"/>
              <a:gd name="f54" fmla="val 3150"/>
              <a:gd name="f55" fmla="val 21060"/>
              <a:gd name="f56" fmla="val 4580"/>
              <a:gd name="f57" fmla="val 6220"/>
              <a:gd name="f58" fmla="val 6720"/>
              <a:gd name="f59" fmla="val 21000"/>
              <a:gd name="f60" fmla="val 7200"/>
              <a:gd name="f61" fmla="val 20830"/>
              <a:gd name="f62" fmla="val 7660"/>
              <a:gd name="f63" fmla="val 21310"/>
              <a:gd name="f64" fmla="val 8460"/>
              <a:gd name="f65" fmla="val 9450"/>
              <a:gd name="f66" fmla="val 10460"/>
              <a:gd name="f67" fmla="val 12750"/>
              <a:gd name="f68" fmla="val 20310"/>
              <a:gd name="f69" fmla="val 14680"/>
              <a:gd name="f70" fmla="val 18650"/>
              <a:gd name="f71" fmla="val 15010"/>
              <a:gd name="f72" fmla="val 17200"/>
              <a:gd name="f73" fmla="val 17370"/>
              <a:gd name="f74" fmla="val 18920"/>
              <a:gd name="f75" fmla="val 15770"/>
              <a:gd name="f76" fmla="val 15220"/>
              <a:gd name="f77" fmla="val 14700"/>
              <a:gd name="f78" fmla="val 18710"/>
              <a:gd name="f79" fmla="val 14240"/>
              <a:gd name="f80" fmla="val 18310"/>
              <a:gd name="f81" fmla="val 13820"/>
              <a:gd name="f82" fmla="val 12490"/>
              <a:gd name="f83" fmla="val 11000"/>
              <a:gd name="f84" fmla="val 9890"/>
              <a:gd name="f85" fmla="val 8840"/>
              <a:gd name="f86" fmla="val 20790"/>
              <a:gd name="f87" fmla="val 8210"/>
              <a:gd name="f88" fmla="val 19510"/>
              <a:gd name="f89" fmla="val 7620"/>
              <a:gd name="f90" fmla="val 20000"/>
              <a:gd name="f91" fmla="val 7930"/>
              <a:gd name="f92" fmla="val 20290"/>
              <a:gd name="f93" fmla="val 6240"/>
              <a:gd name="f94" fmla="val 4850"/>
              <a:gd name="f95" fmla="val 3570"/>
              <a:gd name="f96" fmla="val 19280"/>
              <a:gd name="f97" fmla="val 2900"/>
              <a:gd name="f98" fmla="val 17640"/>
              <a:gd name="f99" fmla="val 1300"/>
              <a:gd name="f100" fmla="val 17600"/>
              <a:gd name="f101" fmla="val 480"/>
              <a:gd name="f102" fmla="val 16300"/>
              <a:gd name="f103" fmla="val 14660"/>
              <a:gd name="f104" fmla="val 13900"/>
              <a:gd name="f105" fmla="val 13210"/>
              <a:gd name="f106" fmla="val 1070"/>
              <a:gd name="f107" fmla="val 12640"/>
              <a:gd name="f108" fmla="val 380"/>
              <a:gd name="f109" fmla="val 12160"/>
              <a:gd name="f110" fmla="val 10120"/>
              <a:gd name="f111" fmla="val 8590"/>
              <a:gd name="f112" fmla="val 840"/>
              <a:gd name="f113" fmla="val 7330"/>
              <a:gd name="f114" fmla="val 7410"/>
              <a:gd name="f115" fmla="val 2040"/>
              <a:gd name="f116" fmla="val 7690"/>
              <a:gd name="f117" fmla="val 2090"/>
              <a:gd name="f118" fmla="val 7920"/>
              <a:gd name="f119" fmla="val 2790"/>
              <a:gd name="f120" fmla="val 7480"/>
              <a:gd name="f121" fmla="val 3050"/>
              <a:gd name="f122" fmla="val 7670"/>
              <a:gd name="f123" fmla="val 3310"/>
              <a:gd name="f124" fmla="val 11130"/>
              <a:gd name="f125" fmla="val 1910"/>
              <a:gd name="f126" fmla="val 11080"/>
              <a:gd name="f127" fmla="val 2160"/>
              <a:gd name="f128" fmla="val 11030"/>
              <a:gd name="f129" fmla="val 2400"/>
              <a:gd name="f130" fmla="val 14720"/>
              <a:gd name="f131" fmla="val 1400"/>
              <a:gd name="f132" fmla="val 14640"/>
              <a:gd name="f133" fmla="val 1720"/>
              <a:gd name="f134" fmla="val 14540"/>
              <a:gd name="f135" fmla="val 2010"/>
              <a:gd name="f136" fmla="val 19130"/>
              <a:gd name="f137" fmla="val 2890"/>
              <a:gd name="f138" fmla="val 19230"/>
              <a:gd name="f139" fmla="val 3290"/>
              <a:gd name="f140" fmla="val 19190"/>
              <a:gd name="f141" fmla="val 3380"/>
              <a:gd name="f142" fmla="val 20660"/>
              <a:gd name="f143" fmla="val 8170"/>
              <a:gd name="f144" fmla="val 20430"/>
              <a:gd name="f145" fmla="val 8620"/>
              <a:gd name="f146" fmla="val 20110"/>
              <a:gd name="f147" fmla="val 8990"/>
              <a:gd name="f148" fmla="val 18660"/>
              <a:gd name="f149" fmla="val 18740"/>
              <a:gd name="f150" fmla="val 14200"/>
              <a:gd name="f151" fmla="val 18280"/>
              <a:gd name="f152" fmla="val 12200"/>
              <a:gd name="f153" fmla="val 17000"/>
              <a:gd name="f154" fmla="val 11450"/>
              <a:gd name="f155" fmla="val 14320"/>
              <a:gd name="f156" fmla="val 17980"/>
              <a:gd name="f157" fmla="val 14350"/>
              <a:gd name="f158" fmla="val 17680"/>
              <a:gd name="f159" fmla="val 14370"/>
              <a:gd name="f160" fmla="val 17360"/>
              <a:gd name="f161" fmla="val 8220"/>
              <a:gd name="f162" fmla="val 8060"/>
              <a:gd name="f163" fmla="val 19250"/>
              <a:gd name="f164" fmla="val 7960"/>
              <a:gd name="f165" fmla="val 18950"/>
              <a:gd name="f166" fmla="val 7860"/>
              <a:gd name="f167" fmla="val 18640"/>
              <a:gd name="f168" fmla="val 3090"/>
              <a:gd name="f169" fmla="val 3280"/>
              <a:gd name="f170" fmla="val 17540"/>
              <a:gd name="f171" fmla="val 3460"/>
              <a:gd name="f172" fmla="val 17450"/>
              <a:gd name="f173" fmla="val 12900"/>
              <a:gd name="f174" fmla="val 1780"/>
              <a:gd name="f175" fmla="val 13130"/>
              <a:gd name="f176" fmla="val 2330"/>
              <a:gd name="f177" fmla="val 13040"/>
              <a:gd name="f178" fmla="*/ 1800 1800 1"/>
              <a:gd name="f179" fmla="+- 0 0 23592960"/>
              <a:gd name="f180" fmla="val 1800"/>
              <a:gd name="f181" fmla="*/ 1200 1200 1"/>
              <a:gd name="f182" fmla="val 1200"/>
              <a:gd name="f183" fmla="*/ 700 700 1"/>
              <a:gd name="f184" fmla="val 700"/>
              <a:gd name="f185" fmla="val -2147483647"/>
              <a:gd name="f186" fmla="+- 0 0 -270"/>
              <a:gd name="f187" fmla="+- 0 0 180"/>
              <a:gd name="f188" fmla="+- 0 0 -90"/>
              <a:gd name="f189" fmla="+- 0 0 0"/>
              <a:gd name="f190" fmla="+- 0 0 -212"/>
              <a:gd name="f191" fmla="*/ f5 1 21600"/>
              <a:gd name="f192" fmla="*/ f6 1 21600"/>
              <a:gd name="f193" fmla="*/ 0 f9 1"/>
              <a:gd name="f194" fmla="*/ f7 f2 1"/>
              <a:gd name="f195" fmla="*/ f179 f2 1"/>
              <a:gd name="f196" fmla="+- f8 0 f7"/>
              <a:gd name="f197" fmla="pin -2147483647 f0 2147483647"/>
              <a:gd name="f198" fmla="pin -2147483647 f1 2147483647"/>
              <a:gd name="f199" fmla="*/ f186 f2 1"/>
              <a:gd name="f200" fmla="*/ f187 f2 1"/>
              <a:gd name="f201" fmla="*/ f188 f2 1"/>
              <a:gd name="f202" fmla="*/ f189 f2 1"/>
              <a:gd name="f203" fmla="*/ f190 f2 1"/>
              <a:gd name="f204" fmla="val f197"/>
              <a:gd name="f205" fmla="val f198"/>
              <a:gd name="f206" fmla="*/ f193 1 f4"/>
              <a:gd name="f207" fmla="*/ f194 1 f4"/>
              <a:gd name="f208" fmla="*/ f195 1 f4"/>
              <a:gd name="f209" fmla="*/ f196 1 21600"/>
              <a:gd name="f210" fmla="*/ f197 f191 1"/>
              <a:gd name="f211" fmla="*/ f198 f192 1"/>
              <a:gd name="f212" fmla="*/ f199 1 f4"/>
              <a:gd name="f213" fmla="*/ f200 1 f4"/>
              <a:gd name="f214" fmla="*/ f201 1 f4"/>
              <a:gd name="f215" fmla="*/ f202 1 f4"/>
              <a:gd name="f216" fmla="*/ f203 1 f4"/>
              <a:gd name="f217" fmla="+- f204 0 10800"/>
              <a:gd name="f218" fmla="+- f205 0 10800"/>
              <a:gd name="f219" fmla="+- 0 0 f206"/>
              <a:gd name="f220" fmla="+- f207 0 f3"/>
              <a:gd name="f221" fmla="+- f208 0 f3"/>
              <a:gd name="f222" fmla="*/ 3000 f209 1"/>
              <a:gd name="f223" fmla="*/ 17110 f209 1"/>
              <a:gd name="f224" fmla="*/ 17330 f209 1"/>
              <a:gd name="f225" fmla="*/ 3320 f209 1"/>
              <a:gd name="f226" fmla="*/ 0 f209 1"/>
              <a:gd name="f227" fmla="*/ 10800 f209 1"/>
              <a:gd name="f228" fmla="*/ 21600 f209 1"/>
              <a:gd name="f229" fmla="+- f212 0 f3"/>
              <a:gd name="f230" fmla="+- f213 0 f3"/>
              <a:gd name="f231" fmla="+- f214 0 f3"/>
              <a:gd name="f232" fmla="+- f215 0 f3"/>
              <a:gd name="f233" fmla="*/ f204 f191 1"/>
              <a:gd name="f234" fmla="*/ f205 f192 1"/>
              <a:gd name="f235" fmla="+- f216 0 f3"/>
              <a:gd name="f236" fmla="+- 0 0 f218"/>
              <a:gd name="f237" fmla="+- 0 0 f217"/>
              <a:gd name="f238" fmla="*/ f219 f2 1"/>
              <a:gd name="f239" fmla="+- f221 0 f220"/>
              <a:gd name="f240" fmla="*/ f226 1 f209"/>
              <a:gd name="f241" fmla="*/ f227 1 f209"/>
              <a:gd name="f242" fmla="*/ f228 1 f209"/>
              <a:gd name="f243" fmla="*/ f222 1 f209"/>
              <a:gd name="f244" fmla="*/ f223 1 f209"/>
              <a:gd name="f245" fmla="*/ f225 1 f209"/>
              <a:gd name="f246" fmla="*/ f224 1 f209"/>
              <a:gd name="f247" fmla="*/ f238 1 f9"/>
              <a:gd name="f248" fmla="+- 0 0 f236"/>
              <a:gd name="f249" fmla="+- 0 0 f237"/>
              <a:gd name="f250" fmla="*/ f243 f191 1"/>
              <a:gd name="f251" fmla="*/ f244 f191 1"/>
              <a:gd name="f252" fmla="*/ f246 f192 1"/>
              <a:gd name="f253" fmla="*/ f245 f192 1"/>
              <a:gd name="f254" fmla="*/ f240 f191 1"/>
              <a:gd name="f255" fmla="*/ f241 f192 1"/>
              <a:gd name="f256" fmla="*/ f241 f191 1"/>
              <a:gd name="f257" fmla="*/ f242 f192 1"/>
              <a:gd name="f258" fmla="*/ f242 f191 1"/>
              <a:gd name="f259" fmla="*/ f240 f192 1"/>
              <a:gd name="f260" fmla="+- f247 0 f3"/>
              <a:gd name="f261" fmla="+- 0 0 f248"/>
              <a:gd name="f262" fmla="+- 0 0 f249"/>
              <a:gd name="f263" fmla="at2 f261 f262"/>
              <a:gd name="f264" fmla="+- f260 f3 0"/>
              <a:gd name="f265" fmla="+- f263 f3 0"/>
              <a:gd name="f266" fmla="*/ f264 f9 1"/>
              <a:gd name="f267" fmla="*/ f265 f9 1"/>
              <a:gd name="f268" fmla="*/ f266 1 f2"/>
              <a:gd name="f269" fmla="*/ f267 1 f2"/>
              <a:gd name="f270" fmla="+- 0 0 f268"/>
              <a:gd name="f271" fmla="+- 0 0 f269"/>
              <a:gd name="f272" fmla="+- 0 0 f270"/>
              <a:gd name="f273" fmla="val f271"/>
              <a:gd name="f274" fmla="*/ f272 f2 1"/>
              <a:gd name="f275" fmla="+- 0 0 f273"/>
              <a:gd name="f276" fmla="*/ f274 1 f9"/>
              <a:gd name="f277" fmla="*/ f275 f2 1"/>
              <a:gd name="f278" fmla="+- f276 0 f3"/>
              <a:gd name="f279" fmla="*/ f277 1 f9"/>
              <a:gd name="f280" fmla="cos 1 f278"/>
              <a:gd name="f281" fmla="sin 1 f278"/>
              <a:gd name="f282" fmla="+- f279 0 f3"/>
              <a:gd name="f283" fmla="+- 0 0 f280"/>
              <a:gd name="f284" fmla="+- 0 0 f281"/>
              <a:gd name="f285" fmla="+- 0 0 f283"/>
              <a:gd name="f286" fmla="+- 0 0 f284"/>
              <a:gd name="f287" fmla="+- f282 f3 0"/>
              <a:gd name="f288" fmla="val f285"/>
              <a:gd name="f289" fmla="val f286"/>
              <a:gd name="f290" fmla="*/ f287 f9 1"/>
              <a:gd name="f291" fmla="+- 0 0 f288"/>
              <a:gd name="f292" fmla="+- 0 0 f289"/>
              <a:gd name="f293" fmla="*/ f290 1 f2"/>
              <a:gd name="f294" fmla="*/ 1800 f291 1"/>
              <a:gd name="f295" fmla="*/ 1800 f292 1"/>
              <a:gd name="f296" fmla="*/ 1200 f291 1"/>
              <a:gd name="f297" fmla="*/ 1200 f292 1"/>
              <a:gd name="f298" fmla="*/ 700 f291 1"/>
              <a:gd name="f299" fmla="*/ 700 f292 1"/>
              <a:gd name="f300" fmla="+- 0 0 f293"/>
              <a:gd name="f301" fmla="*/ f294 f294 1"/>
              <a:gd name="f302" fmla="*/ f295 f295 1"/>
              <a:gd name="f303" fmla="*/ f296 f296 1"/>
              <a:gd name="f304" fmla="*/ f297 f297 1"/>
              <a:gd name="f305" fmla="*/ f298 f298 1"/>
              <a:gd name="f306" fmla="*/ f299 f299 1"/>
              <a:gd name="f307" fmla="+- 0 0 f300"/>
              <a:gd name="f308" fmla="+- f301 f302 0"/>
              <a:gd name="f309" fmla="+- f303 f304 0"/>
              <a:gd name="f310" fmla="+- f305 f306 0"/>
              <a:gd name="f311" fmla="*/ f307 f2 1"/>
              <a:gd name="f312" fmla="sqrt f308"/>
              <a:gd name="f313" fmla="sqrt f309"/>
              <a:gd name="f314" fmla="sqrt f310"/>
              <a:gd name="f315" fmla="*/ f311 1 f9"/>
              <a:gd name="f316" fmla="*/ f178 1 f312"/>
              <a:gd name="f317" fmla="*/ f181 1 f313"/>
              <a:gd name="f318" fmla="*/ f183 1 f314"/>
              <a:gd name="f319" fmla="+- f315 0 f3"/>
              <a:gd name="f320" fmla="*/ f291 f316 1"/>
              <a:gd name="f321" fmla="*/ f292 f316 1"/>
              <a:gd name="f322" fmla="*/ f291 f317 1"/>
              <a:gd name="f323" fmla="*/ f292 f317 1"/>
              <a:gd name="f324" fmla="*/ f291 f318 1"/>
              <a:gd name="f325" fmla="*/ f292 f318 1"/>
              <a:gd name="f326" fmla="sin 1 f319"/>
              <a:gd name="f327" fmla="cos 1 f319"/>
              <a:gd name="f328" fmla="+- 0 0 f326"/>
              <a:gd name="f329" fmla="+- 0 0 f327"/>
              <a:gd name="f330" fmla="+- f204 0 f324"/>
              <a:gd name="f331" fmla="+- f205 0 f325"/>
              <a:gd name="f332" fmla="+- 0 0 f328"/>
              <a:gd name="f333" fmla="+- 0 0 f329"/>
              <a:gd name="f334" fmla="val f332"/>
              <a:gd name="f335" fmla="val f333"/>
              <a:gd name="f336" fmla="+- 0 0 f334"/>
              <a:gd name="f337" fmla="+- 0 0 f335"/>
              <a:gd name="f338" fmla="*/ 10800 f336 1"/>
              <a:gd name="f339" fmla="*/ 10800 f337 1"/>
              <a:gd name="f340" fmla="+- f338 10800 0"/>
              <a:gd name="f341" fmla="+- f339 10800 0"/>
              <a:gd name="f342" fmla="*/ f338 1 12"/>
              <a:gd name="f343" fmla="*/ f339 1 12"/>
              <a:gd name="f344" fmla="+- f204 0 f340"/>
              <a:gd name="f345" fmla="+- f205 0 f341"/>
              <a:gd name="f346" fmla="*/ f344 1 3"/>
              <a:gd name="f347" fmla="*/ f345 1 3"/>
              <a:gd name="f348" fmla="*/ f344 2 1"/>
              <a:gd name="f349" fmla="*/ f345 2 1"/>
              <a:gd name="f350" fmla="*/ f348 1 3"/>
              <a:gd name="f351" fmla="*/ f349 1 3"/>
              <a:gd name="f352" fmla="+- f346 f340 0"/>
              <a:gd name="f353" fmla="+- f347 f341 0"/>
              <a:gd name="f354" fmla="+- f352 0 f342"/>
              <a:gd name="f355" fmla="+- f353 0 f343"/>
              <a:gd name="f356" fmla="+- f350 f340 0"/>
              <a:gd name="f357" fmla="+- f351 f341 0"/>
              <a:gd name="f358" fmla="+- f354 0 f320"/>
              <a:gd name="f359" fmla="+- f355 0 f321"/>
              <a:gd name="f360" fmla="+- f356 0 f322"/>
              <a:gd name="f361" fmla="+- f357 0 f323"/>
            </a:gdLst>
            <a:ahLst>
              <a:ahXY gdRefX="f0" minX="f185" maxX="f10" gdRefY="f1" minY="f185" maxY="f10">
                <a:pos x="f210" y="f211"/>
              </a:ahXY>
            </a:ahLst>
            <a:cxnLst>
              <a:cxn ang="3cd4">
                <a:pos x="hc" y="t"/>
              </a:cxn>
              <a:cxn ang="0">
                <a:pos x="r" y="vc"/>
              </a:cxn>
              <a:cxn ang="cd4">
                <a:pos x="hc" y="b"/>
              </a:cxn>
              <a:cxn ang="cd2">
                <a:pos x="l" y="vc"/>
              </a:cxn>
              <a:cxn ang="f229">
                <a:pos x="f254" y="f255"/>
              </a:cxn>
              <a:cxn ang="f230">
                <a:pos x="f256" y="f257"/>
              </a:cxn>
              <a:cxn ang="f231">
                <a:pos x="f258" y="f255"/>
              </a:cxn>
              <a:cxn ang="f232">
                <a:pos x="f256" y="f259"/>
              </a:cxn>
              <a:cxn ang="f235">
                <a:pos x="f233" y="f234"/>
              </a:cxn>
            </a:cxnLst>
            <a:rect l="f250" t="f253" r="f251" b="f252"/>
            <a:pathLst>
              <a:path w="21600" h="21600">
                <a:moveTo>
                  <a:pt x="f11" y="f12"/>
                </a:moveTo>
                <a:cubicBezTo>
                  <a:pt x="f13" y="f14"/>
                  <a:pt x="f15" y="f16"/>
                  <a:pt x="f17" y="f16"/>
                </a:cubicBezTo>
                <a:cubicBezTo>
                  <a:pt x="f18" y="f19"/>
                  <a:pt x="f20" y="f21"/>
                  <a:pt x="f22" y="f23"/>
                </a:cubicBezTo>
                <a:cubicBezTo>
                  <a:pt x="f24" y="f25"/>
                  <a:pt x="f26" y="f27"/>
                  <a:pt x="f28" y="f27"/>
                </a:cubicBezTo>
                <a:cubicBezTo>
                  <a:pt x="f29" y="f30"/>
                  <a:pt x="f31" y="f32"/>
                  <a:pt x="f33" y="f34"/>
                </a:cubicBezTo>
                <a:cubicBezTo>
                  <a:pt x="f35" y="f36"/>
                  <a:pt x="f37" y="f7"/>
                  <a:pt x="f38" y="f7"/>
                </a:cubicBezTo>
                <a:cubicBezTo>
                  <a:pt x="f39" y="f7"/>
                  <a:pt x="f40" y="f41"/>
                  <a:pt x="f42" y="f43"/>
                </a:cubicBezTo>
                <a:cubicBezTo>
                  <a:pt x="f44" y="f45"/>
                  <a:pt x="f46" y="f7"/>
                  <a:pt x="f47" y="f7"/>
                </a:cubicBezTo>
                <a:cubicBezTo>
                  <a:pt x="f48" y="f7"/>
                  <a:pt x="f49" y="f50"/>
                  <a:pt x="f51" y="f52"/>
                </a:cubicBezTo>
                <a:cubicBezTo>
                  <a:pt x="f53" y="f54"/>
                  <a:pt x="f55" y="f56"/>
                  <a:pt x="f55" y="f57"/>
                </a:cubicBezTo>
                <a:cubicBezTo>
                  <a:pt x="f55" y="f58"/>
                  <a:pt x="f59" y="f60"/>
                  <a:pt x="f61" y="f62"/>
                </a:cubicBezTo>
                <a:cubicBezTo>
                  <a:pt x="f63" y="f64"/>
                  <a:pt x="f8" y="f65"/>
                  <a:pt x="f8" y="f66"/>
                </a:cubicBezTo>
                <a:cubicBezTo>
                  <a:pt x="f8" y="f67"/>
                  <a:pt x="f68" y="f69"/>
                  <a:pt x="f70" y="f71"/>
                </a:cubicBezTo>
                <a:cubicBezTo>
                  <a:pt x="f70" y="f72"/>
                  <a:pt x="f73" y="f74"/>
                  <a:pt x="f75" y="f74"/>
                </a:cubicBezTo>
                <a:cubicBezTo>
                  <a:pt x="f76" y="f74"/>
                  <a:pt x="f77" y="f78"/>
                  <a:pt x="f79" y="f80"/>
                </a:cubicBezTo>
                <a:cubicBezTo>
                  <a:pt x="f81" y="f53"/>
                  <a:pt x="f82" y="f8"/>
                  <a:pt x="f83" y="f8"/>
                </a:cubicBezTo>
                <a:cubicBezTo>
                  <a:pt x="f84" y="f8"/>
                  <a:pt x="f85" y="f86"/>
                  <a:pt x="f87" y="f88"/>
                </a:cubicBezTo>
                <a:cubicBezTo>
                  <a:pt x="f89" y="f90"/>
                  <a:pt x="f91" y="f92"/>
                  <a:pt x="f93" y="f92"/>
                </a:cubicBezTo>
                <a:cubicBezTo>
                  <a:pt x="f94" y="f92"/>
                  <a:pt x="f95" y="f96"/>
                  <a:pt x="f97" y="f98"/>
                </a:cubicBezTo>
                <a:cubicBezTo>
                  <a:pt x="f99" y="f100"/>
                  <a:pt x="f101" y="f102"/>
                  <a:pt x="f101" y="f103"/>
                </a:cubicBezTo>
                <a:cubicBezTo>
                  <a:pt x="f101" y="f104"/>
                  <a:pt x="f30" y="f105"/>
                  <a:pt x="f106" y="f107"/>
                </a:cubicBezTo>
                <a:cubicBezTo>
                  <a:pt x="f108" y="f109"/>
                  <a:pt x="f7" y="f33"/>
                  <a:pt x="f7" y="f110"/>
                </a:cubicBezTo>
                <a:cubicBezTo>
                  <a:pt x="f7" y="f111"/>
                  <a:pt x="f112" y="f113"/>
                  <a:pt x="f11" y="f12"/>
                </a:cubicBezTo>
                <a:close/>
              </a:path>
              <a:path w="21600" h="21600" fill="none">
                <a:moveTo>
                  <a:pt x="f11" y="f12"/>
                </a:moveTo>
                <a:cubicBezTo>
                  <a:pt x="f19" y="f114"/>
                  <a:pt x="f115" y="f116"/>
                  <a:pt x="f117" y="f118"/>
                </a:cubicBezTo>
              </a:path>
              <a:path w="21600" h="21600" fill="none">
                <a:moveTo>
                  <a:pt x="f22" y="f23"/>
                </a:moveTo>
                <a:cubicBezTo>
                  <a:pt x="f60" y="f119"/>
                  <a:pt x="f120" y="f121"/>
                  <a:pt x="f122" y="f123"/>
                </a:cubicBezTo>
              </a:path>
              <a:path w="21600" h="21600" fill="none">
                <a:moveTo>
                  <a:pt x="f33" y="f34"/>
                </a:moveTo>
                <a:cubicBezTo>
                  <a:pt x="f124" y="f125"/>
                  <a:pt x="f126" y="f127"/>
                  <a:pt x="f128" y="f129"/>
                </a:cubicBezTo>
              </a:path>
              <a:path w="21600" h="21600" fill="none">
                <a:moveTo>
                  <a:pt x="f42" y="f43"/>
                </a:moveTo>
                <a:cubicBezTo>
                  <a:pt x="f130" y="f131"/>
                  <a:pt x="f132" y="f133"/>
                  <a:pt x="f134" y="f135"/>
                </a:cubicBezTo>
              </a:path>
              <a:path w="21600" h="21600" fill="none">
                <a:moveTo>
                  <a:pt x="f51" y="f52"/>
                </a:moveTo>
                <a:cubicBezTo>
                  <a:pt x="f136" y="f137"/>
                  <a:pt x="f138" y="f139"/>
                  <a:pt x="f140" y="f141"/>
                </a:cubicBezTo>
              </a:path>
              <a:path w="21600" h="21600" fill="none">
                <a:moveTo>
                  <a:pt x="f61" y="f62"/>
                </a:moveTo>
                <a:cubicBezTo>
                  <a:pt x="f142" y="f143"/>
                  <a:pt x="f144" y="f145"/>
                  <a:pt x="f146" y="f147"/>
                </a:cubicBezTo>
              </a:path>
              <a:path w="21600" h="21600" fill="none">
                <a:moveTo>
                  <a:pt x="f148" y="f71"/>
                </a:moveTo>
                <a:cubicBezTo>
                  <a:pt x="f149" y="f150"/>
                  <a:pt x="f151" y="f152"/>
                  <a:pt x="f153" y="f154"/>
                </a:cubicBezTo>
              </a:path>
              <a:path w="21600" h="21600" fill="none">
                <a:moveTo>
                  <a:pt x="f79" y="f80"/>
                </a:moveTo>
                <a:cubicBezTo>
                  <a:pt x="f155" y="f156"/>
                  <a:pt x="f157" y="f158"/>
                  <a:pt x="f159" y="f160"/>
                </a:cubicBezTo>
              </a:path>
              <a:path w="21600" h="21600" fill="none">
                <a:moveTo>
                  <a:pt x="f161" y="f88"/>
                </a:moveTo>
                <a:cubicBezTo>
                  <a:pt x="f162" y="f163"/>
                  <a:pt x="f164" y="f165"/>
                  <a:pt x="f166" y="f167"/>
                </a:cubicBezTo>
              </a:path>
              <a:path w="21600" h="21600" fill="none">
                <a:moveTo>
                  <a:pt x="f97" y="f98"/>
                </a:moveTo>
                <a:cubicBezTo>
                  <a:pt x="f168" y="f100"/>
                  <a:pt x="f169" y="f170"/>
                  <a:pt x="f171" y="f172"/>
                </a:cubicBezTo>
              </a:path>
              <a:path w="21600" h="21600" fill="none">
                <a:moveTo>
                  <a:pt x="f106" y="f107"/>
                </a:moveTo>
                <a:cubicBezTo>
                  <a:pt x="f131" y="f173"/>
                  <a:pt x="f174" y="f175"/>
                  <a:pt x="f176" y="f177"/>
                </a:cubicBezTo>
              </a:path>
              <a:path w="21600" h="21600">
                <a:moveTo>
                  <a:pt x="f358" y="f359"/>
                </a:moveTo>
                <a:arcTo wR="f180" hR="f180" stAng="f220" swAng="f239"/>
                <a:close/>
              </a:path>
              <a:path w="21600" h="21600">
                <a:moveTo>
                  <a:pt x="f360" y="f361"/>
                </a:moveTo>
                <a:arcTo wR="f182" hR="f182" stAng="f220" swAng="f239"/>
                <a:close/>
              </a:path>
              <a:path w="21600" h="21600">
                <a:moveTo>
                  <a:pt x="f330" y="f331"/>
                </a:moveTo>
                <a:arcTo wR="f184" hR="f184" stAng="f220" swAng="f239"/>
                <a:close/>
              </a:path>
            </a:pathLst>
          </a:custGeom>
          <a:solidFill>
            <a:schemeClr val="accent6">
              <a:lumMod val="75000"/>
            </a:schemeClr>
          </a:solidFill>
          <a:ln>
            <a:solidFill>
              <a:schemeClr val="accent6">
                <a:lumMod val="60000"/>
                <a:lumOff val="40000"/>
              </a:schemeClr>
            </a:solidFill>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ctr" anchorCtr="1" compatLnSpc="1"/>
          <a:lstStyle/>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800" b="1" i="0" u="none" strike="noStrike" kern="1200" cap="none" spc="0" baseline="0" dirty="0">
                <a:solidFill>
                  <a:schemeClr val="bg1"/>
                </a:solidFill>
                <a:uFillTx/>
                <a:latin typeface="Sakkal Majalla" panose="02000000000000000000" pitchFamily="2" charset="-78"/>
                <a:ea typeface="Arial" pitchFamily="34"/>
                <a:cs typeface="+mj-cs"/>
              </a:rPr>
              <a:t>أخي\أختي </a:t>
            </a:r>
          </a:p>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800" b="1" i="0" u="none" strike="noStrike" kern="1200" cap="none" spc="0" baseline="0" dirty="0">
                <a:solidFill>
                  <a:schemeClr val="bg1"/>
                </a:solidFill>
                <a:uFillTx/>
                <a:latin typeface="Sakkal Majalla" panose="02000000000000000000" pitchFamily="2" charset="-78"/>
                <a:ea typeface="Arial" pitchFamily="34"/>
                <a:cs typeface="+mj-cs"/>
              </a:rPr>
              <a:t>المتدرب\هـ</a:t>
            </a:r>
            <a:endParaRPr lang="ar-SA" sz="3200" b="1" i="0" u="none" strike="noStrike" kern="1200" cap="none" spc="0" baseline="0" dirty="0">
              <a:solidFill>
                <a:schemeClr val="bg1"/>
              </a:solidFill>
              <a:uFillTx/>
              <a:latin typeface="Sakkal Majalla" panose="02000000000000000000" pitchFamily="2" charset="-78"/>
              <a:cs typeface="+mj-cs"/>
            </a:endParaRPr>
          </a:p>
        </p:txBody>
      </p:sp>
      <p:sp>
        <p:nvSpPr>
          <p:cNvPr id="3" name="Rectangle 3"/>
          <p:cNvSpPr/>
          <p:nvPr/>
        </p:nvSpPr>
        <p:spPr>
          <a:xfrm>
            <a:off x="2051720" y="548680"/>
            <a:ext cx="3710136" cy="646331"/>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600" b="0" i="0" u="none" strike="noStrike" kern="1200" cap="none" spc="0" baseline="0" dirty="0">
                <a:solidFill>
                  <a:srgbClr val="FFFFFF"/>
                </a:solidFill>
                <a:uFillTx/>
                <a:latin typeface="Sakkal Majalla" panose="02000000000000000000" pitchFamily="2" charset="-78"/>
                <a:cs typeface="DecoType Naskh" pitchFamily="2" charset="-78"/>
              </a:rPr>
              <a:t>إرشادات عامة للمتدربين </a:t>
            </a:r>
            <a:endParaRPr lang="en-US" sz="3600" b="0" i="0" u="none" strike="noStrike" kern="1200" cap="none" spc="0" baseline="0" dirty="0">
              <a:solidFill>
                <a:srgbClr val="FFFFFF"/>
              </a:solidFill>
              <a:uFillTx/>
              <a:latin typeface="Sakkal Majalla" panose="02000000000000000000" pitchFamily="2" charset="-78"/>
              <a:cs typeface="DecoType Naskh" pitchFamily="2" charset="-78"/>
            </a:endParaRPr>
          </a:p>
        </p:txBody>
      </p:sp>
      <p:sp>
        <p:nvSpPr>
          <p:cNvPr id="4" name="Rectangle 1"/>
          <p:cNvSpPr/>
          <p:nvPr/>
        </p:nvSpPr>
        <p:spPr>
          <a:xfrm>
            <a:off x="899592" y="1668759"/>
            <a:ext cx="6948264" cy="3970318"/>
          </a:xfrm>
          <a:prstGeom prst="rect">
            <a:avLst/>
          </a:prstGeom>
          <a:noFill/>
          <a:ln>
            <a:noFill/>
            <a:prstDash val="solid"/>
          </a:ln>
        </p:spPr>
        <p:txBody>
          <a:bodyPr vert="horz" wrap="square" lIns="91440" tIns="45720" rIns="91440" bIns="45720" anchor="ctr" anchorCtr="0" compatLnSpc="1">
            <a:spAutoFit/>
          </a:bodyPr>
          <a:lstStyle/>
          <a:p>
            <a:pPr marL="0" marR="0" lvl="0" indent="0" algn="r" defTabSz="914400" rtl="1" fontAlgn="auto" hangingPunct="1">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كن مشاركاً في جميع الأنشطة.</a:t>
            </a:r>
            <a:endParaRPr lang="en-US" sz="1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احترم أفكار المدرب والزملاء.</a:t>
            </a:r>
            <a:endParaRPr lang="en-US" sz="1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أنقد أفكار المدرب والزملاء بأدب إن كانت هناك حاجة </a:t>
            </a:r>
            <a:endParaRPr lang="en-US" sz="1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احرص على استثمار الوقت.</a:t>
            </a:r>
            <a:endParaRPr lang="en-US" sz="1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تقبل الدور الذي يسند إليك في المجموعة.</a:t>
            </a:r>
            <a:endParaRPr lang="en-US" sz="1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حفز أفراد مجموعتك في المشاركة في النشاطات.</a:t>
            </a:r>
            <a:endParaRPr lang="en-US" sz="1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احرص على بناء علاقات طيبة مع المدرب والزملاء أثناء البرنامج التدريبي.</a:t>
            </a:r>
            <a:endParaRPr lang="en-US" sz="1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احرص على ما تعلمته في البرنامج وطبقه في الميدان.</a:t>
            </a:r>
            <a:endParaRPr lang="ar-SA" sz="2400" b="0" i="0" u="none" strike="noStrike" kern="1200" cap="none" spc="0" baseline="0" dirty="0">
              <a:solidFill>
                <a:srgbClr val="000000"/>
              </a:solidFill>
              <a:uFillTx/>
              <a:latin typeface="Arial" pitchFamily="34"/>
              <a:cs typeface="+mj-cs"/>
            </a:endParaRPr>
          </a:p>
        </p:txBody>
      </p:sp>
    </p:spTree>
    <p:extLst>
      <p:ext uri="{BB962C8B-B14F-4D97-AF65-F5344CB8AC3E}">
        <p14:creationId xmlns:p14="http://schemas.microsoft.com/office/powerpoint/2010/main" val="3535737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100000">
                                          <p:val>
                                            <p:strVal val="#ppt_x"/>
                                          </p:val>
                                        </p:tav>
                                      </p:tavLst>
                                    </p:anim>
                                    <p:anim calcmode="lin" valueType="num">
                                      <p:cBhvr>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1 Resim" descr="مشجر.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WordArt 2"/>
          <p:cNvSpPr>
            <a:spLocks noChangeArrowheads="1" noChangeShapeType="1" noTextEdit="1"/>
          </p:cNvSpPr>
          <p:nvPr/>
        </p:nvSpPr>
        <p:spPr bwMode="auto">
          <a:xfrm>
            <a:off x="714375" y="571500"/>
            <a:ext cx="1712913" cy="765175"/>
          </a:xfrm>
          <a:prstGeom prst="rect">
            <a:avLst/>
          </a:prstGeom>
        </p:spPr>
        <p:txBody>
          <a:bodyPr wrap="none" fromWordArt="1">
            <a:prstTxWarp prst="textPlain">
              <a:avLst>
                <a:gd name="adj" fmla="val 50000"/>
              </a:avLst>
            </a:prstTxWarp>
          </a:bodyPr>
          <a:lstStyle/>
          <a:p>
            <a:pPr algn="ctr"/>
            <a:r>
              <a:rPr lang="ar-EG" sz="4800" b="1" kern="10" dirty="0">
                <a:ln w="9525">
                  <a:solidFill>
                    <a:srgbClr val="000000"/>
                  </a:solidFill>
                  <a:round/>
                  <a:headEnd/>
                  <a:tailEnd/>
                </a:ln>
                <a:solidFill>
                  <a:srgbClr val="800000"/>
                </a:solidFill>
                <a:latin typeface="Arial" pitchFamily="34" charset="0"/>
              </a:rPr>
              <a:t>الوحدة </a:t>
            </a:r>
            <a:r>
              <a:rPr lang="ar-EG" sz="4800" b="1" kern="10" dirty="0" smtClean="0">
                <a:ln w="9525">
                  <a:solidFill>
                    <a:srgbClr val="000000"/>
                  </a:solidFill>
                  <a:round/>
                  <a:headEnd/>
                  <a:tailEnd/>
                </a:ln>
                <a:solidFill>
                  <a:srgbClr val="800000"/>
                </a:solidFill>
                <a:latin typeface="Arial" pitchFamily="34" charset="0"/>
              </a:rPr>
              <a:t>الثانية</a:t>
            </a:r>
            <a:endParaRPr lang="ar-EG" sz="4800" b="1" kern="10" dirty="0">
              <a:ln w="9525">
                <a:solidFill>
                  <a:srgbClr val="000000"/>
                </a:solidFill>
                <a:round/>
                <a:headEnd/>
                <a:tailEnd/>
              </a:ln>
              <a:solidFill>
                <a:srgbClr val="800000"/>
              </a:solidFill>
              <a:latin typeface="Arial" pitchFamily="34" charset="0"/>
            </a:endParaRPr>
          </a:p>
        </p:txBody>
      </p:sp>
      <p:sp>
        <p:nvSpPr>
          <p:cNvPr id="3" name="WordArt 3"/>
          <p:cNvSpPr>
            <a:spLocks noChangeArrowheads="1" noChangeShapeType="1" noTextEdit="1"/>
          </p:cNvSpPr>
          <p:nvPr/>
        </p:nvSpPr>
        <p:spPr bwMode="auto">
          <a:xfrm>
            <a:off x="3851920" y="3933056"/>
            <a:ext cx="5058866" cy="936501"/>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smtClean="0">
                <a:ln>
                  <a:noFill/>
                </a:ln>
                <a:solidFill>
                  <a:srgbClr val="76923C"/>
                </a:solidFill>
                <a:effectLst/>
                <a:latin typeface="AL-Mateen"/>
              </a:rPr>
              <a:t>كيفية التعامل مع المراهقين</a:t>
            </a:r>
            <a:endParaRPr lang="ar-EG" sz="3600" kern="10" spc="0">
              <a:ln>
                <a:noFill/>
              </a:ln>
              <a:solidFill>
                <a:srgbClr val="76923C"/>
              </a:solidFill>
              <a:effectLst/>
              <a:latin typeface="AL-Mateen"/>
            </a:endParaRPr>
          </a:p>
        </p:txBody>
      </p:sp>
    </p:spTree>
    <p:extLst>
      <p:ext uri="{BB962C8B-B14F-4D97-AF65-F5344CB8AC3E}">
        <p14:creationId xmlns:p14="http://schemas.microsoft.com/office/powerpoint/2010/main" val="9520917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741524" y="21095"/>
            <a:ext cx="4422764" cy="1247665"/>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ضعف الشخصية عند المراهقين</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1691680" y="1628800"/>
            <a:ext cx="5940152" cy="2759730"/>
          </a:xfrm>
          <a:prstGeom prst="rect">
            <a:avLst/>
          </a:prstGeom>
        </p:spPr>
        <p:txBody>
          <a:bodyPr wrap="square">
            <a:spAutoFit/>
          </a:bodyPr>
          <a:lstStyle/>
          <a:p>
            <a:pPr algn="justLow">
              <a:lnSpc>
                <a:spcPct val="150000"/>
              </a:lnSpc>
              <a:spcAft>
                <a:spcPts val="1000"/>
              </a:spcAft>
              <a:tabLst>
                <a:tab pos="2033905" algn="l"/>
              </a:tabLst>
            </a:pPr>
            <a:r>
              <a:rPr lang="ar-EG" sz="2000" dirty="0">
                <a:solidFill>
                  <a:srgbClr val="E36C0A"/>
                </a:solidFill>
                <a:ea typeface="Times New Roman"/>
                <a:cs typeface="Simplified Arabic"/>
              </a:rPr>
              <a:t>ضعف الشخصية عند المراهقين</a:t>
            </a:r>
            <a:endParaRPr lang="en-US" sz="1050" dirty="0">
              <a:ea typeface="Calibri"/>
              <a:cs typeface="Arial"/>
            </a:endParaRPr>
          </a:p>
          <a:p>
            <a:pPr algn="justLow">
              <a:lnSpc>
                <a:spcPct val="150000"/>
              </a:lnSpc>
              <a:spcAft>
                <a:spcPts val="1000"/>
              </a:spcAft>
              <a:tabLst>
                <a:tab pos="2033905" algn="l"/>
              </a:tabLst>
            </a:pPr>
            <a:r>
              <a:rPr lang="ar-EG" dirty="0">
                <a:ea typeface="Times New Roman"/>
                <a:cs typeface="Simplified Arabic"/>
              </a:rPr>
              <a:t> بما أنّ فترة المراهقة هي مرحلة التقلبات النفسية والجسدية فقد يؤثر ذلك في شخصية المراهق فيفرض نفسه على الآخرين، أو أن ينعزل عن الناس وينطوي على نفسه مما يؤدي إلى حدوث ضعف كبير في شخصيته، وقد يلازمه هذا الضعف لفترة طويلة وقد يبقى طول الحياة، لذا سنعرفكم في هذا المقال على أسباب ومظاهر ضعف الشخصية عند المراهقين. </a:t>
            </a:r>
            <a:endParaRPr lang="en-US" sz="1050" dirty="0">
              <a:ea typeface="Calibri"/>
              <a:cs typeface="Arial"/>
            </a:endParaRPr>
          </a:p>
        </p:txBody>
      </p:sp>
      <p:pic>
        <p:nvPicPr>
          <p:cNvPr id="12290" name="Picture 2" descr="D:\آلاء\حقائب جديدة\حقائب شهر 2\التعامل مع المراهقين\الصور\download (2).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7902" y="4581128"/>
            <a:ext cx="2800350" cy="162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7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رسم تخطيطي 2"/>
          <p:cNvGraphicFramePr/>
          <p:nvPr>
            <p:extLst>
              <p:ext uri="{D42A27DB-BD31-4B8C-83A1-F6EECF244321}">
                <p14:modId xmlns:p14="http://schemas.microsoft.com/office/powerpoint/2010/main" val="2771753424"/>
              </p:ext>
            </p:extLst>
          </p:nvPr>
        </p:nvGraphicFramePr>
        <p:xfrm>
          <a:off x="1475656" y="692696"/>
          <a:ext cx="6264696"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94731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رسم تخطيطي 2"/>
          <p:cNvGraphicFramePr/>
          <p:nvPr>
            <p:extLst>
              <p:ext uri="{D42A27DB-BD31-4B8C-83A1-F6EECF244321}">
                <p14:modId xmlns:p14="http://schemas.microsoft.com/office/powerpoint/2010/main" val="3740159053"/>
              </p:ext>
            </p:extLst>
          </p:nvPr>
        </p:nvGraphicFramePr>
        <p:xfrm>
          <a:off x="1524000" y="836712"/>
          <a:ext cx="60960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مستطيل 3"/>
          <p:cNvSpPr/>
          <p:nvPr/>
        </p:nvSpPr>
        <p:spPr>
          <a:xfrm>
            <a:off x="3491880" y="188639"/>
            <a:ext cx="4124847" cy="503215"/>
          </a:xfrm>
          <a:prstGeom prst="rect">
            <a:avLst/>
          </a:prstGeom>
        </p:spPr>
        <p:txBody>
          <a:bodyPr wrap="none">
            <a:spAutoFit/>
          </a:bodyPr>
          <a:lstStyle/>
          <a:p>
            <a:pPr algn="justLow">
              <a:lnSpc>
                <a:spcPct val="115000"/>
              </a:lnSpc>
              <a:spcAft>
                <a:spcPts val="1000"/>
              </a:spcAft>
              <a:tabLst>
                <a:tab pos="2033905" algn="l"/>
              </a:tabLst>
            </a:pPr>
            <a:r>
              <a:rPr lang="ar-EG" sz="2400" dirty="0">
                <a:solidFill>
                  <a:srgbClr val="E36C0A"/>
                </a:solidFill>
                <a:ea typeface="Times New Roman"/>
                <a:cs typeface="Simplified Arabic"/>
              </a:rPr>
              <a:t>علامات ضعف الشخصية عند المراهقين </a:t>
            </a:r>
            <a:endParaRPr lang="en-US" sz="1100" dirty="0">
              <a:ea typeface="Calibri"/>
              <a:cs typeface="Arial"/>
            </a:endParaRPr>
          </a:p>
        </p:txBody>
      </p:sp>
    </p:spTree>
    <p:extLst>
      <p:ext uri="{BB962C8B-B14F-4D97-AF65-F5344CB8AC3E}">
        <p14:creationId xmlns:p14="http://schemas.microsoft.com/office/powerpoint/2010/main" val="26394731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رسم تخطيطي 2"/>
          <p:cNvGraphicFramePr/>
          <p:nvPr>
            <p:extLst>
              <p:ext uri="{D42A27DB-BD31-4B8C-83A1-F6EECF244321}">
                <p14:modId xmlns:p14="http://schemas.microsoft.com/office/powerpoint/2010/main" val="2581841982"/>
              </p:ext>
            </p:extLst>
          </p:nvPr>
        </p:nvGraphicFramePr>
        <p:xfrm>
          <a:off x="1547664" y="134076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مستطيل 3"/>
          <p:cNvSpPr/>
          <p:nvPr/>
        </p:nvSpPr>
        <p:spPr>
          <a:xfrm>
            <a:off x="3059832" y="332656"/>
            <a:ext cx="4390946" cy="571695"/>
          </a:xfrm>
          <a:prstGeom prst="rect">
            <a:avLst/>
          </a:prstGeom>
        </p:spPr>
        <p:txBody>
          <a:bodyPr wrap="none">
            <a:spAutoFit/>
          </a:bodyPr>
          <a:lstStyle/>
          <a:p>
            <a:pPr algn="justLow">
              <a:lnSpc>
                <a:spcPct val="115000"/>
              </a:lnSpc>
              <a:spcAft>
                <a:spcPts val="1000"/>
              </a:spcAft>
              <a:tabLst>
                <a:tab pos="2033905" algn="l"/>
              </a:tabLst>
            </a:pPr>
            <a:r>
              <a:rPr lang="ar-EG" sz="2800" dirty="0">
                <a:solidFill>
                  <a:srgbClr val="E36C0A"/>
                </a:solidFill>
                <a:ea typeface="Times New Roman"/>
                <a:cs typeface="Simplified Arabic"/>
              </a:rPr>
              <a:t>علاج ضعف الشخصية عند المراهقين</a:t>
            </a:r>
            <a:endParaRPr lang="en-US" sz="1200" dirty="0">
              <a:ea typeface="Calibri"/>
              <a:cs typeface="Arial"/>
            </a:endParaRPr>
          </a:p>
        </p:txBody>
      </p:sp>
    </p:spTree>
    <p:extLst>
      <p:ext uri="{BB962C8B-B14F-4D97-AF65-F5344CB8AC3E}">
        <p14:creationId xmlns:p14="http://schemas.microsoft.com/office/powerpoint/2010/main" val="26394731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987824" y="21095"/>
            <a:ext cx="3854279" cy="1247665"/>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التعامل مع </a:t>
              </a:r>
              <a:r>
                <a:rPr lang="ar-EG" sz="3200" kern="0" dirty="0" smtClean="0">
                  <a:solidFill>
                    <a:sysClr val="windowText" lastClr="000000"/>
                  </a:solidFill>
                  <a:latin typeface="Calibri" pitchFamily="34" charset="0"/>
                  <a:ea typeface="Arial" pitchFamily="34" charset="0"/>
                  <a:cs typeface="AL-Mateen" pitchFamily="2" charset="-78"/>
                </a:rPr>
                <a:t>المراهق</a:t>
              </a:r>
              <a:endParaRPr lang="ar-EG" sz="3200" kern="0" dirty="0">
                <a:solidFill>
                  <a:sysClr val="windowText" lastClr="000000"/>
                </a:solidFill>
                <a:latin typeface="Calibri" pitchFamily="34" charset="0"/>
                <a:ea typeface="Arial" pitchFamily="34" charset="0"/>
                <a:cs typeface="AL-Mateen" pitchFamily="2" charset="-78"/>
              </a:endParaRPr>
            </a:p>
          </p:txBody>
        </p:sp>
      </p:grpSp>
      <p:sp>
        <p:nvSpPr>
          <p:cNvPr id="5" name="مستطيل 4"/>
          <p:cNvSpPr/>
          <p:nvPr/>
        </p:nvSpPr>
        <p:spPr>
          <a:xfrm>
            <a:off x="1403648" y="1484784"/>
            <a:ext cx="6516216" cy="4006225"/>
          </a:xfrm>
          <a:prstGeom prst="rect">
            <a:avLst/>
          </a:prstGeom>
        </p:spPr>
        <p:txBody>
          <a:bodyPr wrap="square">
            <a:spAutoFit/>
          </a:bodyPr>
          <a:lstStyle/>
          <a:p>
            <a:pPr algn="justLow">
              <a:lnSpc>
                <a:spcPct val="150000"/>
              </a:lnSpc>
              <a:spcAft>
                <a:spcPts val="1000"/>
              </a:spcAft>
            </a:pPr>
            <a:r>
              <a:rPr lang="ar-EG" sz="2000" dirty="0">
                <a:solidFill>
                  <a:srgbClr val="E36C0A"/>
                </a:solidFill>
                <a:ea typeface="Calibri"/>
                <a:cs typeface="Simplified Arabic"/>
              </a:rPr>
              <a:t>التوازن بين إعطاء الحرية والانضباط </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يحتاج المراهق إلى قواعد معينة يتبعها عندما يبدأ بالانخراط في العالم الخارجي، لذلك ينبغي على الأبوين تحديد تلك القواعد؛ مما يساعد المراهق على تطوير مهارات التحكم بالنفس لديه، ومن ناحية أخرى يجب عدم التركيز على الانضباط ووضع القواعد واتخاذ القرارات نيابة عن المراهق؛ لأنّ ذلك يجعله مفتقداً لمهارات القيادة وغير قادر على حل مشكلاته، وهناك بعض الآباء يقومون بتقريع ابنهم المراهق في كل مرة يخرج بها عن قواعد الانضباط الموضوعة، والبعض الآخر يتجنب كلياً الوقوع بخلاف مع المراهق خوفاً من تركه لهم، ولكن هاتين الطريقتين غير مجديتين في التعامل مع المراهق، إذ يجب على الآباء اتباع التوازن بين إعطاء الحرية والانضباط عند التعامل مع المراهق.</a:t>
            </a:r>
            <a:endParaRPr lang="en-US" sz="1050" dirty="0">
              <a:ea typeface="Calibri"/>
              <a:cs typeface="Arial"/>
            </a:endParaRPr>
          </a:p>
        </p:txBody>
      </p:sp>
      <p:pic>
        <p:nvPicPr>
          <p:cNvPr id="14338" name="Picture 2" descr="D:\آلاء\حقائب جديدة\حقائب شهر 2\التعامل مع المراهقين\الصور\images (10).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5491009"/>
            <a:ext cx="3367299" cy="1366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47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63688" y="332656"/>
            <a:ext cx="6264696" cy="5139869"/>
          </a:xfrm>
          <a:prstGeom prst="rect">
            <a:avLst/>
          </a:prstGeom>
        </p:spPr>
        <p:txBody>
          <a:bodyPr wrap="square">
            <a:spAutoFit/>
          </a:bodyPr>
          <a:lstStyle/>
          <a:p>
            <a:pPr algn="justLow">
              <a:lnSpc>
                <a:spcPct val="150000"/>
              </a:lnSpc>
              <a:spcAft>
                <a:spcPts val="1000"/>
              </a:spcAft>
            </a:pPr>
            <a:r>
              <a:rPr lang="ar-EG" sz="2000" dirty="0" smtClean="0">
                <a:solidFill>
                  <a:srgbClr val="E36C0A"/>
                </a:solidFill>
                <a:ea typeface="Calibri"/>
                <a:cs typeface="Simplified Arabic"/>
              </a:rPr>
              <a:t>     تحمل </a:t>
            </a:r>
            <a:r>
              <a:rPr lang="ar-EG" sz="2000" dirty="0">
                <a:solidFill>
                  <a:srgbClr val="E36C0A"/>
                </a:solidFill>
                <a:ea typeface="Calibri"/>
                <a:cs typeface="Simplified Arabic"/>
              </a:rPr>
              <a:t>المسؤولية</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 تترافق المسؤولية مع الامتيازات المعاطاة؛ إذ على المراهق أن يتيقن بأن تصرفه بطريقة غير مسؤولة في موقف معين سيعرضه لعقوبة محددة مسبقاً، وهذا يجعله يتحكم بتصرفاته ويتحمل مسؤوليتها، ومن الجدير بالذكر أنّ المراهق يتعلم كيفية تنظيم عواطفه عن طريق مراقبة والديه، وهنا على الآباء إعطاء نموذجاً حسناً في تحمل المسؤولية لأبنائهم المراهقين في جميع التصرفات، وخاصةً تلك التي تتعلق بالاعتراف بأخطائهم عند التعامل مع أبنائهم.</a:t>
            </a:r>
            <a:endParaRPr lang="en-US" sz="1050" dirty="0">
              <a:ea typeface="Calibri"/>
              <a:cs typeface="Arial"/>
            </a:endParaRPr>
          </a:p>
          <a:p>
            <a:pPr algn="justLow">
              <a:lnSpc>
                <a:spcPct val="150000"/>
              </a:lnSpc>
              <a:spcAft>
                <a:spcPts val="1000"/>
              </a:spcAft>
            </a:pPr>
            <a:r>
              <a:rPr lang="ar-EG" sz="2000" dirty="0">
                <a:solidFill>
                  <a:srgbClr val="E36C0A"/>
                </a:solidFill>
                <a:ea typeface="Calibri"/>
                <a:cs typeface="Simplified Arabic"/>
              </a:rPr>
              <a:t> التعرف على الأصدقاء</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 من الجيد قيام الآباء بالتعرف على أصدقاء أبنائهم المراهقين وأولياء أمور أصدقائهم أيضاً؛ حيث إنّ التواصل مع أولياء الأمور يُساعد على معرفة ما يقوم به المراهقون دون الحاجة إلى إشعارهم بذلك، مما يخلق بيئة آمنة للابن بين أصدقائه.</a:t>
            </a:r>
            <a:endParaRPr lang="en-US" sz="1050" dirty="0">
              <a:ea typeface="Calibri"/>
              <a:cs typeface="Arial"/>
            </a:endParaRPr>
          </a:p>
        </p:txBody>
      </p:sp>
      <p:pic>
        <p:nvPicPr>
          <p:cNvPr id="13314" name="Picture 2" descr="D:\آلاء\حقائب جديدة\حقائب شهر 2\التعامل مع المراهقين\الصور\images (8).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5447576"/>
            <a:ext cx="3276364" cy="1350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4731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188640"/>
            <a:ext cx="5616624" cy="2344231"/>
          </a:xfrm>
          <a:prstGeom prst="rect">
            <a:avLst/>
          </a:prstGeom>
        </p:spPr>
        <p:txBody>
          <a:bodyPr wrap="square">
            <a:spAutoFit/>
          </a:bodyPr>
          <a:lstStyle/>
          <a:p>
            <a:pPr algn="justLow">
              <a:lnSpc>
                <a:spcPct val="150000"/>
              </a:lnSpc>
              <a:spcAft>
                <a:spcPts val="1000"/>
              </a:spcAft>
            </a:pPr>
            <a:r>
              <a:rPr lang="en-US" dirty="0">
                <a:solidFill>
                  <a:srgbClr val="0D0D0D"/>
                </a:solidFill>
                <a:latin typeface="Simplified Arabic"/>
                <a:ea typeface="Calibri"/>
                <a:cs typeface="Arial"/>
              </a:rPr>
              <a:t> </a:t>
            </a:r>
            <a:r>
              <a:rPr lang="ar-EG" sz="2000" dirty="0">
                <a:solidFill>
                  <a:srgbClr val="E36C0A"/>
                </a:solidFill>
                <a:ea typeface="Calibri"/>
                <a:cs typeface="Simplified Arabic"/>
              </a:rPr>
              <a:t>الانتباه إلى بعض التغيرات</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 من الطبيعي أن يتغير المراهق بنسبة معينة خلال فترة مراهقته، ولكن هناك بعض التحولات الكبيرة في سلوكه أو شخصيته تحتاج إلى اللجوء إلى أخصائي لأنّها من الممكن أن تقود إلى مشاكل كبيرة، ومن هذه التغيرات ما يلي:</a:t>
            </a:r>
            <a:endParaRPr lang="en-US" sz="1050" dirty="0">
              <a:ea typeface="Calibri"/>
              <a:cs typeface="Arial"/>
            </a:endParaRPr>
          </a:p>
        </p:txBody>
      </p:sp>
      <p:graphicFrame>
        <p:nvGraphicFramePr>
          <p:cNvPr id="3" name="رسم تخطيطي 2"/>
          <p:cNvGraphicFramePr/>
          <p:nvPr>
            <p:extLst>
              <p:ext uri="{D42A27DB-BD31-4B8C-83A1-F6EECF244321}">
                <p14:modId xmlns:p14="http://schemas.microsoft.com/office/powerpoint/2010/main" val="2375353637"/>
              </p:ext>
            </p:extLst>
          </p:nvPr>
        </p:nvGraphicFramePr>
        <p:xfrm>
          <a:off x="0" y="2060848"/>
          <a:ext cx="9001000" cy="4653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362" name="Picture 2" descr="D:\آلاء\حقائب جديدة\حقائب شهر 2\التعامل مع المراهقين\الصور\images (6).jf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95844" y="3284984"/>
            <a:ext cx="2306828" cy="237626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4731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487717" y="31440"/>
            <a:ext cx="4718375" cy="1247665"/>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خصائص مرحلة المراهقة المبكرة</a:t>
              </a:r>
            </a:p>
          </p:txBody>
        </p:sp>
      </p:grpSp>
      <p:sp>
        <p:nvSpPr>
          <p:cNvPr id="6" name="مستطيل 5"/>
          <p:cNvSpPr/>
          <p:nvPr/>
        </p:nvSpPr>
        <p:spPr>
          <a:xfrm>
            <a:off x="1691680" y="1340768"/>
            <a:ext cx="6228184" cy="3893374"/>
          </a:xfrm>
          <a:prstGeom prst="rect">
            <a:avLst/>
          </a:prstGeom>
        </p:spPr>
        <p:txBody>
          <a:bodyPr wrap="square">
            <a:spAutoFit/>
          </a:bodyPr>
          <a:lstStyle/>
          <a:p>
            <a:pPr algn="justLow">
              <a:lnSpc>
                <a:spcPct val="150000"/>
              </a:lnSpc>
              <a:spcAft>
                <a:spcPts val="1000"/>
              </a:spcAft>
            </a:pPr>
            <a:r>
              <a:rPr lang="ar-EG" sz="2000" dirty="0">
                <a:solidFill>
                  <a:srgbClr val="E36C0A"/>
                </a:solidFill>
                <a:ea typeface="Calibri"/>
                <a:cs typeface="Simplified Arabic"/>
              </a:rPr>
              <a:t>خصائص المراهقة المبكّرة</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 تعرّف المراهقة بأنها المرحلة التي ينتقل فيها الإنسان من الطفولة إلى سن البلوغ، وتتميّز بالنمو المعرفيّ واكتساب المهارات المختلفة، وغيرها من الخصائص التي تظهر على المراهق باختلاف المرحلة التي يمر بها، وفيما يلي أهم خصائص مرحلة المراهقة المبكّرة:</a:t>
            </a:r>
            <a:endParaRPr lang="en-US" sz="1050" dirty="0">
              <a:ea typeface="Calibri"/>
              <a:cs typeface="Arial"/>
            </a:endParaRPr>
          </a:p>
          <a:p>
            <a:pPr algn="justLow">
              <a:lnSpc>
                <a:spcPct val="150000"/>
              </a:lnSpc>
              <a:spcAft>
                <a:spcPts val="1000"/>
              </a:spcAft>
            </a:pPr>
            <a:r>
              <a:rPr lang="ar-EG" sz="2000" dirty="0">
                <a:solidFill>
                  <a:srgbClr val="00B0F0"/>
                </a:solidFill>
                <a:ea typeface="Calibri"/>
                <a:cs typeface="Simplified Arabic"/>
              </a:rPr>
              <a:t> النمو الجسدي</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 تبدأ مرحلة المراهقة المبكرة ما بين عمر الحادية عشر إلى عمر الثالثة عشر، وترافقه العديد من الخصائص الجسدية وهي:</a:t>
            </a:r>
            <a:endParaRPr lang="en-US" sz="1050" dirty="0">
              <a:ea typeface="Calibri"/>
              <a:cs typeface="Arial"/>
            </a:endParaRPr>
          </a:p>
        </p:txBody>
      </p:sp>
      <p:pic>
        <p:nvPicPr>
          <p:cNvPr id="16386" name="Picture 2" descr="D:\آلاء\حقائب جديدة\حقائب شهر 2\التعامل مع المراهقين\الصور\images.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7730" y="5013176"/>
            <a:ext cx="3278041" cy="1706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47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رسم تخطيطي 2"/>
          <p:cNvGraphicFramePr/>
          <p:nvPr>
            <p:extLst>
              <p:ext uri="{D42A27DB-BD31-4B8C-83A1-F6EECF244321}">
                <p14:modId xmlns:p14="http://schemas.microsoft.com/office/powerpoint/2010/main" val="56378014"/>
              </p:ext>
            </p:extLst>
          </p:nvPr>
        </p:nvGraphicFramePr>
        <p:xfrm>
          <a:off x="0" y="0"/>
          <a:ext cx="8676456" cy="6813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410" name="Picture 2" descr="D:\آلاء\حقائب جديدة\حقائب شهر 2\التعامل مع المراهقين\الصور\images (15).jf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8184" y="2204864"/>
            <a:ext cx="2313062" cy="210634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a:ext uri="{909E8E84-426E-40DD-AFC4-6F175D3DCCD1}">
              <a14:hiddenFill xmlns:a14="http://schemas.microsoft.com/office/drawing/2010/main">
                <a:solidFill>
                  <a:srgbClr val="FFFFFF"/>
                </a:solidFill>
              </a14:hiddenFill>
            </a:ext>
          </a:extLst>
        </p:spPr>
      </p:pic>
      <p:pic>
        <p:nvPicPr>
          <p:cNvPr id="17411" name="Picture 3" descr="D:\آلاء\حقائب جديدة\حقائب شهر 2\التعامل مع المراهقين\الصور\images (3).jf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5576" y="2348880"/>
            <a:ext cx="2139156" cy="196232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4731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21552"/>
          <p:cNvSpPr txBox="1"/>
          <p:nvPr/>
        </p:nvSpPr>
        <p:spPr>
          <a:xfrm>
            <a:off x="1753748" y="381946"/>
            <a:ext cx="6120681" cy="764704"/>
          </a:xfrm>
          <a:prstGeom prst="rect">
            <a:avLst/>
          </a:prstGeom>
          <a:solidFill>
            <a:schemeClr val="accent6">
              <a:lumMod val="50000"/>
            </a:schemeClr>
          </a:solidFill>
          <a:ln>
            <a:solidFill>
              <a:schemeClr val="accent6">
                <a:lumMod val="50000"/>
              </a:schemeClr>
            </a:solidFill>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anchor="t" anchorCtr="1" compatLnSpc="1"/>
          <a:lstStyle/>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4400" b="1" i="0" u="none" strike="noStrike" kern="1200" cap="none" spc="0" baseline="30000" dirty="0">
                <a:solidFill>
                  <a:schemeClr val="bg1"/>
                </a:solidFill>
                <a:uFillTx/>
                <a:latin typeface="Sakkal Majalla" panose="02000000000000000000" pitchFamily="2" charset="-78"/>
                <a:cs typeface="Sakkal Majalla" panose="02000000000000000000" pitchFamily="2" charset="-78"/>
              </a:rPr>
              <a:t>نظام</a:t>
            </a:r>
            <a:r>
              <a:rPr lang="ar-SA" sz="4400" b="1" i="0" u="none" strike="noStrike" kern="1200" cap="none" spc="0" baseline="0" dirty="0">
                <a:solidFill>
                  <a:schemeClr val="bg1"/>
                </a:solidFill>
                <a:uFillTx/>
                <a:latin typeface="Sakkal Majalla" panose="02000000000000000000" pitchFamily="2" charset="-78"/>
                <a:cs typeface="Sakkal Majalla" panose="02000000000000000000" pitchFamily="2" charset="-78"/>
              </a:rPr>
              <a:t> </a:t>
            </a:r>
            <a:r>
              <a:rPr lang="ar-SA" sz="4400" b="1" i="0" u="none" strike="noStrike" kern="1200" baseline="0" dirty="0">
                <a:ln w="1905"/>
                <a:solidFill>
                  <a:schemeClr val="bg1"/>
                </a:solidFill>
                <a:effectLst>
                  <a:innerShdw blurRad="69850" dist="43180" dir="5400000">
                    <a:srgbClr val="000000">
                      <a:alpha val="65000"/>
                    </a:srgbClr>
                  </a:innerShdw>
                </a:effectLst>
                <a:uFillTx/>
                <a:latin typeface="Sakkal Majalla" panose="02000000000000000000" pitchFamily="2" charset="-78"/>
                <a:cs typeface="Sakkal Majalla" panose="02000000000000000000" pitchFamily="2" charset="-78"/>
              </a:rPr>
              <a:t>العمل في البرنامج التدريبي</a:t>
            </a:r>
            <a:endParaRPr lang="ar-SA" sz="1050" b="0" i="0" u="none" strike="noStrike" kern="1200" cap="none" spc="0" baseline="0" dirty="0">
              <a:solidFill>
                <a:schemeClr val="bg1"/>
              </a:solidFill>
              <a:uFillTx/>
              <a:latin typeface="Sakkal Majalla" panose="02000000000000000000" pitchFamily="2" charset="-78"/>
              <a:cs typeface="Sakkal Majalla" panose="02000000000000000000" pitchFamily="2" charset="-78"/>
            </a:endParaRPr>
          </a:p>
        </p:txBody>
      </p:sp>
      <p:pic>
        <p:nvPicPr>
          <p:cNvPr id="3" name="جدول 5"/>
          <p:cNvPicPr>
            <a:picLocks noChangeAspect="1"/>
          </p:cNvPicPr>
          <p:nvPr/>
        </p:nvPicPr>
        <p:blipFill>
          <a:blip r:embed="rId2">
            <a:duotone>
              <a:prstClr val="black"/>
              <a:schemeClr val="accent6">
                <a:tint val="45000"/>
                <a:satMod val="400000"/>
              </a:schemeClr>
            </a:duotone>
          </a:blip>
          <a:stretch>
            <a:fillRect/>
          </a:stretch>
        </p:blipFill>
        <p:spPr>
          <a:xfrm>
            <a:off x="1979712" y="1556792"/>
            <a:ext cx="5065632" cy="4463224"/>
          </a:xfrm>
          <a:prstGeom prst="rect">
            <a:avLst/>
          </a:prstGeom>
          <a:noFill/>
          <a:ln>
            <a:solidFill>
              <a:srgbClr val="7030A0"/>
            </a:solidFill>
          </a:ln>
        </p:spPr>
      </p:pic>
    </p:spTree>
    <p:extLst>
      <p:ext uri="{BB962C8B-B14F-4D97-AF65-F5344CB8AC3E}">
        <p14:creationId xmlns:p14="http://schemas.microsoft.com/office/powerpoint/2010/main" val="3535737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843808" y="188640"/>
            <a:ext cx="4572000" cy="1341649"/>
          </a:xfrm>
          <a:prstGeom prst="rect">
            <a:avLst/>
          </a:prstGeom>
        </p:spPr>
        <p:txBody>
          <a:bodyPr>
            <a:spAutoFit/>
          </a:bodyPr>
          <a:lstStyle/>
          <a:p>
            <a:pPr algn="justLow">
              <a:lnSpc>
                <a:spcPct val="115000"/>
              </a:lnSpc>
              <a:spcAft>
                <a:spcPts val="1000"/>
              </a:spcAft>
            </a:pPr>
            <a:r>
              <a:rPr lang="ar-EG" sz="2400" dirty="0">
                <a:solidFill>
                  <a:srgbClr val="00B0F0"/>
                </a:solidFill>
                <a:ea typeface="Calibri"/>
                <a:cs typeface="Simplified Arabic"/>
              </a:rPr>
              <a:t>النمو المعرفي </a:t>
            </a:r>
            <a:endParaRPr lang="en-US" sz="1100" dirty="0">
              <a:ea typeface="Calibri"/>
              <a:cs typeface="Arial"/>
            </a:endParaRPr>
          </a:p>
          <a:p>
            <a:pPr algn="justLow">
              <a:lnSpc>
                <a:spcPct val="115000"/>
              </a:lnSpc>
              <a:spcAft>
                <a:spcPts val="1000"/>
              </a:spcAft>
            </a:pPr>
            <a:r>
              <a:rPr lang="ar-EG" sz="2000" dirty="0">
                <a:solidFill>
                  <a:srgbClr val="0D0D0D"/>
                </a:solidFill>
                <a:ea typeface="Calibri"/>
                <a:cs typeface="Simplified Arabic"/>
              </a:rPr>
              <a:t>إنّ النمو المعرفي يعني طريقة التفكير والاهتمامات التي تشد المراهق في هذه الفترة، وهي:</a:t>
            </a:r>
            <a:endParaRPr lang="en-US" sz="1100" dirty="0">
              <a:ea typeface="Calibri"/>
              <a:cs typeface="Arial"/>
            </a:endParaRPr>
          </a:p>
        </p:txBody>
      </p:sp>
      <p:graphicFrame>
        <p:nvGraphicFramePr>
          <p:cNvPr id="3" name="رسم تخطيطي 2"/>
          <p:cNvGraphicFramePr/>
          <p:nvPr>
            <p:extLst>
              <p:ext uri="{D42A27DB-BD31-4B8C-83A1-F6EECF244321}">
                <p14:modId xmlns:p14="http://schemas.microsoft.com/office/powerpoint/2010/main" val="3125790896"/>
              </p:ext>
            </p:extLst>
          </p:nvPr>
        </p:nvGraphicFramePr>
        <p:xfrm>
          <a:off x="1259632" y="476672"/>
          <a:ext cx="7056784" cy="5976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94731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332656"/>
            <a:ext cx="5436096" cy="1341649"/>
          </a:xfrm>
          <a:prstGeom prst="rect">
            <a:avLst/>
          </a:prstGeom>
        </p:spPr>
        <p:txBody>
          <a:bodyPr wrap="square">
            <a:spAutoFit/>
          </a:bodyPr>
          <a:lstStyle/>
          <a:p>
            <a:pPr algn="justLow">
              <a:lnSpc>
                <a:spcPct val="115000"/>
              </a:lnSpc>
              <a:spcAft>
                <a:spcPts val="1000"/>
              </a:spcAft>
            </a:pPr>
            <a:r>
              <a:rPr lang="ar-EG" sz="2400" dirty="0">
                <a:solidFill>
                  <a:srgbClr val="00B0F0"/>
                </a:solidFill>
                <a:ea typeface="Calibri"/>
                <a:cs typeface="Simplified Arabic"/>
              </a:rPr>
              <a:t>النمو العاطفي الاجتماعيّ </a:t>
            </a:r>
            <a:endParaRPr lang="en-US" sz="1100" dirty="0">
              <a:ea typeface="Calibri"/>
              <a:cs typeface="Arial"/>
            </a:endParaRPr>
          </a:p>
          <a:p>
            <a:pPr algn="justLow">
              <a:lnSpc>
                <a:spcPct val="115000"/>
              </a:lnSpc>
              <a:spcAft>
                <a:spcPts val="1000"/>
              </a:spcAft>
            </a:pPr>
            <a:r>
              <a:rPr lang="ar-EG" sz="2000" dirty="0">
                <a:solidFill>
                  <a:srgbClr val="0D0D0D"/>
                </a:solidFill>
                <a:ea typeface="Calibri"/>
                <a:cs typeface="Simplified Arabic"/>
              </a:rPr>
              <a:t>التطورات العاطفية والاجتماعية المرافقة مع مرحلة المراهقة المبكرة تحتوي على ما يلي:</a:t>
            </a:r>
            <a:endParaRPr lang="en-US" sz="1100" dirty="0">
              <a:ea typeface="Calibri"/>
              <a:cs typeface="Arial"/>
            </a:endParaRPr>
          </a:p>
        </p:txBody>
      </p:sp>
      <p:graphicFrame>
        <p:nvGraphicFramePr>
          <p:cNvPr id="3" name="رسم تخطيطي 2"/>
          <p:cNvGraphicFramePr/>
          <p:nvPr>
            <p:extLst>
              <p:ext uri="{D42A27DB-BD31-4B8C-83A1-F6EECF244321}">
                <p14:modId xmlns:p14="http://schemas.microsoft.com/office/powerpoint/2010/main" val="652719175"/>
              </p:ext>
            </p:extLst>
          </p:nvPr>
        </p:nvGraphicFramePr>
        <p:xfrm>
          <a:off x="179512" y="1674304"/>
          <a:ext cx="8784976" cy="4490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94731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35696" y="332656"/>
            <a:ext cx="6264696" cy="3590727"/>
          </a:xfrm>
          <a:prstGeom prst="rect">
            <a:avLst/>
          </a:prstGeom>
        </p:spPr>
        <p:txBody>
          <a:bodyPr wrap="square">
            <a:spAutoFit/>
          </a:bodyPr>
          <a:lstStyle/>
          <a:p>
            <a:pPr algn="justLow">
              <a:lnSpc>
                <a:spcPct val="150000"/>
              </a:lnSpc>
              <a:spcAft>
                <a:spcPts val="1000"/>
              </a:spcAft>
            </a:pPr>
            <a:r>
              <a:rPr lang="ar-EG" sz="2000" dirty="0" smtClean="0">
                <a:solidFill>
                  <a:srgbClr val="E36C0A"/>
                </a:solidFill>
                <a:ea typeface="Calibri"/>
                <a:cs typeface="Simplified Arabic"/>
              </a:rPr>
              <a:t>      الجانب </a:t>
            </a:r>
            <a:r>
              <a:rPr lang="ar-EG" sz="2000" dirty="0">
                <a:solidFill>
                  <a:srgbClr val="E36C0A"/>
                </a:solidFill>
                <a:ea typeface="Calibri"/>
                <a:cs typeface="Simplified Arabic"/>
              </a:rPr>
              <a:t>النفسي للمراهقة المبكَرة</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 </a:t>
            </a:r>
            <a:r>
              <a:rPr lang="ar-EG" dirty="0" smtClean="0">
                <a:solidFill>
                  <a:srgbClr val="0D0D0D"/>
                </a:solidFill>
                <a:ea typeface="Calibri"/>
                <a:cs typeface="Simplified Arabic"/>
              </a:rPr>
              <a:t> تبدأ </a:t>
            </a:r>
            <a:r>
              <a:rPr lang="ar-EG" dirty="0">
                <a:solidFill>
                  <a:srgbClr val="0D0D0D"/>
                </a:solidFill>
                <a:ea typeface="Calibri"/>
                <a:cs typeface="Simplified Arabic"/>
              </a:rPr>
              <a:t>مرحلة المراهقة المبكرة من عمر التاسعة إلى الثالثة عشر، وفيها يعاني المراهق من تغيّرات نفسية لا يستطيع التعبير عنها بصورةٍ صحيحةٍ وتختلف طباعه عن السابق، وقد يشتكي المراهق من التعب أو الملل على الرغم من أنّه لم يقم بأيِّ مجهودٍ بدنيّ إلَّا أنَّ التعبير يخونه، وتقل اهتماماته بالأنشطة السابقة ويشعر بحاجة إلى الانفصال عن هويته كطفل، وهو يكون صادقاً بذلك لأنَّ الانتقال من مرحلة الطفولة إلى مرحلة المراهقة يكون محيّراً لهم بحيث لا يستطيع التعبير عنه، ولكن تشير كل هذه المشاعر إلى جاهزية الطفل من الانتقال إلى مرحلة المراهقة.</a:t>
            </a:r>
            <a:endParaRPr lang="en-US" sz="1050" dirty="0">
              <a:ea typeface="Calibri"/>
              <a:cs typeface="Arial"/>
            </a:endParaRPr>
          </a:p>
        </p:txBody>
      </p:sp>
      <p:pic>
        <p:nvPicPr>
          <p:cNvPr id="18434" name="Picture 2" descr="D:\آلاء\حقائب جديدة\حقائب شهر 2\التعامل مع المراهقين\الصور\images (7).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4149080"/>
            <a:ext cx="3888432" cy="27089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4731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
          <p:cNvSpPr txBox="1"/>
          <p:nvPr/>
        </p:nvSpPr>
        <p:spPr>
          <a:xfrm>
            <a:off x="2915816" y="424684"/>
            <a:ext cx="3960440" cy="830997"/>
          </a:xfrm>
          <a:prstGeom prst="rect">
            <a:avLst/>
          </a:prstGeom>
          <a:noFill/>
        </p:spPr>
        <p:txBody>
          <a:bodyPr wrap="square" rtlCol="1">
            <a:spAutoFit/>
          </a:bodyPr>
          <a:lstStyle/>
          <a:p>
            <a:pPr algn="ctr">
              <a:defRPr/>
            </a:pPr>
            <a:r>
              <a:rPr lang="ar-EG" sz="4800" b="1" kern="0" dirty="0" smtClean="0">
                <a:solidFill>
                  <a:srgbClr val="C00000"/>
                </a:solidFill>
              </a:rPr>
              <a:t>إستراحة تدريبية</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772816"/>
            <a:ext cx="5832648" cy="400222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41918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987824" y="21095"/>
            <a:ext cx="3854279" cy="1247665"/>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متى يبدأ سن المراهقة</a:t>
              </a:r>
            </a:p>
          </p:txBody>
        </p:sp>
      </p:grpSp>
      <p:sp>
        <p:nvSpPr>
          <p:cNvPr id="5" name="مستطيل 4"/>
          <p:cNvSpPr/>
          <p:nvPr/>
        </p:nvSpPr>
        <p:spPr>
          <a:xfrm>
            <a:off x="1475656" y="1279515"/>
            <a:ext cx="6516216" cy="3140603"/>
          </a:xfrm>
          <a:prstGeom prst="rect">
            <a:avLst/>
          </a:prstGeom>
        </p:spPr>
        <p:txBody>
          <a:bodyPr wrap="square">
            <a:spAutoFit/>
          </a:bodyPr>
          <a:lstStyle/>
          <a:p>
            <a:pPr algn="justLow">
              <a:lnSpc>
                <a:spcPct val="150000"/>
              </a:lnSpc>
              <a:spcAft>
                <a:spcPts val="1000"/>
              </a:spcAft>
              <a:tabLst>
                <a:tab pos="728980" algn="l"/>
              </a:tabLst>
            </a:pPr>
            <a:r>
              <a:rPr lang="ar-EG" sz="2000" dirty="0">
                <a:solidFill>
                  <a:srgbClr val="E36C0A"/>
                </a:solidFill>
                <a:ea typeface="Calibri"/>
                <a:cs typeface="Simplified Arabic"/>
              </a:rPr>
              <a:t>المراهقة كمرحلة عمرية </a:t>
            </a:r>
            <a:endParaRPr lang="en-US" sz="1050" dirty="0">
              <a:ea typeface="Calibri"/>
              <a:cs typeface="Arial"/>
            </a:endParaRPr>
          </a:p>
          <a:p>
            <a:pPr algn="justLow">
              <a:lnSpc>
                <a:spcPct val="150000"/>
              </a:lnSpc>
              <a:spcAft>
                <a:spcPts val="1000"/>
              </a:spcAft>
              <a:tabLst>
                <a:tab pos="728980" algn="l"/>
              </a:tabLst>
            </a:pPr>
            <a:r>
              <a:rPr lang="ar-EG" dirty="0">
                <a:solidFill>
                  <a:srgbClr val="0D0D0D"/>
                </a:solidFill>
                <a:ea typeface="Calibri"/>
                <a:cs typeface="Simplified Arabic"/>
              </a:rPr>
              <a:t>المراهقة مرحلة هامّة في حياة الفرد، تتبلور فيها معالم الشخصيّة الكاملة التي تستمرّ معه طوال عمره، فهي مرحلة تتّسم بالنموّ السريع والتجدّد المُستمرّ في جميع المظاهر النمائيّة، فهي بداية تَرقى بالفرد إلى مرحلة النضج واكتمال نموّ أطواره، وتتوسّط بين مرحلتين؛ الطفولة السلسة الأليفة وبين مرحلة النضج واكتمال النمو، فيبدأ الذكر بالإنتقال من مرحلة الطفولة إلى الرجولة، وكذلك الفتاة فهي تسير إلى مرحلة اكتمال أنوثتها، ومنها إلى مرحلة الشباب والنضج. </a:t>
            </a:r>
            <a:endParaRPr lang="en-US" sz="1050" dirty="0">
              <a:ea typeface="Calibri"/>
              <a:cs typeface="Arial"/>
            </a:endParaRPr>
          </a:p>
        </p:txBody>
      </p:sp>
      <p:pic>
        <p:nvPicPr>
          <p:cNvPr id="19458" name="Picture 2" descr="D:\آلاء\حقائب جديدة\حقائب شهر 2\التعامل مع المراهقين\الصور\images (16).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1326" y="4653136"/>
            <a:ext cx="4074850"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47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1691680" y="476672"/>
            <a:ext cx="6264696" cy="4515339"/>
          </a:xfrm>
          <a:prstGeom prst="rect">
            <a:avLst/>
          </a:prstGeom>
        </p:spPr>
        <p:txBody>
          <a:bodyPr wrap="square">
            <a:spAutoFit/>
          </a:bodyPr>
          <a:lstStyle/>
          <a:p>
            <a:pPr algn="justLow">
              <a:lnSpc>
                <a:spcPct val="150000"/>
              </a:lnSpc>
              <a:spcAft>
                <a:spcPts val="1000"/>
              </a:spcAft>
              <a:tabLst>
                <a:tab pos="728980" algn="l"/>
              </a:tabLst>
            </a:pPr>
            <a:r>
              <a:rPr lang="ar-EG" sz="2000" dirty="0">
                <a:solidFill>
                  <a:srgbClr val="E36C0A"/>
                </a:solidFill>
                <a:ea typeface="Calibri"/>
                <a:cs typeface="Simplified Arabic"/>
              </a:rPr>
              <a:t> </a:t>
            </a:r>
            <a:r>
              <a:rPr lang="ar-EG" sz="2000" dirty="0" smtClean="0">
                <a:solidFill>
                  <a:srgbClr val="E36C0A"/>
                </a:solidFill>
                <a:ea typeface="Calibri"/>
                <a:cs typeface="Simplified Arabic"/>
              </a:rPr>
              <a:t>  بداية </a:t>
            </a:r>
            <a:r>
              <a:rPr lang="ar-EG" sz="2000" dirty="0">
                <a:solidFill>
                  <a:srgbClr val="E36C0A"/>
                </a:solidFill>
                <a:ea typeface="Calibri"/>
                <a:cs typeface="Simplified Arabic"/>
              </a:rPr>
              <a:t>سن المراهقة </a:t>
            </a:r>
            <a:endParaRPr lang="en-US" sz="1050" dirty="0">
              <a:ea typeface="Calibri"/>
              <a:cs typeface="Arial"/>
            </a:endParaRPr>
          </a:p>
          <a:p>
            <a:pPr algn="justLow">
              <a:lnSpc>
                <a:spcPct val="150000"/>
              </a:lnSpc>
              <a:spcAft>
                <a:spcPts val="1000"/>
              </a:spcAft>
              <a:tabLst>
                <a:tab pos="728980" algn="l"/>
              </a:tabLst>
            </a:pPr>
            <a:r>
              <a:rPr lang="ar-EG" dirty="0">
                <a:solidFill>
                  <a:srgbClr val="0D0D0D"/>
                </a:solidFill>
                <a:ea typeface="Calibri"/>
                <a:cs typeface="Simplified Arabic"/>
              </a:rPr>
              <a:t>تُقسم أطوار نموّ الإنسان إلى عدّة مراحل نمائيّة، لكل مرحلة منها خصائصها الفسيولوجية والاجتماعيّة والنفسيّة، ممّا يُميّز كل مرحلة عن الأخرى، لكنها مُتداخلة مُترابطة فيما بينها تُبنى كلّ منها على أساس سابقتها، إلا أن مرحلة المراهقة بشكل خاصّ تتميّز بالتسارع الواضح النموّ بكافّة مظاهره، أما السن الذي تبدأ به هذه المرحلة فهي سن الثاني عشر وحتى الواحد والعشرين، وعادةً ما تسبق الإناث الذكور بسنة، إلا أنّ هذه الأعمار تختلف من مُجتمع لآخر، ومن فرد لآخر، بالإضافة إلى الدور الهام للفروقات الفردية.</a:t>
            </a:r>
            <a:endParaRPr lang="en-US" sz="1050" dirty="0">
              <a:ea typeface="Calibri"/>
              <a:cs typeface="Arial"/>
            </a:endParaRPr>
          </a:p>
          <a:p>
            <a:pPr>
              <a:lnSpc>
                <a:spcPct val="150000"/>
              </a:lnSpc>
            </a:pPr>
            <a:r>
              <a:rPr lang="ar-EG" dirty="0">
                <a:solidFill>
                  <a:srgbClr val="0D0D0D"/>
                </a:solidFill>
                <a:ea typeface="Calibri"/>
                <a:cs typeface="Simplified Arabic"/>
              </a:rPr>
              <a:t> قُسِّمت مرحلة المراهقة إلى مراحل زمنيّة لتسهيل عمليّة دراسة خصائصها، وكان التقسيم على النحو الآتي: </a:t>
            </a:r>
            <a:endParaRPr lang="ar-EG" dirty="0"/>
          </a:p>
        </p:txBody>
      </p:sp>
      <p:pic>
        <p:nvPicPr>
          <p:cNvPr id="20482" name="Picture 2" descr="D:\آلاء\حقائب جديدة\حقائب شهر 2\التعامل مع المراهقين\الصور\download (5).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4965526"/>
            <a:ext cx="3384376"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7568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542999" y="116632"/>
            <a:ext cx="6696744" cy="6642844"/>
          </a:xfrm>
          <a:prstGeom prst="rect">
            <a:avLst/>
          </a:prstGeom>
        </p:spPr>
        <p:txBody>
          <a:bodyPr wrap="square">
            <a:spAutoFit/>
          </a:bodyPr>
          <a:lstStyle/>
          <a:p>
            <a:pPr algn="justLow">
              <a:lnSpc>
                <a:spcPct val="150000"/>
              </a:lnSpc>
              <a:spcAft>
                <a:spcPts val="1000"/>
              </a:spcAft>
              <a:tabLst>
                <a:tab pos="728980" algn="l"/>
              </a:tabLst>
            </a:pPr>
            <a:r>
              <a:rPr lang="ar-EG" dirty="0" smtClean="0">
                <a:solidFill>
                  <a:srgbClr val="FF0000"/>
                </a:solidFill>
                <a:ea typeface="Calibri"/>
                <a:cs typeface="Simplified Arabic"/>
              </a:rPr>
              <a:t>          مرحلة </a:t>
            </a:r>
            <a:r>
              <a:rPr lang="ar-EG" dirty="0">
                <a:solidFill>
                  <a:srgbClr val="FF0000"/>
                </a:solidFill>
                <a:ea typeface="Calibri"/>
                <a:cs typeface="Simplified Arabic"/>
              </a:rPr>
              <a:t>المراهقة المبكرة</a:t>
            </a:r>
            <a:endParaRPr lang="en-US" sz="1050" dirty="0">
              <a:ea typeface="Calibri"/>
              <a:cs typeface="Arial"/>
            </a:endParaRPr>
          </a:p>
          <a:p>
            <a:pPr algn="justLow">
              <a:lnSpc>
                <a:spcPct val="150000"/>
              </a:lnSpc>
              <a:spcAft>
                <a:spcPts val="1000"/>
              </a:spcAft>
              <a:tabLst>
                <a:tab pos="728980" algn="l"/>
              </a:tabLst>
            </a:pPr>
            <a:r>
              <a:rPr lang="ar-EG" dirty="0">
                <a:solidFill>
                  <a:srgbClr val="0D0D0D"/>
                </a:solidFill>
                <a:ea typeface="Calibri"/>
                <a:cs typeface="Simplified Arabic"/>
              </a:rPr>
              <a:t> </a:t>
            </a:r>
            <a:r>
              <a:rPr lang="ar-EG" dirty="0" smtClean="0">
                <a:solidFill>
                  <a:srgbClr val="0D0D0D"/>
                </a:solidFill>
                <a:ea typeface="Calibri"/>
                <a:cs typeface="Simplified Arabic"/>
              </a:rPr>
              <a:t>    يُقابل </a:t>
            </a:r>
            <a:r>
              <a:rPr lang="ar-EG" dirty="0">
                <a:solidFill>
                  <a:srgbClr val="0D0D0D"/>
                </a:solidFill>
                <a:ea typeface="Calibri"/>
                <a:cs typeface="Simplified Arabic"/>
              </a:rPr>
              <a:t>هذا السن المرحلة الإعدادية، وتتميّز بالنموّ المُتسارع في جميع مجالات النموّ الجسميّة والانفعالية والجنسيّة؛ فتبدأ عملية البلوغ ومُؤشّراتها العضويّة وظهور الصفات الجنسيّة، واستمرار تتابع هذه التطوّرات يُعرِّض المراهق إلى الكثير من الضغوط </a:t>
            </a:r>
            <a:r>
              <a:rPr lang="ar-EG" dirty="0" smtClean="0">
                <a:solidFill>
                  <a:srgbClr val="0D0D0D"/>
                </a:solidFill>
                <a:ea typeface="Calibri"/>
                <a:cs typeface="Simplified Arabic"/>
              </a:rPr>
              <a:t>النفسيّة.</a:t>
            </a:r>
            <a:endParaRPr lang="en-US" sz="1050" dirty="0">
              <a:ea typeface="Calibri"/>
              <a:cs typeface="Arial"/>
            </a:endParaRPr>
          </a:p>
          <a:p>
            <a:pPr algn="justLow">
              <a:lnSpc>
                <a:spcPct val="150000"/>
              </a:lnSpc>
              <a:spcAft>
                <a:spcPts val="1000"/>
              </a:spcAft>
              <a:tabLst>
                <a:tab pos="728980" algn="l"/>
              </a:tabLst>
            </a:pPr>
            <a:r>
              <a:rPr lang="ar-EG" sz="2000" dirty="0">
                <a:solidFill>
                  <a:srgbClr val="FF0000"/>
                </a:solidFill>
                <a:ea typeface="Calibri"/>
                <a:cs typeface="Simplified Arabic"/>
              </a:rPr>
              <a:t>مرحلة المراهقة الوسطى</a:t>
            </a:r>
            <a:endParaRPr lang="en-US" sz="1050" dirty="0">
              <a:ea typeface="Calibri"/>
              <a:cs typeface="Arial"/>
            </a:endParaRPr>
          </a:p>
          <a:p>
            <a:pPr algn="justLow">
              <a:lnSpc>
                <a:spcPct val="150000"/>
              </a:lnSpc>
              <a:spcAft>
                <a:spcPts val="1000"/>
              </a:spcAft>
              <a:tabLst>
                <a:tab pos="728980" algn="l"/>
              </a:tabLst>
            </a:pPr>
            <a:r>
              <a:rPr lang="ar-EG" dirty="0">
                <a:solidFill>
                  <a:srgbClr val="0D0D0D"/>
                </a:solidFill>
                <a:ea typeface="Calibri"/>
                <a:cs typeface="Simplified Arabic"/>
              </a:rPr>
              <a:t> تُقابل هذه الفترة المرحلة الثانوية، بعد مرور المراهق في المرحلة السابقة بالكثير من الاضطرابات وسرعة النموّ الداخليّة، يُصبح المراهق في هذه الفترة أكثر هدوءاً وتكيُّفاً مع استمرار النمو لكن بسرعة أقل، بالإضافة إلى اتّضاح رؤيته لميوله واتّجاهاته، مع ظهور مشاعر التمرّد تجاه السلطة العليا في المنزل أو المدرسة أو تجاه كل من يمسّ </a:t>
            </a:r>
            <a:r>
              <a:rPr lang="ar-EG" dirty="0" smtClean="0">
                <a:solidFill>
                  <a:srgbClr val="0D0D0D"/>
                </a:solidFill>
                <a:ea typeface="Calibri"/>
                <a:cs typeface="Simplified Arabic"/>
              </a:rPr>
              <a:t>استقلاليّته.</a:t>
            </a:r>
            <a:endParaRPr lang="en-US" sz="1050" dirty="0">
              <a:ea typeface="Calibri"/>
              <a:cs typeface="Arial"/>
            </a:endParaRPr>
          </a:p>
          <a:p>
            <a:pPr algn="justLow">
              <a:lnSpc>
                <a:spcPct val="150000"/>
              </a:lnSpc>
              <a:spcAft>
                <a:spcPts val="1000"/>
              </a:spcAft>
              <a:tabLst>
                <a:tab pos="728980" algn="l"/>
              </a:tabLst>
            </a:pPr>
            <a:r>
              <a:rPr lang="ar-EG" sz="2000" dirty="0">
                <a:solidFill>
                  <a:srgbClr val="FF0000"/>
                </a:solidFill>
                <a:ea typeface="Calibri"/>
                <a:cs typeface="Simplified Arabic"/>
              </a:rPr>
              <a:t>المراهقة المتأخرة </a:t>
            </a:r>
            <a:endParaRPr lang="en-US" sz="1050" dirty="0">
              <a:ea typeface="Calibri"/>
              <a:cs typeface="Arial"/>
            </a:endParaRPr>
          </a:p>
          <a:p>
            <a:pPr algn="justLow">
              <a:lnSpc>
                <a:spcPct val="150000"/>
              </a:lnSpc>
              <a:spcAft>
                <a:spcPts val="1000"/>
              </a:spcAft>
              <a:tabLst>
                <a:tab pos="728980" algn="l"/>
              </a:tabLst>
            </a:pPr>
            <a:r>
              <a:rPr lang="ar-EG" dirty="0">
                <a:solidFill>
                  <a:srgbClr val="0D0D0D"/>
                </a:solidFill>
                <a:ea typeface="Calibri"/>
                <a:cs typeface="Simplified Arabic"/>
              </a:rPr>
              <a:t>يُقابل هذه الفترة المرحلة الجامعيّة، حيث يصل المراهق في هذه المرحلة إلى اكتمال النضج الجنسيّ والجسميّ، إلا أن نموّه العقلي يستمرّ في حتى نهاية هذه المرحلة، بالإضافة إلى ارتفاع مُعدّل لياقته، ويُحاول المراهق ضبط انفعالاته واستجاباته، والسعي إلى تكامل جوانب شخصيّته، والشعور بالاستقلاليّة، وتحمُّل </a:t>
            </a:r>
            <a:r>
              <a:rPr lang="ar-EG" dirty="0" smtClean="0">
                <a:solidFill>
                  <a:srgbClr val="0D0D0D"/>
                </a:solidFill>
                <a:ea typeface="Calibri"/>
                <a:cs typeface="Simplified Arabic"/>
              </a:rPr>
              <a:t>المسؤوليات.</a:t>
            </a:r>
            <a:endParaRPr lang="en-US" sz="1050" dirty="0">
              <a:ea typeface="Calibri"/>
              <a:cs typeface="Arial"/>
            </a:endParaRPr>
          </a:p>
        </p:txBody>
      </p:sp>
    </p:spTree>
    <p:extLst>
      <p:ext uri="{BB962C8B-B14F-4D97-AF65-F5344CB8AC3E}">
        <p14:creationId xmlns:p14="http://schemas.microsoft.com/office/powerpoint/2010/main" val="96768837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51720" y="188640"/>
            <a:ext cx="5436096" cy="1928733"/>
          </a:xfrm>
          <a:prstGeom prst="rect">
            <a:avLst/>
          </a:prstGeom>
        </p:spPr>
        <p:txBody>
          <a:bodyPr wrap="square">
            <a:spAutoFit/>
          </a:bodyPr>
          <a:lstStyle/>
          <a:p>
            <a:pPr algn="justLow">
              <a:lnSpc>
                <a:spcPct val="150000"/>
              </a:lnSpc>
              <a:spcAft>
                <a:spcPts val="1000"/>
              </a:spcAft>
              <a:tabLst>
                <a:tab pos="728980" algn="l"/>
              </a:tabLst>
            </a:pPr>
            <a:r>
              <a:rPr lang="ar-EG" sz="2000" dirty="0">
                <a:solidFill>
                  <a:srgbClr val="7030A0"/>
                </a:solidFill>
                <a:ea typeface="Calibri"/>
                <a:cs typeface="Simplified Arabic"/>
              </a:rPr>
              <a:t>أهم الإرشادات في التّعامل المُراهقين</a:t>
            </a:r>
            <a:endParaRPr lang="en-US" sz="1050" dirty="0">
              <a:ea typeface="Calibri"/>
              <a:cs typeface="Arial"/>
            </a:endParaRPr>
          </a:p>
          <a:p>
            <a:pPr algn="justLow">
              <a:lnSpc>
                <a:spcPct val="150000"/>
              </a:lnSpc>
              <a:spcAft>
                <a:spcPts val="1000"/>
              </a:spcAft>
              <a:tabLst>
                <a:tab pos="728980" algn="l"/>
              </a:tabLst>
            </a:pPr>
            <a:r>
              <a:rPr lang="ar-EG" dirty="0">
                <a:solidFill>
                  <a:srgbClr val="0D0D0D"/>
                </a:solidFill>
                <a:ea typeface="Calibri"/>
                <a:cs typeface="Simplified Arabic"/>
              </a:rPr>
              <a:t> يجب على المُربّين والأهل سلوك نهج سليم وهادئ ومُتّزن في التعامل مع المراهق ومع العقبات والمشاكل التي ستمرّ عليه، ومن أهمّ ما يجب التنبه إليه ما يأتي:</a:t>
            </a:r>
            <a:endParaRPr lang="en-US" sz="1050" dirty="0">
              <a:ea typeface="Calibri"/>
              <a:cs typeface="Arial"/>
            </a:endParaRPr>
          </a:p>
        </p:txBody>
      </p:sp>
      <p:graphicFrame>
        <p:nvGraphicFramePr>
          <p:cNvPr id="4" name="رسم تخطيطي 3"/>
          <p:cNvGraphicFramePr/>
          <p:nvPr>
            <p:extLst>
              <p:ext uri="{D42A27DB-BD31-4B8C-83A1-F6EECF244321}">
                <p14:modId xmlns:p14="http://schemas.microsoft.com/office/powerpoint/2010/main" val="3426044642"/>
              </p:ext>
            </p:extLst>
          </p:nvPr>
        </p:nvGraphicFramePr>
        <p:xfrm>
          <a:off x="1187624" y="1772816"/>
          <a:ext cx="6696744"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768837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2664337389"/>
              </p:ext>
            </p:extLst>
          </p:nvPr>
        </p:nvGraphicFramePr>
        <p:xfrm>
          <a:off x="611560" y="404664"/>
          <a:ext cx="8136904" cy="60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768837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852851474"/>
              </p:ext>
            </p:extLst>
          </p:nvPr>
        </p:nvGraphicFramePr>
        <p:xfrm>
          <a:off x="1403648" y="476672"/>
          <a:ext cx="6624736" cy="54883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76883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https://encrypted-tbn0.gstatic.com/images?q=tbn:ANd9GcRdW9g_3RfmbilE3ttW6UkaPmgV_STKPQAPpMP_updSqjXZgiw7"/>
          <p:cNvPicPr>
            <a:picLocks noChangeAspect="1"/>
          </p:cNvPicPr>
          <p:nvPr/>
        </p:nvPicPr>
        <p:blipFill>
          <a:blip r:embed="rId2">
            <a:duotone>
              <a:schemeClr val="accent6">
                <a:shade val="45000"/>
                <a:satMod val="135000"/>
              </a:schemeClr>
              <a:prstClr val="white"/>
            </a:duotone>
          </a:blip>
          <a:srcRect/>
          <a:stretch>
            <a:fillRect/>
          </a:stretch>
        </p:blipFill>
        <p:spPr>
          <a:xfrm>
            <a:off x="2555776" y="332656"/>
            <a:ext cx="4102491" cy="1305921"/>
          </a:xfrm>
          <a:prstGeom prst="rect">
            <a:avLst/>
          </a:prstGeom>
          <a:noFill/>
          <a:ln cap="flat">
            <a:noFill/>
          </a:ln>
        </p:spPr>
      </p:pic>
      <p:pic>
        <p:nvPicPr>
          <p:cNvPr id="3" name="Picture 4" descr="http://i0.tagstat.com/p1/p/OdsmLzkMW8rwtmnN8f6xJvDRtjn1FiSu_Hp5_VP9c4w=.jpg"/>
          <p:cNvPicPr>
            <a:picLocks noChangeAspect="1"/>
          </p:cNvPicPr>
          <p:nvPr/>
        </p:nvPicPr>
        <p:blipFill>
          <a:blip r:embed="rId3"/>
          <a:srcRect/>
          <a:stretch>
            <a:fillRect/>
          </a:stretch>
        </p:blipFill>
        <p:spPr>
          <a:xfrm rot="20794451">
            <a:off x="807106" y="3089763"/>
            <a:ext cx="2866172" cy="1599052"/>
          </a:xfrm>
          <a:prstGeom prst="rect">
            <a:avLst/>
          </a:prstGeom>
          <a:noFill/>
          <a:ln cap="flat">
            <a:noFill/>
          </a:ln>
        </p:spPr>
      </p:pic>
      <p:sp>
        <p:nvSpPr>
          <p:cNvPr id="4" name="مربع نص 5"/>
          <p:cNvSpPr txBox="1"/>
          <p:nvPr/>
        </p:nvSpPr>
        <p:spPr>
          <a:xfrm>
            <a:off x="3995936" y="2132856"/>
            <a:ext cx="3767062" cy="2862322"/>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anchor="t" anchorCtr="0" compatLnSpc="1">
            <a:spAutoFit/>
          </a:bodyPr>
          <a:lstStyle/>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الاسم:</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المؤهل العلمي:</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العمل الحالي:</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طموحك في المستقبل:</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آخر كتاب قرأته:</a:t>
            </a:r>
          </a:p>
        </p:txBody>
      </p:sp>
    </p:spTree>
    <p:extLst>
      <p:ext uri="{BB962C8B-B14F-4D97-AF65-F5344CB8AC3E}">
        <p14:creationId xmlns:p14="http://schemas.microsoft.com/office/powerpoint/2010/main" val="35357378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987824" y="21095"/>
            <a:ext cx="3854279" cy="1247665"/>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التواصُل مع المراهقين</a:t>
              </a:r>
            </a:p>
          </p:txBody>
        </p:sp>
      </p:grpSp>
      <p:sp>
        <p:nvSpPr>
          <p:cNvPr id="5" name="مستطيل 4"/>
          <p:cNvSpPr/>
          <p:nvPr/>
        </p:nvSpPr>
        <p:spPr>
          <a:xfrm>
            <a:off x="1547664" y="1628800"/>
            <a:ext cx="6309490" cy="2344231"/>
          </a:xfrm>
          <a:prstGeom prst="rect">
            <a:avLst/>
          </a:prstGeom>
        </p:spPr>
        <p:txBody>
          <a:bodyPr wrap="square">
            <a:spAutoFit/>
          </a:bodyPr>
          <a:lstStyle/>
          <a:p>
            <a:pPr algn="justLow">
              <a:lnSpc>
                <a:spcPct val="150000"/>
              </a:lnSpc>
              <a:spcAft>
                <a:spcPts val="1000"/>
              </a:spcAft>
            </a:pPr>
            <a:r>
              <a:rPr lang="ar-EG" sz="2000" dirty="0">
                <a:solidFill>
                  <a:srgbClr val="E36C0A"/>
                </a:solidFill>
                <a:ea typeface="Calibri"/>
                <a:cs typeface="Simplified Arabic"/>
              </a:rPr>
              <a:t>التعامل مع المراهقين</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 تُعتبر فترة المراهقة المرحلة الأخطر في حياة الأبناء؛ لأنّها المرحلة التي يبدأون فيها باتِّخاذ قرارات تتعلَّق بجوانب محوريّة في حياتهم؛ ولهذا فإنّ العلاقة بين الأهل، وأبنائهم المراهقين لا بُدّ من أن تكون صحّية؛ وذلكَ حتى يتمكّنوا من إبعادهم عن الخيارات الخاطئة، وتجنُّب اتّخاذهم للقرارات الاندفاعيّة.</a:t>
            </a:r>
            <a:endParaRPr lang="en-US" sz="1050" dirty="0">
              <a:ea typeface="Calibri"/>
              <a:cs typeface="Arial"/>
            </a:endParaRPr>
          </a:p>
        </p:txBody>
      </p:sp>
      <p:pic>
        <p:nvPicPr>
          <p:cNvPr id="21506" name="Picture 2" descr="D:\آلاء\حقائب جديدة\حقائب شهر 2\التعامل مع المراهقين\الصور\images (5).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3399" y="4221088"/>
            <a:ext cx="3232446" cy="18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68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563888" y="260648"/>
            <a:ext cx="3903633" cy="503215"/>
          </a:xfrm>
          <a:prstGeom prst="rect">
            <a:avLst/>
          </a:prstGeom>
        </p:spPr>
        <p:txBody>
          <a:bodyPr wrap="none">
            <a:spAutoFit/>
          </a:bodyPr>
          <a:lstStyle/>
          <a:p>
            <a:pPr algn="justLow">
              <a:lnSpc>
                <a:spcPct val="115000"/>
              </a:lnSpc>
              <a:spcAft>
                <a:spcPts val="1000"/>
              </a:spcAft>
            </a:pPr>
            <a:r>
              <a:rPr lang="ar-EG" sz="2400" dirty="0">
                <a:solidFill>
                  <a:srgbClr val="5F497A"/>
                </a:solidFill>
                <a:ea typeface="Calibri"/>
                <a:cs typeface="Simplified Arabic"/>
              </a:rPr>
              <a:t>ومن أهمّ المبادئ للتعامُل مع المراهقين:</a:t>
            </a:r>
            <a:endParaRPr lang="en-US" sz="1100" dirty="0">
              <a:ea typeface="Calibri"/>
              <a:cs typeface="Arial"/>
            </a:endParaRPr>
          </a:p>
        </p:txBody>
      </p:sp>
      <p:graphicFrame>
        <p:nvGraphicFramePr>
          <p:cNvPr id="4" name="رسم تخطيطي 3"/>
          <p:cNvGraphicFramePr/>
          <p:nvPr>
            <p:extLst>
              <p:ext uri="{D42A27DB-BD31-4B8C-83A1-F6EECF244321}">
                <p14:modId xmlns:p14="http://schemas.microsoft.com/office/powerpoint/2010/main" val="2476903723"/>
              </p:ext>
            </p:extLst>
          </p:nvPr>
        </p:nvGraphicFramePr>
        <p:xfrm>
          <a:off x="1259632" y="1124744"/>
          <a:ext cx="6984776"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768837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188640"/>
            <a:ext cx="5904656" cy="1928733"/>
          </a:xfrm>
          <a:prstGeom prst="rect">
            <a:avLst/>
          </a:prstGeom>
        </p:spPr>
        <p:txBody>
          <a:bodyPr wrap="square">
            <a:spAutoFit/>
          </a:bodyPr>
          <a:lstStyle/>
          <a:p>
            <a:pPr algn="justLow">
              <a:lnSpc>
                <a:spcPct val="150000"/>
              </a:lnSpc>
              <a:spcAft>
                <a:spcPts val="1000"/>
              </a:spcAft>
            </a:pPr>
            <a:r>
              <a:rPr lang="ar-EG" sz="2000" dirty="0" smtClean="0">
                <a:solidFill>
                  <a:srgbClr val="E36C0A"/>
                </a:solidFill>
                <a:ea typeface="Calibri"/>
                <a:cs typeface="Simplified Arabic"/>
              </a:rPr>
              <a:t>   التواصُل </a:t>
            </a:r>
            <a:r>
              <a:rPr lang="ar-EG" sz="2000" dirty="0">
                <a:solidFill>
                  <a:srgbClr val="E36C0A"/>
                </a:solidFill>
                <a:ea typeface="Calibri"/>
                <a:cs typeface="Simplified Arabic"/>
              </a:rPr>
              <a:t>مع المراهقين </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يعاني الأهل من عدم وجود تواصُل مع أبنائهم المراهقين؛ فهم غالباً يميلونَ إلى عدم الإجابة عن الأسئلة رغمَ وجود الأجوبة لديهم، علماً بأنّه يمكن إيجاد جسور تواصُل مع المراهق، وذلك باتِّباع مجموعة من النصائح، منها:</a:t>
            </a:r>
            <a:endParaRPr lang="en-US" sz="1050" dirty="0">
              <a:ea typeface="Calibri"/>
              <a:cs typeface="Arial"/>
            </a:endParaRPr>
          </a:p>
        </p:txBody>
      </p:sp>
      <p:graphicFrame>
        <p:nvGraphicFramePr>
          <p:cNvPr id="3" name="رسم تخطيطي 2"/>
          <p:cNvGraphicFramePr/>
          <p:nvPr>
            <p:extLst>
              <p:ext uri="{D42A27DB-BD31-4B8C-83A1-F6EECF244321}">
                <p14:modId xmlns:p14="http://schemas.microsoft.com/office/powerpoint/2010/main" val="3192784249"/>
              </p:ext>
            </p:extLst>
          </p:nvPr>
        </p:nvGraphicFramePr>
        <p:xfrm>
          <a:off x="1259632" y="2117373"/>
          <a:ext cx="6096000" cy="45835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768837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91680" y="260648"/>
            <a:ext cx="6302627" cy="4262705"/>
          </a:xfrm>
          <a:prstGeom prst="rect">
            <a:avLst/>
          </a:prstGeom>
        </p:spPr>
        <p:txBody>
          <a:bodyPr wrap="square">
            <a:spAutoFit/>
          </a:bodyPr>
          <a:lstStyle/>
          <a:p>
            <a:pPr algn="justLow">
              <a:lnSpc>
                <a:spcPct val="150000"/>
              </a:lnSpc>
              <a:spcAft>
                <a:spcPts val="1000"/>
              </a:spcAft>
            </a:pPr>
            <a:r>
              <a:rPr lang="ar-EG" sz="2000" dirty="0" smtClean="0">
                <a:solidFill>
                  <a:srgbClr val="E36C0A"/>
                </a:solidFill>
                <a:ea typeface="Calibri"/>
                <a:cs typeface="Simplified Arabic"/>
              </a:rPr>
              <a:t>      القواعد </a:t>
            </a:r>
            <a:r>
              <a:rPr lang="ar-EG" sz="2000" dirty="0">
                <a:solidFill>
                  <a:srgbClr val="E36C0A"/>
                </a:solidFill>
                <a:ea typeface="Calibri"/>
                <a:cs typeface="Simplified Arabic"/>
              </a:rPr>
              <a:t>في حياة المراهقين</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 ينبغي على الوالدين التقليل من التدخُّل في حياة طفلهم أثناء فترة المراهقة، وفي الوقت ذاته ينبغي عليهم وضع قواعد؛ لتحقيق الانضباط، والتوازن، وفيما يلي نصائح لتكون القواعد مُتوازنة، وغير مُؤذية للمراهق:</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 </a:t>
            </a:r>
            <a:r>
              <a:rPr lang="ar-EG" dirty="0">
                <a:solidFill>
                  <a:srgbClr val="00B050"/>
                </a:solidFill>
                <a:ea typeface="Calibri"/>
                <a:cs typeface="Simplified Arabic"/>
              </a:rPr>
              <a:t>عدم المبالغة: </a:t>
            </a:r>
            <a:r>
              <a:rPr lang="ar-EG" dirty="0">
                <a:solidFill>
                  <a:srgbClr val="0D0D0D"/>
                </a:solidFill>
                <a:ea typeface="Calibri"/>
                <a:cs typeface="Simplified Arabic"/>
              </a:rPr>
              <a:t>فإذا خالفَ المراهق قاعدة لم تتسبَّب في نتيجة سيّئة، أو غير لائقة، فإنّه يُطلَب من الوالدين عدم المبالغة في ردّة الفعل، أو تجاوُز الموضوع بدلاً من الجدال. </a:t>
            </a:r>
            <a:endParaRPr lang="en-US" sz="1050" dirty="0">
              <a:ea typeface="Calibri"/>
              <a:cs typeface="Arial"/>
            </a:endParaRPr>
          </a:p>
          <a:p>
            <a:pPr>
              <a:lnSpc>
                <a:spcPct val="150000"/>
              </a:lnSpc>
            </a:pPr>
            <a:r>
              <a:rPr lang="ar-EG" dirty="0">
                <a:solidFill>
                  <a:srgbClr val="00B050"/>
                </a:solidFill>
                <a:ea typeface="Calibri"/>
                <a:cs typeface="Simplified Arabic"/>
              </a:rPr>
              <a:t>الاستماع قبلَ المعاقبة: </a:t>
            </a:r>
            <a:r>
              <a:rPr lang="ar-EG" dirty="0">
                <a:solidFill>
                  <a:srgbClr val="0D0D0D"/>
                </a:solidFill>
                <a:ea typeface="Calibri"/>
                <a:cs typeface="Simplified Arabic"/>
              </a:rPr>
              <a:t>قد يخالف المراهق أحد القواعد، فيوبِّخه الوالدان، أو يعاقبانه بسرعة، وهذا أمر غير صحّي؛ إذ ينبغي الاستماع إلى تبرير المراهق، ثمّ التصرُّف بناءً عليه.</a:t>
            </a:r>
            <a:endParaRPr lang="ar-EG" dirty="0"/>
          </a:p>
        </p:txBody>
      </p:sp>
      <p:pic>
        <p:nvPicPr>
          <p:cNvPr id="22530" name="Picture 2" descr="D:\آلاء\حقائب جديدة\حقائب شهر 2\التعامل مع المراهقين\الصور\images (16).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5746" y="4293097"/>
            <a:ext cx="2965390" cy="197333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68837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987824" y="21095"/>
            <a:ext cx="3854279" cy="1247665"/>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كيف نفهم المراهقين</a:t>
              </a:r>
            </a:p>
          </p:txBody>
        </p:sp>
      </p:grpSp>
      <p:sp>
        <p:nvSpPr>
          <p:cNvPr id="5" name="مستطيل 4"/>
          <p:cNvSpPr/>
          <p:nvPr/>
        </p:nvSpPr>
        <p:spPr>
          <a:xfrm>
            <a:off x="1187624" y="1273426"/>
            <a:ext cx="6876256" cy="4847994"/>
          </a:xfrm>
          <a:prstGeom prst="rect">
            <a:avLst/>
          </a:prstGeom>
        </p:spPr>
        <p:txBody>
          <a:bodyPr wrap="square">
            <a:spAutoFit/>
          </a:bodyPr>
          <a:lstStyle/>
          <a:p>
            <a:pPr algn="justLow">
              <a:lnSpc>
                <a:spcPct val="115000"/>
              </a:lnSpc>
              <a:spcAft>
                <a:spcPts val="1000"/>
              </a:spcAft>
            </a:pPr>
            <a:r>
              <a:rPr lang="ar-EG" sz="2000" dirty="0">
                <a:solidFill>
                  <a:srgbClr val="E36C0A"/>
                </a:solidFill>
                <a:ea typeface="Calibri"/>
                <a:cs typeface="Simplified Arabic"/>
              </a:rPr>
              <a:t>احترام احتياجاتهم </a:t>
            </a:r>
            <a:endParaRPr lang="en-US" sz="1050" dirty="0">
              <a:ea typeface="Calibri"/>
              <a:cs typeface="Arial"/>
            </a:endParaRPr>
          </a:p>
          <a:p>
            <a:pPr algn="justLow">
              <a:lnSpc>
                <a:spcPct val="115000"/>
              </a:lnSpc>
              <a:spcAft>
                <a:spcPts val="1000"/>
              </a:spcAft>
            </a:pPr>
            <a:r>
              <a:rPr lang="ar-EG" dirty="0">
                <a:solidFill>
                  <a:srgbClr val="0D0D0D"/>
                </a:solidFill>
                <a:ea typeface="Calibri"/>
                <a:cs typeface="Simplified Arabic"/>
              </a:rPr>
              <a:t>يُعدّ احترام احتياجات المراهقين أمراً مهماً لفهم المراهقين، ويكون ذلك عن طريق:</a:t>
            </a:r>
            <a:endParaRPr lang="en-US" sz="1050" dirty="0">
              <a:ea typeface="Calibri"/>
              <a:cs typeface="Arial"/>
            </a:endParaRPr>
          </a:p>
          <a:p>
            <a:pPr algn="justLow">
              <a:lnSpc>
                <a:spcPct val="115000"/>
              </a:lnSpc>
              <a:spcAft>
                <a:spcPts val="1000"/>
              </a:spcAft>
            </a:pPr>
            <a:r>
              <a:rPr lang="ar-EG" dirty="0">
                <a:solidFill>
                  <a:srgbClr val="0D0D0D"/>
                </a:solidFill>
                <a:ea typeface="Calibri"/>
                <a:cs typeface="Simplified Arabic"/>
              </a:rPr>
              <a:t> </a:t>
            </a:r>
            <a:r>
              <a:rPr lang="ar-EG" dirty="0">
                <a:solidFill>
                  <a:srgbClr val="00B0F0"/>
                </a:solidFill>
                <a:ea typeface="Calibri"/>
                <a:cs typeface="Simplified Arabic"/>
              </a:rPr>
              <a:t>إعطاء المراهقين بعضاً من الحرية:</a:t>
            </a:r>
            <a:endParaRPr lang="en-US" sz="1050" dirty="0">
              <a:ea typeface="Calibri"/>
              <a:cs typeface="Arial"/>
            </a:endParaRPr>
          </a:p>
          <a:p>
            <a:pPr algn="justLow">
              <a:lnSpc>
                <a:spcPct val="115000"/>
              </a:lnSpc>
              <a:spcAft>
                <a:spcPts val="1000"/>
              </a:spcAft>
            </a:pPr>
            <a:r>
              <a:rPr lang="ar-EG" dirty="0">
                <a:solidFill>
                  <a:srgbClr val="0D0D0D"/>
                </a:solidFill>
                <a:ea typeface="Calibri"/>
                <a:cs typeface="Simplified Arabic"/>
              </a:rPr>
              <a:t> إنّ إعطاء المراهقين بعضاً من الحرية ودعم استقلاليتهم أمر مهم جداً، فعلى سبيل المثال: السماح للمراهقين الصغار باختيار تصميم غرفهم وقصات شعرهم، وللمراهقين الكبار بقيادة السيارة. </a:t>
            </a:r>
            <a:endParaRPr lang="en-US" sz="1050" dirty="0">
              <a:ea typeface="Calibri"/>
              <a:cs typeface="Arial"/>
            </a:endParaRPr>
          </a:p>
          <a:p>
            <a:pPr algn="justLow">
              <a:lnSpc>
                <a:spcPct val="115000"/>
              </a:lnSpc>
              <a:spcAft>
                <a:spcPts val="1000"/>
              </a:spcAft>
            </a:pPr>
            <a:r>
              <a:rPr lang="ar-EG" dirty="0">
                <a:solidFill>
                  <a:srgbClr val="00B0F0"/>
                </a:solidFill>
                <a:ea typeface="Calibri"/>
                <a:cs typeface="Simplified Arabic"/>
              </a:rPr>
              <a:t>تقبل حياتهم الاجتماعية: </a:t>
            </a:r>
            <a:endParaRPr lang="en-US" sz="1050" dirty="0">
              <a:ea typeface="Calibri"/>
              <a:cs typeface="Arial"/>
            </a:endParaRPr>
          </a:p>
          <a:p>
            <a:pPr algn="justLow">
              <a:lnSpc>
                <a:spcPct val="115000"/>
              </a:lnSpc>
              <a:spcAft>
                <a:spcPts val="1000"/>
              </a:spcAft>
            </a:pPr>
            <a:r>
              <a:rPr lang="ar-EG" dirty="0">
                <a:solidFill>
                  <a:srgbClr val="0D0D0D"/>
                </a:solidFill>
                <a:ea typeface="Calibri"/>
                <a:cs typeface="Simplified Arabic"/>
              </a:rPr>
              <a:t>حيث يركز المراهقون في هذه المرحلة على العلاقات الاجتماعية، ويرغبون بقضاء وقتٍ أكثر مع أصدقائهم بدل عائلاتهم. </a:t>
            </a:r>
            <a:endParaRPr lang="en-US" sz="1050" dirty="0">
              <a:ea typeface="Calibri"/>
              <a:cs typeface="Arial"/>
            </a:endParaRPr>
          </a:p>
          <a:p>
            <a:pPr algn="justLow">
              <a:lnSpc>
                <a:spcPct val="115000"/>
              </a:lnSpc>
              <a:spcAft>
                <a:spcPts val="1000"/>
              </a:spcAft>
            </a:pPr>
            <a:r>
              <a:rPr lang="ar-EG" dirty="0">
                <a:solidFill>
                  <a:srgbClr val="00B0F0"/>
                </a:solidFill>
                <a:ea typeface="Calibri"/>
                <a:cs typeface="Simplified Arabic"/>
              </a:rPr>
              <a:t>التحدث معهم بصراحة: </a:t>
            </a:r>
            <a:endParaRPr lang="en-US" sz="1050" dirty="0">
              <a:ea typeface="Calibri"/>
              <a:cs typeface="Arial"/>
            </a:endParaRPr>
          </a:p>
          <a:p>
            <a:pPr algn="justLow">
              <a:lnSpc>
                <a:spcPct val="115000"/>
              </a:lnSpc>
              <a:spcAft>
                <a:spcPts val="1000"/>
              </a:spcAft>
            </a:pPr>
            <a:r>
              <a:rPr lang="ar-EG" dirty="0">
                <a:solidFill>
                  <a:srgbClr val="0D0D0D"/>
                </a:solidFill>
                <a:ea typeface="Calibri"/>
                <a:cs typeface="Simplified Arabic"/>
              </a:rPr>
              <a:t>إنّ التحدث مع المراهقين عمّا يجب فعله وما لا يجب فعله، يساعدهم على فهم المسؤوليات التي تقع على عاتقهم.</a:t>
            </a:r>
            <a:endParaRPr lang="en-US" sz="1050" dirty="0">
              <a:ea typeface="Calibri"/>
              <a:cs typeface="Arial"/>
            </a:endParaRPr>
          </a:p>
        </p:txBody>
      </p:sp>
    </p:spTree>
    <p:extLst>
      <p:ext uri="{BB962C8B-B14F-4D97-AF65-F5344CB8AC3E}">
        <p14:creationId xmlns:p14="http://schemas.microsoft.com/office/powerpoint/2010/main" val="96768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91680" y="260648"/>
            <a:ext cx="6192688" cy="4888518"/>
          </a:xfrm>
          <a:prstGeom prst="rect">
            <a:avLst/>
          </a:prstGeom>
        </p:spPr>
        <p:txBody>
          <a:bodyPr wrap="square">
            <a:spAutoFit/>
          </a:bodyPr>
          <a:lstStyle/>
          <a:p>
            <a:pPr algn="justLow">
              <a:lnSpc>
                <a:spcPct val="150000"/>
              </a:lnSpc>
              <a:spcAft>
                <a:spcPts val="1000"/>
              </a:spcAft>
            </a:pPr>
            <a:r>
              <a:rPr lang="ar-EG" dirty="0" smtClean="0">
                <a:solidFill>
                  <a:srgbClr val="00B0F0"/>
                </a:solidFill>
                <a:ea typeface="Calibri"/>
                <a:cs typeface="Simplified Arabic"/>
              </a:rPr>
              <a:t>    </a:t>
            </a:r>
            <a:r>
              <a:rPr lang="ar-EG" dirty="0">
                <a:solidFill>
                  <a:srgbClr val="00B0F0"/>
                </a:solidFill>
                <a:ea typeface="Calibri"/>
                <a:cs typeface="Simplified Arabic"/>
              </a:rPr>
              <a:t>احترام الخصوصية: </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يحتاج المراهقون إلى الخصوصية؛ وذلك لزيادة استقلاليتهم، فهم لا يتجاهلون أفراد الأسرة وإنّما هم بحاجةٍ إلى بعضٍ من الوقت الخاص بهم أو بأصدقائهم.</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 </a:t>
            </a:r>
            <a:r>
              <a:rPr lang="ar-EG" dirty="0">
                <a:solidFill>
                  <a:srgbClr val="00B0F0"/>
                </a:solidFill>
                <a:ea typeface="Calibri"/>
                <a:cs typeface="Simplified Arabic"/>
              </a:rPr>
              <a:t>ترك المجال لهم للتعلم من أخطائهم:</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 حيث يُفضل المراهقون التعلم من تجاربهم الخاصة رغم جميع التنبيهات التي يوجهها الوالدان. </a:t>
            </a:r>
            <a:endParaRPr lang="en-US" sz="1050" dirty="0">
              <a:ea typeface="Calibri"/>
              <a:cs typeface="Arial"/>
            </a:endParaRPr>
          </a:p>
          <a:p>
            <a:pPr algn="justLow">
              <a:lnSpc>
                <a:spcPct val="150000"/>
              </a:lnSpc>
              <a:spcAft>
                <a:spcPts val="1000"/>
              </a:spcAft>
            </a:pPr>
            <a:r>
              <a:rPr lang="ar-EG" dirty="0">
                <a:solidFill>
                  <a:srgbClr val="00B0F0"/>
                </a:solidFill>
                <a:ea typeface="Calibri"/>
                <a:cs typeface="Simplified Arabic"/>
              </a:rPr>
              <a:t>التأقلم مع عادات نومهم:</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 يُفضل المراهقون السهر ليلاً والنوم حتّى وقتٍ متأخر من صباح اليوم التالي، ولكن يمكن تشجيعهم على عادات النوم الصحية؛ لأنّ عدم حصولهم على نومٍ كافٍ يؤثر على تركيزهم ومزاجهم. </a:t>
            </a:r>
            <a:endParaRPr lang="en-US" sz="1050" dirty="0">
              <a:ea typeface="Calibri"/>
              <a:cs typeface="Arial"/>
            </a:endParaRPr>
          </a:p>
        </p:txBody>
      </p:sp>
      <p:pic>
        <p:nvPicPr>
          <p:cNvPr id="23554" name="Picture 2" descr="D:\آلاء\حقائب جديدة\حقائب شهر 2\التعامل مع المراهقين\الصور\images (20).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8962" y="5013176"/>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68837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547664" y="44624"/>
            <a:ext cx="6102424" cy="5832366"/>
          </a:xfrm>
          <a:prstGeom prst="rect">
            <a:avLst/>
          </a:prstGeom>
        </p:spPr>
        <p:txBody>
          <a:bodyPr wrap="square">
            <a:spAutoFit/>
          </a:bodyPr>
          <a:lstStyle/>
          <a:p>
            <a:pPr algn="justLow">
              <a:lnSpc>
                <a:spcPct val="115000"/>
              </a:lnSpc>
              <a:spcAft>
                <a:spcPts val="1000"/>
              </a:spcAft>
            </a:pPr>
            <a:r>
              <a:rPr lang="ar-EG" sz="2000" dirty="0">
                <a:solidFill>
                  <a:srgbClr val="E36C0A"/>
                </a:solidFill>
                <a:ea typeface="Calibri"/>
                <a:cs typeface="Simplified Arabic"/>
              </a:rPr>
              <a:t>التواصل معهم</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 إيجاد طريقة للتواصل مع المراهقين، وذلك من خلال:</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إظهار الاحترام لوجهة نظرهم، وهذا يسهل الحديث والنقاش معهم. </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اختصار الحديث وتبسيطه. </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مراعاة اللحظات المناسبة، وبدء الأحاديث العفوية، وعدم بدء الحوار في وقتٍ تكون فيه مستعجلاً. </a:t>
            </a:r>
            <a:endParaRPr lang="en-US" sz="1050" dirty="0">
              <a:ea typeface="Calibri"/>
              <a:cs typeface="Arial"/>
            </a:endParaRPr>
          </a:p>
          <a:p>
            <a:pPr algn="justLow">
              <a:lnSpc>
                <a:spcPct val="150000"/>
              </a:lnSpc>
              <a:spcAft>
                <a:spcPts val="1000"/>
              </a:spcAft>
            </a:pPr>
            <a:r>
              <a:rPr lang="ar-EG" sz="2000" dirty="0" smtClean="0">
                <a:solidFill>
                  <a:srgbClr val="E36C0A"/>
                </a:solidFill>
                <a:ea typeface="Calibri"/>
                <a:cs typeface="Simplified Arabic"/>
              </a:rPr>
              <a:t>فهم </a:t>
            </a:r>
            <a:r>
              <a:rPr lang="ar-EG" sz="2000" dirty="0">
                <a:solidFill>
                  <a:srgbClr val="E36C0A"/>
                </a:solidFill>
                <a:ea typeface="Calibri"/>
                <a:cs typeface="Simplified Arabic"/>
              </a:rPr>
              <a:t>تصرفاتهم</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إنّ التعامل مع بعض المراهقين العصبين والعدوانين صعباً، ولكن يجب عليك تفهم تصرفهم العدواني، ومحاولة معرفة سبب غضبهم، ذلك سيساعد في التخفيف من المشاكل، ويمكن طلب المساعدة من مرشد أو مرشدة المدرسة، أو متخصصين من خارج المدرسة، ومن المفيد تفهم معلمي المدرسة وقيامهم بمراقبة المراهقين لمعرفة الأسباب التي تؤدي إلى </a:t>
            </a:r>
            <a:r>
              <a:rPr lang="ar-EG" dirty="0" smtClean="0">
                <a:solidFill>
                  <a:srgbClr val="0D0D0D"/>
                </a:solidFill>
                <a:ea typeface="Calibri"/>
                <a:cs typeface="Simplified Arabic"/>
              </a:rPr>
              <a:t>عدوانيهم </a:t>
            </a:r>
            <a:r>
              <a:rPr lang="ar-EG" dirty="0">
                <a:solidFill>
                  <a:srgbClr val="0D0D0D"/>
                </a:solidFill>
                <a:ea typeface="Calibri"/>
                <a:cs typeface="Simplified Arabic"/>
              </a:rPr>
              <a:t>وتحديد من منهم بحاجةٍ إلى </a:t>
            </a:r>
            <a:r>
              <a:rPr lang="ar-EG" dirty="0" smtClean="0">
                <a:solidFill>
                  <a:srgbClr val="0D0D0D"/>
                </a:solidFill>
                <a:ea typeface="Calibri"/>
                <a:cs typeface="Simplified Arabic"/>
              </a:rPr>
              <a:t>إرشاد.</a:t>
            </a:r>
            <a:endParaRPr lang="en-US" sz="1050" dirty="0">
              <a:ea typeface="Calibri"/>
              <a:cs typeface="Arial"/>
            </a:endParaRPr>
          </a:p>
        </p:txBody>
      </p:sp>
      <p:sp>
        <p:nvSpPr>
          <p:cNvPr id="3" name="مستطيل مستدير الزوايا 2"/>
          <p:cNvSpPr/>
          <p:nvPr/>
        </p:nvSpPr>
        <p:spPr>
          <a:xfrm>
            <a:off x="899592" y="2651602"/>
            <a:ext cx="2757160" cy="1063114"/>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a:ln w="25400" cap="flat" cmpd="sng" algn="ctr">
            <a:solidFill>
              <a:srgbClr val="4F81BD">
                <a:shade val="50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sz="1800" b="0" i="0" u="none" strike="noStrike" kern="0" cap="none" spc="0" normalizeH="0" baseline="0" noProof="0">
              <a:ln>
                <a:noFill/>
              </a:ln>
              <a:solidFill>
                <a:sysClr val="window" lastClr="FFFFFF"/>
              </a:solidFill>
              <a:effectLst/>
              <a:uLnTx/>
              <a:uFillTx/>
              <a:latin typeface="Calibri"/>
              <a:ea typeface="+mn-ea"/>
              <a:cs typeface="Arial"/>
            </a:endParaRPr>
          </a:p>
        </p:txBody>
      </p:sp>
    </p:spTree>
    <p:extLst>
      <p:ext uri="{BB962C8B-B14F-4D97-AF65-F5344CB8AC3E}">
        <p14:creationId xmlns:p14="http://schemas.microsoft.com/office/powerpoint/2010/main" val="96768837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339752" y="21095"/>
            <a:ext cx="4752528" cy="1247665"/>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المراهق كيف نفهمه وكيف نوجهه</a:t>
              </a:r>
            </a:p>
          </p:txBody>
        </p:sp>
      </p:grpSp>
      <p:sp>
        <p:nvSpPr>
          <p:cNvPr id="5" name="مستطيل 4"/>
          <p:cNvSpPr/>
          <p:nvPr/>
        </p:nvSpPr>
        <p:spPr>
          <a:xfrm>
            <a:off x="1331640" y="1256589"/>
            <a:ext cx="6660232" cy="5346335"/>
          </a:xfrm>
          <a:prstGeom prst="rect">
            <a:avLst/>
          </a:prstGeom>
        </p:spPr>
        <p:txBody>
          <a:bodyPr wrap="square">
            <a:spAutoFit/>
          </a:bodyPr>
          <a:lstStyle/>
          <a:p>
            <a:pPr>
              <a:lnSpc>
                <a:spcPct val="150000"/>
              </a:lnSpc>
              <a:spcAft>
                <a:spcPts val="1000"/>
              </a:spcAft>
            </a:pPr>
            <a:r>
              <a:rPr lang="ar-EG" sz="2000" dirty="0">
                <a:solidFill>
                  <a:srgbClr val="E36C0A"/>
                </a:solidFill>
                <a:ea typeface="Calibri"/>
                <a:cs typeface="Simplified Arabic"/>
              </a:rPr>
              <a:t>من هو المراهق</a:t>
            </a:r>
            <a:endParaRPr lang="en-US" sz="1050" dirty="0">
              <a:ea typeface="Calibri"/>
              <a:cs typeface="Arial"/>
            </a:endParaRPr>
          </a:p>
          <a:p>
            <a:pPr>
              <a:lnSpc>
                <a:spcPct val="150000"/>
              </a:lnSpc>
              <a:spcAft>
                <a:spcPts val="1000"/>
              </a:spcAft>
            </a:pPr>
            <a:r>
              <a:rPr lang="ar-EG" dirty="0">
                <a:solidFill>
                  <a:srgbClr val="0D0D0D"/>
                </a:solidFill>
                <a:ea typeface="Calibri"/>
                <a:cs typeface="Simplified Arabic"/>
              </a:rPr>
              <a:t> إن فترة المراهقة هي فترة الانتقال من مرحلة الطفولة إلى مرحلة الشباب، وهي الفترة التي يمر بها الشخص بالعديد من التغيرات الجسدية والعاطفية والتي قد تشعره بالضيق وعدم الارتياح، كما وتزداد رغبته بالاستقلالية والاعتماد على الذات والذي قد يتعارض مع دور الأهل مسبباً المشاكل. ولفهم المراهق أكثر لا بد من معرفة بعض من الضغوطات التي تواجهه، والتي هي:</a:t>
            </a:r>
            <a:endParaRPr lang="en-US" sz="1050" dirty="0">
              <a:ea typeface="Calibri"/>
              <a:cs typeface="Arial"/>
            </a:endParaRPr>
          </a:p>
          <a:p>
            <a:pPr marL="342900" lvl="0" indent="-342900">
              <a:lnSpc>
                <a:spcPct val="150000"/>
              </a:lnSpc>
              <a:buClr>
                <a:srgbClr val="00B050"/>
              </a:buClr>
              <a:buFont typeface="Symbol"/>
              <a:buChar char=""/>
            </a:pPr>
            <a:r>
              <a:rPr lang="ar-EG" dirty="0">
                <a:solidFill>
                  <a:srgbClr val="0D0D0D"/>
                </a:solidFill>
                <a:ea typeface="Calibri"/>
                <a:cs typeface="Simplified Arabic"/>
              </a:rPr>
              <a:t>الاندماج في المدرسة وبين الأصدقاء. </a:t>
            </a:r>
            <a:endParaRPr lang="en-US" sz="1050" dirty="0">
              <a:ea typeface="Calibri"/>
              <a:cs typeface="Arial"/>
            </a:endParaRPr>
          </a:p>
          <a:p>
            <a:pPr marL="342900" lvl="0" indent="-342900">
              <a:lnSpc>
                <a:spcPct val="150000"/>
              </a:lnSpc>
              <a:buClr>
                <a:srgbClr val="00B050"/>
              </a:buClr>
              <a:buFont typeface="Symbol"/>
              <a:buChar char=""/>
            </a:pPr>
            <a:r>
              <a:rPr lang="ar-EG" dirty="0">
                <a:solidFill>
                  <a:srgbClr val="0D0D0D"/>
                </a:solidFill>
                <a:ea typeface="Calibri"/>
                <a:cs typeface="Simplified Arabic"/>
              </a:rPr>
              <a:t>الحفاظ على الأداء المدرسي الجيد والحصول على العلامات الجيدة. </a:t>
            </a:r>
            <a:endParaRPr lang="en-US" sz="1050" dirty="0">
              <a:ea typeface="Calibri"/>
              <a:cs typeface="Arial"/>
            </a:endParaRPr>
          </a:p>
          <a:p>
            <a:pPr marL="342900" lvl="0" indent="-342900">
              <a:lnSpc>
                <a:spcPct val="150000"/>
              </a:lnSpc>
              <a:buClr>
                <a:srgbClr val="00B050"/>
              </a:buClr>
              <a:buFont typeface="Symbol"/>
              <a:buChar char=""/>
            </a:pPr>
            <a:r>
              <a:rPr lang="ar-EG" dirty="0">
                <a:solidFill>
                  <a:srgbClr val="0D0D0D"/>
                </a:solidFill>
                <a:ea typeface="Calibri"/>
                <a:cs typeface="Simplified Arabic"/>
              </a:rPr>
              <a:t>ممارسة نشاط مثل الرياضة والتألق فيه. </a:t>
            </a:r>
            <a:endParaRPr lang="en-US" sz="1050" dirty="0">
              <a:ea typeface="Calibri"/>
              <a:cs typeface="Arial"/>
            </a:endParaRPr>
          </a:p>
          <a:p>
            <a:pPr marL="342900" lvl="0" indent="-342900">
              <a:lnSpc>
                <a:spcPct val="150000"/>
              </a:lnSpc>
              <a:buClr>
                <a:srgbClr val="00B050"/>
              </a:buClr>
              <a:buFont typeface="Symbol"/>
              <a:buChar char=""/>
            </a:pPr>
            <a:r>
              <a:rPr lang="ar-EG" dirty="0">
                <a:solidFill>
                  <a:srgbClr val="0D0D0D"/>
                </a:solidFill>
                <a:ea typeface="Calibri"/>
                <a:cs typeface="Simplified Arabic"/>
              </a:rPr>
              <a:t>إتمام الدور كفرد من الأسرة.</a:t>
            </a:r>
            <a:endParaRPr lang="en-US" sz="1050" dirty="0">
              <a:ea typeface="Calibri"/>
              <a:cs typeface="Arial"/>
            </a:endParaRPr>
          </a:p>
          <a:p>
            <a:pPr marL="342900" lvl="0" indent="-342900">
              <a:lnSpc>
                <a:spcPct val="150000"/>
              </a:lnSpc>
              <a:buClr>
                <a:srgbClr val="00B050"/>
              </a:buClr>
              <a:buFont typeface="Symbol"/>
              <a:buChar char=""/>
            </a:pPr>
            <a:r>
              <a:rPr lang="ar-EG" dirty="0">
                <a:solidFill>
                  <a:srgbClr val="0D0D0D"/>
                </a:solidFill>
                <a:ea typeface="Calibri"/>
                <a:cs typeface="Simplified Arabic"/>
              </a:rPr>
              <a:t>الحصول على عمل بدوام جزئي. </a:t>
            </a:r>
            <a:endParaRPr lang="en-US" sz="1050" dirty="0">
              <a:ea typeface="Calibri"/>
              <a:cs typeface="Arial"/>
            </a:endParaRPr>
          </a:p>
          <a:p>
            <a:pPr marL="342900" lvl="0" indent="-342900">
              <a:lnSpc>
                <a:spcPct val="150000"/>
              </a:lnSpc>
              <a:spcAft>
                <a:spcPts val="1000"/>
              </a:spcAft>
              <a:buClr>
                <a:srgbClr val="00B050"/>
              </a:buClr>
              <a:buFont typeface="Symbol"/>
              <a:buChar char=""/>
            </a:pPr>
            <a:r>
              <a:rPr lang="ar-EG" dirty="0">
                <a:solidFill>
                  <a:srgbClr val="0D0D0D"/>
                </a:solidFill>
                <a:ea typeface="Calibri"/>
                <a:cs typeface="Simplified Arabic"/>
              </a:rPr>
              <a:t>التحضير لمرحلة الدراسة الجامعة أو لما بعد الدراسة الثانوية. </a:t>
            </a:r>
            <a:endParaRPr lang="en-US" sz="1050" dirty="0">
              <a:ea typeface="Calibri"/>
              <a:cs typeface="Arial"/>
            </a:endParaRPr>
          </a:p>
        </p:txBody>
      </p:sp>
      <p:pic>
        <p:nvPicPr>
          <p:cNvPr id="24578" name="Picture 2" descr="D:\آلاء\حقائب جديدة\حقائب شهر 2\التعامل مع المراهقين\الصور\images (17).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4787731"/>
            <a:ext cx="2466975" cy="18478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68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076056" y="188640"/>
            <a:ext cx="2361544" cy="503215"/>
          </a:xfrm>
          <a:prstGeom prst="rect">
            <a:avLst/>
          </a:prstGeom>
        </p:spPr>
        <p:txBody>
          <a:bodyPr wrap="none">
            <a:spAutoFit/>
          </a:bodyPr>
          <a:lstStyle/>
          <a:p>
            <a:pPr>
              <a:lnSpc>
                <a:spcPct val="115000"/>
              </a:lnSpc>
              <a:spcAft>
                <a:spcPts val="1000"/>
              </a:spcAft>
            </a:pPr>
            <a:r>
              <a:rPr lang="ar-EG" sz="2400" dirty="0">
                <a:solidFill>
                  <a:srgbClr val="E36C0A"/>
                </a:solidFill>
                <a:ea typeface="Calibri"/>
                <a:cs typeface="Simplified Arabic"/>
              </a:rPr>
              <a:t>تربية المراهق وتوجيهه </a:t>
            </a:r>
            <a:endParaRPr lang="en-US" sz="1100" dirty="0">
              <a:ea typeface="Calibri"/>
              <a:cs typeface="Arial"/>
            </a:endParaRPr>
          </a:p>
        </p:txBody>
      </p:sp>
      <p:graphicFrame>
        <p:nvGraphicFramePr>
          <p:cNvPr id="4" name="رسم تخطيطي 3"/>
          <p:cNvGraphicFramePr/>
          <p:nvPr>
            <p:extLst>
              <p:ext uri="{D42A27DB-BD31-4B8C-83A1-F6EECF244321}">
                <p14:modId xmlns:p14="http://schemas.microsoft.com/office/powerpoint/2010/main" val="3338625841"/>
              </p:ext>
            </p:extLst>
          </p:nvPr>
        </p:nvGraphicFramePr>
        <p:xfrm>
          <a:off x="1835696" y="908720"/>
          <a:ext cx="60960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768837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4227159214"/>
              </p:ext>
            </p:extLst>
          </p:nvPr>
        </p:nvGraphicFramePr>
        <p:xfrm>
          <a:off x="1835696" y="908720"/>
          <a:ext cx="609600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76883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5"/>
          <p:cNvSpPr/>
          <p:nvPr/>
        </p:nvSpPr>
        <p:spPr>
          <a:xfrm>
            <a:off x="2987824" y="116632"/>
            <a:ext cx="3666498" cy="852243"/>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anchor="ctr" anchorCtr="1" compatLnSpc="1">
            <a:no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800" b="0" i="0" u="none" strike="noStrike" kern="1200" cap="none" spc="0" baseline="0" dirty="0">
                <a:solidFill>
                  <a:schemeClr val="tx1">
                    <a:lumMod val="95000"/>
                    <a:lumOff val="5000"/>
                  </a:schemeClr>
                </a:solidFill>
                <a:uFillTx/>
                <a:latin typeface="Sakkal Majalla" panose="02000000000000000000" pitchFamily="2" charset="-78"/>
                <a:cs typeface="DecoType Naskh" pitchFamily="2" charset="-78"/>
              </a:rPr>
              <a:t>أهداف الدورة</a:t>
            </a:r>
          </a:p>
        </p:txBody>
      </p:sp>
      <p:sp>
        <p:nvSpPr>
          <p:cNvPr id="3" name="مربع نص 6"/>
          <p:cNvSpPr txBox="1"/>
          <p:nvPr/>
        </p:nvSpPr>
        <p:spPr>
          <a:xfrm>
            <a:off x="1403648" y="1375115"/>
            <a:ext cx="6698139" cy="830997"/>
          </a:xfrm>
          <a:prstGeom prst="rect">
            <a:avLst/>
          </a:prstGeom>
          <a:ln/>
        </p:spPr>
        <p:style>
          <a:lnRef idx="1">
            <a:schemeClr val="dk1"/>
          </a:lnRef>
          <a:fillRef idx="2">
            <a:schemeClr val="dk1"/>
          </a:fillRef>
          <a:effectRef idx="1">
            <a:schemeClr val="dk1"/>
          </a:effectRef>
          <a:fontRef idx="minor">
            <a:schemeClr val="dk1"/>
          </a:fontRef>
        </p:style>
        <p:txBody>
          <a:bodyPr vert="horz" wrap="square" lIns="91440" tIns="45720" rIns="91440" bIns="45720" anchor="t" anchorCtr="0"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uFillTx/>
                <a:latin typeface="Sakkal Majalla" panose="02000000000000000000" pitchFamily="2" charset="-78"/>
              </a:rPr>
              <a:t>يتوقع من المتدرب بعد نهاية هذا البرنامج التدريبي أن يكون قادرًا على: الأهداف التفصيلية</a:t>
            </a:r>
          </a:p>
        </p:txBody>
      </p:sp>
      <p:pic>
        <p:nvPicPr>
          <p:cNvPr id="4"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68960"/>
            <a:ext cx="2204939" cy="1463040"/>
          </a:xfrm>
          <a:prstGeom prst="rect">
            <a:avLst/>
          </a:prstGeom>
        </p:spPr>
      </p:pic>
      <p:grpSp>
        <p:nvGrpSpPr>
          <p:cNvPr id="5" name="رسم تخطيطي 4"/>
          <p:cNvGrpSpPr/>
          <p:nvPr/>
        </p:nvGrpSpPr>
        <p:grpSpPr>
          <a:xfrm>
            <a:off x="1110052" y="2274907"/>
            <a:ext cx="7000891" cy="3842198"/>
            <a:chOff x="2181621" y="2513829"/>
            <a:chExt cx="6835531" cy="3650760"/>
          </a:xfrm>
        </p:grpSpPr>
        <p:sp>
          <p:nvSpPr>
            <p:cNvPr id="6" name="شكل حر: شكل 5"/>
            <p:cNvSpPr/>
            <p:nvPr/>
          </p:nvSpPr>
          <p:spPr>
            <a:xfrm>
              <a:off x="2380208" y="2513829"/>
              <a:ext cx="6601273" cy="3650760"/>
            </a:xfrm>
            <a:custGeom>
              <a:avLst/>
              <a:gdLst>
                <a:gd name="f0" fmla="val 10800000"/>
                <a:gd name="f1" fmla="val 5400000"/>
                <a:gd name="f2" fmla="val 180"/>
                <a:gd name="f3" fmla="val w"/>
                <a:gd name="f4" fmla="val h"/>
                <a:gd name="f5" fmla="val ss"/>
                <a:gd name="f6" fmla="val 0"/>
                <a:gd name="f7" fmla="*/ 5419351 1 1725033"/>
                <a:gd name="f8" fmla="val 25000"/>
                <a:gd name="f9" fmla="+- 0 0 -180"/>
                <a:gd name="f10" fmla="+- 0 0 -360"/>
                <a:gd name="f11" fmla="+- 0 0 -90"/>
                <a:gd name="f12" fmla="abs f3"/>
                <a:gd name="f13" fmla="abs f4"/>
                <a:gd name="f14" fmla="abs f5"/>
                <a:gd name="f15" fmla="*/ f1 1 14"/>
                <a:gd name="f16" fmla="*/ f9 f0 1"/>
                <a:gd name="f17" fmla="*/ f10 f0 1"/>
                <a:gd name="f18" fmla="*/ f11 f0 1"/>
                <a:gd name="f19" fmla="?: f12 f3 1"/>
                <a:gd name="f20" fmla="?: f13 f4 1"/>
                <a:gd name="f21" fmla="?: f14 f5 1"/>
                <a:gd name="f22" fmla="+- f15 f1 0"/>
                <a:gd name="f23" fmla="*/ f16 1 f2"/>
                <a:gd name="f24" fmla="*/ f17 1 f2"/>
                <a:gd name="f25" fmla="*/ f18 1 f2"/>
                <a:gd name="f26" fmla="*/ f19 1 21600"/>
                <a:gd name="f27" fmla="*/ f20 1 21600"/>
                <a:gd name="f28" fmla="*/ 21600 f19 1"/>
                <a:gd name="f29" fmla="*/ 21600 f20 1"/>
                <a:gd name="f30" fmla="*/ f22 f7 1"/>
                <a:gd name="f31" fmla="+- f23 0 f1"/>
                <a:gd name="f32" fmla="+- f24 0 f1"/>
                <a:gd name="f33" fmla="+- f25 0 f1"/>
                <a:gd name="f34" fmla="min f27 f26"/>
                <a:gd name="f35" fmla="*/ f28 1 f21"/>
                <a:gd name="f36" fmla="*/ f29 1 f21"/>
                <a:gd name="f37" fmla="*/ f30 1 f0"/>
                <a:gd name="f38" fmla="val f35"/>
                <a:gd name="f39" fmla="val f36"/>
                <a:gd name="f40" fmla="+- 0 0 f37"/>
                <a:gd name="f41" fmla="*/ f6 f34 1"/>
                <a:gd name="f42" fmla="+- f39 0 f6"/>
                <a:gd name="f43" fmla="+- f38 0 f6"/>
                <a:gd name="f44" fmla="+- 0 0 f40"/>
                <a:gd name="f45" fmla="*/ f38 f34 1"/>
                <a:gd name="f46" fmla="*/ f39 f34 1"/>
                <a:gd name="f47" fmla="*/ f42 1 6"/>
                <a:gd name="f48" fmla="*/ f43 1 4"/>
                <a:gd name="f49" fmla="*/ f43 1 6"/>
                <a:gd name="f50" fmla="min f43 f42"/>
                <a:gd name="f51" fmla="*/ f42 f8 1"/>
                <a:gd name="f52" fmla="*/ f42 1 20"/>
                <a:gd name="f53" fmla="*/ f44 f0 1"/>
                <a:gd name="f54" fmla="*/ f50 1 8"/>
                <a:gd name="f55" fmla="*/ f51 1 100000"/>
                <a:gd name="f56" fmla="*/ f50 f8 1"/>
                <a:gd name="f57" fmla="*/ f47 1 2"/>
                <a:gd name="f58" fmla="+- f47 f47 0"/>
                <a:gd name="f59" fmla="*/ f53 1 f7"/>
                <a:gd name="f60" fmla="*/ f49 f34 1"/>
                <a:gd name="f61" fmla="*/ f48 f34 1"/>
                <a:gd name="f62" fmla="*/ f56 1 100000"/>
                <a:gd name="f63" fmla="+- f6 f54 0"/>
                <a:gd name="f64" fmla="*/ 1 f54 1"/>
                <a:gd name="f65" fmla="*/ 1 f55 1"/>
                <a:gd name="f66" fmla="+- f59 0 f1"/>
                <a:gd name="f67" fmla="*/ f58 f34 1"/>
                <a:gd name="f68" fmla="+- f38 0 f62"/>
                <a:gd name="f69" fmla="tan 1 f66"/>
                <a:gd name="f70" fmla="+- f63 f55 0"/>
                <a:gd name="f71" fmla="*/ f63 f34 1"/>
                <a:gd name="f72" fmla="*/ 1 1 f69"/>
                <a:gd name="f73" fmla="+- f70 f54 0"/>
                <a:gd name="f74" fmla="+- f70 f57 0"/>
                <a:gd name="f75" fmla="*/ f68 f34 1"/>
                <a:gd name="f76" fmla="*/ f70 f34 1"/>
                <a:gd name="f77" fmla="*/ f64 1 f72"/>
                <a:gd name="f78" fmla="*/ f65 1 f72"/>
                <a:gd name="f79" fmla="+- f73 0 f6"/>
                <a:gd name="f80" fmla="*/ f73 f34 1"/>
                <a:gd name="f81" fmla="*/ f74 f34 1"/>
                <a:gd name="f82" fmla="+- f68 0 f77"/>
                <a:gd name="f83" fmla="+- f68 f78 0"/>
                <a:gd name="f84" fmla="*/ f79 1 2"/>
                <a:gd name="f85" fmla="+- f83 f77 0"/>
                <a:gd name="f86" fmla="+- f6 f84 0"/>
                <a:gd name="f87" fmla="*/ f82 f34 1"/>
                <a:gd name="f88" fmla="*/ f83 f34 1"/>
                <a:gd name="f89" fmla="+- f86 0 f52"/>
                <a:gd name="f90" fmla="*/ f85 f34 1"/>
                <a:gd name="f91" fmla="*/ f89 f34 1"/>
              </a:gdLst>
              <a:ahLst/>
              <a:cxnLst>
                <a:cxn ang="3cd4">
                  <a:pos x="hc" y="t"/>
                </a:cxn>
                <a:cxn ang="0">
                  <a:pos x="r" y="vc"/>
                </a:cxn>
                <a:cxn ang="cd4">
                  <a:pos x="hc" y="b"/>
                </a:cxn>
                <a:cxn ang="cd2">
                  <a:pos x="l" y="vc"/>
                </a:cxn>
                <a:cxn ang="f31">
                  <a:pos x="f41" y="f46"/>
                </a:cxn>
                <a:cxn ang="f32">
                  <a:pos x="f87" y="f41"/>
                </a:cxn>
                <a:cxn ang="f33">
                  <a:pos x="f45" y="f91"/>
                </a:cxn>
                <a:cxn ang="f31">
                  <a:pos x="f90" y="f80"/>
                </a:cxn>
              </a:cxnLst>
              <a:rect l="f41" t="f41" r="f45" b="f46"/>
              <a:pathLst>
                <a:path>
                  <a:moveTo>
                    <a:pt x="f41" y="f46"/>
                  </a:moveTo>
                  <a:quadBezTo>
                    <a:pt x="f60" y="f67"/>
                    <a:pt x="f75" y="f71"/>
                  </a:quadBezTo>
                  <a:lnTo>
                    <a:pt x="f87" y="f41"/>
                  </a:lnTo>
                  <a:lnTo>
                    <a:pt x="f45" y="f91"/>
                  </a:lnTo>
                  <a:lnTo>
                    <a:pt x="f90" y="f80"/>
                  </a:lnTo>
                  <a:lnTo>
                    <a:pt x="f88" y="f76"/>
                  </a:lnTo>
                  <a:quadBezTo>
                    <a:pt x="f61" y="f81"/>
                    <a:pt x="f41" y="f46"/>
                  </a:quadBezTo>
                  <a:close/>
                </a:path>
              </a:pathLst>
            </a:custGeom>
            <a:ln/>
          </p:spPr>
          <p:style>
            <a:lnRef idx="1">
              <a:schemeClr val="dk1"/>
            </a:lnRef>
            <a:fillRef idx="2">
              <a:schemeClr val="dk1"/>
            </a:fillRef>
            <a:effectRef idx="1">
              <a:schemeClr val="dk1"/>
            </a:effectRef>
            <a:fontRef idx="minor">
              <a:schemeClr val="dk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7" name="شكل حر: شكل 6"/>
            <p:cNvSpPr/>
            <p:nvPr/>
          </p:nvSpPr>
          <p:spPr>
            <a:xfrm flipH="1" flipV="1">
              <a:off x="2771802" y="5421578"/>
              <a:ext cx="91659" cy="4572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1">
              <a:schemeClr val="dk1"/>
            </a:lnRef>
            <a:fillRef idx="2">
              <a:schemeClr val="dk1"/>
            </a:fillRef>
            <a:effectRef idx="1">
              <a:schemeClr val="dk1"/>
            </a:effectRef>
            <a:fontRef idx="minor">
              <a:schemeClr val="dk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8" name="شكل حر: شكل 7"/>
            <p:cNvSpPr/>
            <p:nvPr/>
          </p:nvSpPr>
          <p:spPr>
            <a:xfrm>
              <a:off x="2181621" y="5393923"/>
              <a:ext cx="1788374" cy="770666"/>
            </a:xfrm>
            <a:custGeom>
              <a:avLst/>
              <a:gdLst>
                <a:gd name="f0" fmla="val 10800000"/>
                <a:gd name="f1" fmla="val 5400000"/>
                <a:gd name="f2" fmla="val 180"/>
                <a:gd name="f3" fmla="val w"/>
                <a:gd name="f4" fmla="val h"/>
                <a:gd name="f5" fmla="val 0"/>
                <a:gd name="f6" fmla="val 1788370"/>
                <a:gd name="f7" fmla="val 786233"/>
                <a:gd name="f8" fmla="+- 0 0 -90"/>
                <a:gd name="f9" fmla="*/ f3 1 1788370"/>
                <a:gd name="f10" fmla="*/ f4 1 786233"/>
                <a:gd name="f11" fmla="+- f7 0 f5"/>
                <a:gd name="f12" fmla="+- f6 0 f5"/>
                <a:gd name="f13" fmla="*/ f8 f0 1"/>
                <a:gd name="f14" fmla="*/ f12 1 1788370"/>
                <a:gd name="f15" fmla="*/ f11 1 786233"/>
                <a:gd name="f16" fmla="*/ 0 f12 1"/>
                <a:gd name="f17" fmla="*/ 0 f11 1"/>
                <a:gd name="f18" fmla="*/ 1788370 f12 1"/>
                <a:gd name="f19" fmla="*/ 786233 f11 1"/>
                <a:gd name="f20" fmla="*/ f13 1 f2"/>
                <a:gd name="f21" fmla="*/ f16 1 1788370"/>
                <a:gd name="f22" fmla="*/ f17 1 786233"/>
                <a:gd name="f23" fmla="*/ f18 1 1788370"/>
                <a:gd name="f24" fmla="*/ f19 1 78623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788370" h="786233">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71186" tIns="0" rIns="0" bIns="0" anchor="t" anchorCtr="1" compatLnSpc="1">
              <a:noAutofit/>
            </a:bodyPr>
            <a:lstStyle/>
            <a:p>
              <a:pPr lvl="0" algn="ctr" defTabSz="800100">
                <a:lnSpc>
                  <a:spcPct val="90000"/>
                </a:lnSpc>
                <a:spcAft>
                  <a:spcPts val="800"/>
                </a:spcAft>
                <a:defRPr sz="1800" b="0" i="0" u="none" strike="noStrike" kern="0" cap="none" spc="0" baseline="0">
                  <a:solidFill>
                    <a:srgbClr val="000000"/>
                  </a:solidFill>
                  <a:uFillTx/>
                </a:defRPr>
              </a:pPr>
              <a:endParaRPr lang="ar-EG" sz="800" b="1" kern="0" dirty="0" smtClean="0">
                <a:latin typeface="Sakkal Majalla" panose="02000000000000000000" pitchFamily="2" charset="-78"/>
                <a:cs typeface="Sakkal Majalla" panose="02000000000000000000" pitchFamily="2" charset="-78"/>
              </a:endParaRPr>
            </a:p>
            <a:p>
              <a:pPr lvl="0" algn="ctr" defTabSz="800100">
                <a:lnSpc>
                  <a:spcPct val="90000"/>
                </a:lnSpc>
                <a:spcAft>
                  <a:spcPts val="800"/>
                </a:spcAft>
                <a:defRPr sz="1800" b="0" i="0" u="none" strike="noStrike" kern="0" cap="none" spc="0" baseline="0">
                  <a:solidFill>
                    <a:srgbClr val="000000"/>
                  </a:solidFill>
                  <a:uFillTx/>
                </a:defRPr>
              </a:pPr>
              <a:r>
                <a:rPr lang="ar-EG" b="1" kern="0" dirty="0">
                  <a:latin typeface="Sakkal Majalla" panose="02000000000000000000" pitchFamily="2" charset="-78"/>
                </a:rPr>
                <a:t> أهم الإرشادات في التّعامل المُراهقين</a:t>
              </a:r>
            </a:p>
          </p:txBody>
        </p:sp>
        <p:sp>
          <p:nvSpPr>
            <p:cNvPr id="9" name="شكل حر: شكل 8"/>
            <p:cNvSpPr/>
            <p:nvPr/>
          </p:nvSpPr>
          <p:spPr>
            <a:xfrm>
              <a:off x="3429113" y="4846962"/>
              <a:ext cx="210284" cy="21028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 name="شكل حر: شكل 9"/>
            <p:cNvSpPr/>
            <p:nvPr/>
          </p:nvSpPr>
          <p:spPr>
            <a:xfrm>
              <a:off x="4244379" y="4892167"/>
              <a:ext cx="1527660" cy="745862"/>
            </a:xfrm>
            <a:custGeom>
              <a:avLst/>
              <a:gdLst>
                <a:gd name="f0" fmla="val 10800000"/>
                <a:gd name="f1" fmla="val 5400000"/>
                <a:gd name="f2" fmla="val 180"/>
                <a:gd name="f3" fmla="val w"/>
                <a:gd name="f4" fmla="val h"/>
                <a:gd name="f5" fmla="val 0"/>
                <a:gd name="f6" fmla="val 1413185"/>
                <a:gd name="f7" fmla="val 1205119"/>
                <a:gd name="f8" fmla="+- 0 0 -90"/>
                <a:gd name="f9" fmla="*/ f3 1 1413185"/>
                <a:gd name="f10" fmla="*/ f4 1 1205119"/>
                <a:gd name="f11" fmla="+- f7 0 f5"/>
                <a:gd name="f12" fmla="+- f6 0 f5"/>
                <a:gd name="f13" fmla="*/ f8 f0 1"/>
                <a:gd name="f14" fmla="*/ f12 1 1413185"/>
                <a:gd name="f15" fmla="*/ f11 1 1205119"/>
                <a:gd name="f16" fmla="*/ 0 f12 1"/>
                <a:gd name="f17" fmla="*/ 0 f11 1"/>
                <a:gd name="f18" fmla="*/ 1413185 f12 1"/>
                <a:gd name="f19" fmla="*/ 1205119 f11 1"/>
                <a:gd name="f20" fmla="*/ f13 1 f2"/>
                <a:gd name="f21" fmla="*/ f16 1 1413185"/>
                <a:gd name="f22" fmla="*/ f17 1 1205119"/>
                <a:gd name="f23" fmla="*/ f18 1 1413185"/>
                <a:gd name="f24" fmla="*/ f19 1 1205119"/>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413185" h="1205119">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111428" tIns="0" rIns="0" bIns="0" anchor="t" anchorCtr="1" compatLnSpc="1">
              <a:noAutofit/>
            </a:bodyPr>
            <a:lstStyle/>
            <a:p>
              <a:pPr lvl="0" algn="ctr" defTabSz="711202">
                <a:lnSpc>
                  <a:spcPct val="90000"/>
                </a:lnSpc>
                <a:spcAft>
                  <a:spcPts val="700"/>
                </a:spcAft>
                <a:defRPr sz="1800" b="0" i="0" u="none" strike="noStrike" kern="0" cap="none" spc="0" baseline="0">
                  <a:solidFill>
                    <a:srgbClr val="000000"/>
                  </a:solidFill>
                  <a:uFillTx/>
                </a:defRPr>
              </a:pPr>
              <a:endParaRPr lang="ar-EG" sz="600" b="1" dirty="0" smtClean="0">
                <a:latin typeface="Sakkal Majalla" panose="02000000000000000000" pitchFamily="2" charset="-78"/>
                <a:cs typeface="Sakkal Majalla" panose="02000000000000000000" pitchFamily="2" charset="-78"/>
              </a:endParaRPr>
            </a:p>
            <a:p>
              <a:pPr lvl="0" algn="ctr" defTabSz="711202">
                <a:lnSpc>
                  <a:spcPct val="90000"/>
                </a:lnSpc>
                <a:spcAft>
                  <a:spcPts val="700"/>
                </a:spcAft>
                <a:defRPr sz="1800" b="0" i="0" u="none" strike="noStrike" kern="0" cap="none" spc="0" baseline="0">
                  <a:solidFill>
                    <a:srgbClr val="000000"/>
                  </a:solidFill>
                  <a:uFillTx/>
                </a:defRPr>
              </a:pPr>
              <a:r>
                <a:rPr lang="ar-EG" b="1" dirty="0">
                  <a:latin typeface="Sakkal Majalla" panose="02000000000000000000" pitchFamily="2" charset="-78"/>
                </a:rPr>
                <a:t>متى يبدأ سن المراهقة</a:t>
              </a:r>
              <a:endParaRPr lang="ar-SA" b="1" i="0" u="none" strike="noStrike" kern="1200" cap="none" spc="0" baseline="0" dirty="0">
                <a:uFillTx/>
                <a:latin typeface="Sakkal Majalla" panose="02000000000000000000" pitchFamily="2" charset="-78"/>
              </a:endParaRPr>
            </a:p>
          </p:txBody>
        </p:sp>
        <p:sp>
          <p:nvSpPr>
            <p:cNvPr id="11" name="شكل حر: شكل 10"/>
            <p:cNvSpPr/>
            <p:nvPr/>
          </p:nvSpPr>
          <p:spPr>
            <a:xfrm>
              <a:off x="4762482" y="4158755"/>
              <a:ext cx="280382" cy="28038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 name="شكل حر: شكل 11"/>
            <p:cNvSpPr/>
            <p:nvPr/>
          </p:nvSpPr>
          <p:spPr>
            <a:xfrm>
              <a:off x="6021670" y="4360393"/>
              <a:ext cx="1495364" cy="591711"/>
            </a:xfrm>
            <a:custGeom>
              <a:avLst/>
              <a:gdLst>
                <a:gd name="f0" fmla="val 10800000"/>
                <a:gd name="f1" fmla="val 5400000"/>
                <a:gd name="f2" fmla="val 180"/>
                <a:gd name="f3" fmla="val w"/>
                <a:gd name="f4" fmla="val h"/>
                <a:gd name="f5" fmla="val 0"/>
                <a:gd name="f6" fmla="val 1703670"/>
                <a:gd name="f7" fmla="val 700028"/>
                <a:gd name="f8" fmla="+- 0 0 -90"/>
                <a:gd name="f9" fmla="*/ f3 1 1703670"/>
                <a:gd name="f10" fmla="*/ f4 1 700028"/>
                <a:gd name="f11" fmla="+- f7 0 f5"/>
                <a:gd name="f12" fmla="+- f6 0 f5"/>
                <a:gd name="f13" fmla="*/ f8 f0 1"/>
                <a:gd name="f14" fmla="*/ f12 1 1703670"/>
                <a:gd name="f15" fmla="*/ f11 1 700028"/>
                <a:gd name="f16" fmla="*/ 0 f12 1"/>
                <a:gd name="f17" fmla="*/ 0 f11 1"/>
                <a:gd name="f18" fmla="*/ 1703670 f12 1"/>
                <a:gd name="f19" fmla="*/ 700028 f11 1"/>
                <a:gd name="f20" fmla="*/ f13 1 f2"/>
                <a:gd name="f21" fmla="*/ f16 1 1703670"/>
                <a:gd name="f22" fmla="*/ f17 1 700028"/>
                <a:gd name="f23" fmla="*/ f18 1 1703670"/>
                <a:gd name="f24" fmla="*/ f19 1 700028"/>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703670" h="700028">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148562" tIns="0" rIns="0" bIns="0" anchor="t" anchorCtr="1" compatLnSpc="1">
              <a:noAutofit/>
            </a:bodyPr>
            <a:lstStyle/>
            <a:p>
              <a:pPr lvl="0" algn="ctr" defTabSz="888997">
                <a:lnSpc>
                  <a:spcPct val="90000"/>
                </a:lnSpc>
                <a:spcAft>
                  <a:spcPts val="800"/>
                </a:spcAft>
                <a:defRPr sz="1800" b="0" i="0" u="none" strike="noStrike" kern="0" cap="none" spc="0" baseline="0">
                  <a:solidFill>
                    <a:srgbClr val="000000"/>
                  </a:solidFill>
                  <a:uFillTx/>
                </a:defRPr>
              </a:pPr>
              <a:endParaRPr lang="ar-EG" sz="300" b="1" dirty="0">
                <a:latin typeface="Sakkal Majalla" panose="02000000000000000000" pitchFamily="2" charset="-78"/>
                <a:cs typeface="Sakkal Majalla" panose="02000000000000000000" pitchFamily="2" charset="-78"/>
              </a:endParaRPr>
            </a:p>
            <a:p>
              <a:pPr lvl="0" algn="ctr" defTabSz="888997">
                <a:lnSpc>
                  <a:spcPct val="90000"/>
                </a:lnSpc>
                <a:spcAft>
                  <a:spcPts val="800"/>
                </a:spcAft>
                <a:defRPr sz="1800" b="0" i="0" u="none" strike="noStrike" kern="0" cap="none" spc="0" baseline="0">
                  <a:solidFill>
                    <a:srgbClr val="000000"/>
                  </a:solidFill>
                  <a:uFillTx/>
                </a:defRPr>
              </a:pPr>
              <a:r>
                <a:rPr lang="ar-EG" sz="1600" b="1" dirty="0">
                  <a:latin typeface="Sakkal Majalla" panose="02000000000000000000" pitchFamily="2" charset="-78"/>
                </a:rPr>
                <a:t>أهم مشاكل المراهقين</a:t>
              </a:r>
              <a:endParaRPr lang="ar-SA" sz="1600" b="1" i="0" u="none" strike="noStrike" kern="1200" cap="none" spc="0" baseline="0" dirty="0">
                <a:uFillTx/>
                <a:latin typeface="Sakkal Majalla" panose="02000000000000000000" pitchFamily="2" charset="-78"/>
              </a:endParaRPr>
            </a:p>
          </p:txBody>
        </p:sp>
        <p:sp>
          <p:nvSpPr>
            <p:cNvPr id="13" name="شكل حر: شكل 12"/>
            <p:cNvSpPr/>
            <p:nvPr/>
          </p:nvSpPr>
          <p:spPr>
            <a:xfrm>
              <a:off x="6312505" y="3550366"/>
              <a:ext cx="362157" cy="36215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4" name="شكل حر: شكل 14"/>
            <p:cNvSpPr/>
            <p:nvPr/>
          </p:nvSpPr>
          <p:spPr>
            <a:xfrm>
              <a:off x="7829844" y="3213176"/>
              <a:ext cx="461451" cy="4614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5" name="شكل حر: شكل 15"/>
            <p:cNvSpPr/>
            <p:nvPr/>
          </p:nvSpPr>
          <p:spPr>
            <a:xfrm>
              <a:off x="7825944" y="4384082"/>
              <a:ext cx="1191208" cy="1253947"/>
            </a:xfrm>
            <a:custGeom>
              <a:avLst/>
              <a:gdLst>
                <a:gd name="f0" fmla="val 10800000"/>
                <a:gd name="f1" fmla="val 5400000"/>
                <a:gd name="f2" fmla="val 180"/>
                <a:gd name="f3" fmla="val w"/>
                <a:gd name="f4" fmla="val h"/>
                <a:gd name="f5" fmla="val 0"/>
                <a:gd name="f6" fmla="val 1568074"/>
                <a:gd name="f7" fmla="val 1547447"/>
                <a:gd name="f8" fmla="+- 0 0 -90"/>
                <a:gd name="f9" fmla="*/ f3 1 1568074"/>
                <a:gd name="f10" fmla="*/ f4 1 1547447"/>
                <a:gd name="f11" fmla="+- f7 0 f5"/>
                <a:gd name="f12" fmla="+- f6 0 f5"/>
                <a:gd name="f13" fmla="*/ f8 f0 1"/>
                <a:gd name="f14" fmla="*/ f12 1 1568074"/>
                <a:gd name="f15" fmla="*/ f11 1 1547447"/>
                <a:gd name="f16" fmla="*/ 0 f12 1"/>
                <a:gd name="f17" fmla="*/ 0 f11 1"/>
                <a:gd name="f18" fmla="*/ 1568074 f12 1"/>
                <a:gd name="f19" fmla="*/ 1547447 f11 1"/>
                <a:gd name="f20" fmla="*/ f13 1 f2"/>
                <a:gd name="f21" fmla="*/ f16 1 1568074"/>
                <a:gd name="f22" fmla="*/ f17 1 1547447"/>
                <a:gd name="f23" fmla="*/ f18 1 1568074"/>
                <a:gd name="f24" fmla="*/ f19 1 154744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68074" h="1547447">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244519" tIns="0" rIns="0" bIns="0" anchor="t" anchorCtr="1" compatLnSpc="1">
              <a:noAutofit/>
            </a:bodyPr>
            <a:lstStyle/>
            <a:p>
              <a:pPr lvl="0" algn="ctr" defTabSz="888997">
                <a:lnSpc>
                  <a:spcPct val="90000"/>
                </a:lnSpc>
                <a:spcAft>
                  <a:spcPts val="800"/>
                </a:spcAft>
                <a:defRPr sz="1800" b="0" i="0" u="none" strike="noStrike" kern="0" cap="none" spc="0" baseline="0">
                  <a:solidFill>
                    <a:srgbClr val="000000"/>
                  </a:solidFill>
                  <a:uFillTx/>
                </a:defRPr>
              </a:pPr>
              <a:endParaRPr lang="ar-EG" b="1" kern="0" dirty="0" smtClean="0">
                <a:latin typeface="Sakkal Majalla" panose="02000000000000000000" pitchFamily="2" charset="-78"/>
                <a:cs typeface="Sakkal Majalla" panose="02000000000000000000" pitchFamily="2" charset="-78"/>
              </a:endParaRPr>
            </a:p>
            <a:p>
              <a:pPr lvl="0" algn="ctr" defTabSz="888997">
                <a:lnSpc>
                  <a:spcPct val="90000"/>
                </a:lnSpc>
                <a:spcAft>
                  <a:spcPts val="800"/>
                </a:spcAft>
                <a:defRPr sz="1800" b="0" i="0" u="none" strike="noStrike" kern="0" cap="none" spc="0" baseline="0">
                  <a:solidFill>
                    <a:srgbClr val="000000"/>
                  </a:solidFill>
                  <a:uFillTx/>
                </a:defRPr>
              </a:pPr>
              <a:r>
                <a:rPr lang="ar-EG" b="1" kern="0" dirty="0">
                  <a:latin typeface="Sakkal Majalla" panose="02000000000000000000" pitchFamily="2" charset="-78"/>
                </a:rPr>
                <a:t>تعريف المراهقة</a:t>
              </a:r>
              <a:endParaRPr lang="ar-SA" b="1" i="0" u="none" strike="noStrike" kern="1200" cap="none" spc="0" baseline="0" dirty="0">
                <a:uFillTx/>
                <a:latin typeface="Sakkal Majalla" panose="02000000000000000000" pitchFamily="2" charset="-78"/>
              </a:endParaRPr>
            </a:p>
          </p:txBody>
        </p:sp>
      </p:grpSp>
    </p:spTree>
    <p:extLst>
      <p:ext uri="{BB962C8B-B14F-4D97-AF65-F5344CB8AC3E}">
        <p14:creationId xmlns:p14="http://schemas.microsoft.com/office/powerpoint/2010/main" val="353573788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339752" y="21095"/>
            <a:ext cx="4752528" cy="1247665"/>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كيف تتعامل مع المراهق العنيد</a:t>
              </a:r>
            </a:p>
          </p:txBody>
        </p:sp>
      </p:grpSp>
      <p:sp>
        <p:nvSpPr>
          <p:cNvPr id="5" name="مستطيل 4"/>
          <p:cNvSpPr/>
          <p:nvPr/>
        </p:nvSpPr>
        <p:spPr>
          <a:xfrm>
            <a:off x="1403648" y="1412776"/>
            <a:ext cx="6552728" cy="4689745"/>
          </a:xfrm>
          <a:prstGeom prst="rect">
            <a:avLst/>
          </a:prstGeom>
        </p:spPr>
        <p:txBody>
          <a:bodyPr wrap="square">
            <a:spAutoFit/>
          </a:bodyPr>
          <a:lstStyle/>
          <a:p>
            <a:pPr algn="justLow">
              <a:lnSpc>
                <a:spcPct val="150000"/>
              </a:lnSpc>
              <a:spcAft>
                <a:spcPts val="1000"/>
              </a:spcAft>
            </a:pPr>
            <a:r>
              <a:rPr lang="ar-EG" sz="2000" dirty="0">
                <a:solidFill>
                  <a:srgbClr val="E36C0A"/>
                </a:solidFill>
                <a:ea typeface="Calibri"/>
                <a:cs typeface="Simplified Arabic"/>
              </a:rPr>
              <a:t>التعبير عن التقدير </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عندما يكون المراهق عنيداً فإنّ الأهل ينسون الأشياء الجيّدة التي يفعلها غالباً؛ لأنّ الأخطاء تُثير الانتباه، أمّا السلوكيات الإيجابية فقد تمرّ دون أن يُلاحظها أحد، وذلك لأنّها متوقّعة أو مفروغ منها، ويُشار إلى إنّ التعبير عن الامتنان عند ملاحظة الأفعال الإيجابيّة قد يمنح المراهقين الثقة ويشجّع على المزيد من السلوك الجيّد. </a:t>
            </a:r>
            <a:endParaRPr lang="en-US" sz="1050" dirty="0">
              <a:ea typeface="Calibri"/>
              <a:cs typeface="Arial"/>
            </a:endParaRPr>
          </a:p>
          <a:p>
            <a:pPr algn="justLow">
              <a:lnSpc>
                <a:spcPct val="150000"/>
              </a:lnSpc>
              <a:spcAft>
                <a:spcPts val="1000"/>
              </a:spcAft>
            </a:pPr>
            <a:r>
              <a:rPr lang="ar-EG" sz="2000" dirty="0">
                <a:solidFill>
                  <a:srgbClr val="E36C0A"/>
                </a:solidFill>
                <a:ea typeface="Calibri"/>
                <a:cs typeface="Simplified Arabic"/>
              </a:rPr>
              <a:t>توضيح القواعد </a:t>
            </a:r>
            <a:endParaRPr lang="en-US" sz="1050" dirty="0">
              <a:ea typeface="Calibri"/>
              <a:cs typeface="Arial"/>
            </a:endParaRPr>
          </a:p>
          <a:p>
            <a:pPr algn="justLow">
              <a:lnSpc>
                <a:spcPct val="150000"/>
              </a:lnSpc>
              <a:spcAft>
                <a:spcPts val="1000"/>
              </a:spcAft>
            </a:pPr>
            <a:r>
              <a:rPr lang="ar-EG" dirty="0">
                <a:solidFill>
                  <a:srgbClr val="0D0D0D"/>
                </a:solidFill>
                <a:ea typeface="Calibri"/>
                <a:cs typeface="Simplified Arabic"/>
              </a:rPr>
              <a:t>يتوقّع غالبية المراهقين أنّهم يستحقّون مساحة أكبر من الاستقلالية، وعلى الآباء تفهّم ذلك في حدود المعقول؛ لذلك يُنصح بمناقشتهم حول الأمور الممنوعة والمسموحة، مع فرض قواعد واضحة حولها، كما يجب شرح سبب وضع تلك القواعد، فإن لم يوافق عليها الابن، فإنّه سيكون -على الأقلّ- على علم بأنّها قواعد مبرّرة وليست ظالمة.</a:t>
            </a:r>
            <a:endParaRPr lang="en-US" sz="1050" dirty="0">
              <a:ea typeface="Calibri"/>
              <a:cs typeface="Arial"/>
            </a:endParaRPr>
          </a:p>
        </p:txBody>
      </p:sp>
    </p:spTree>
    <p:extLst>
      <p:ext uri="{BB962C8B-B14F-4D97-AF65-F5344CB8AC3E}">
        <p14:creationId xmlns:p14="http://schemas.microsoft.com/office/powerpoint/2010/main" val="96768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19672" y="188640"/>
            <a:ext cx="6192688" cy="6064737"/>
          </a:xfrm>
          <a:prstGeom prst="rect">
            <a:avLst/>
          </a:prstGeom>
        </p:spPr>
        <p:txBody>
          <a:bodyPr wrap="square">
            <a:spAutoFit/>
          </a:bodyPr>
          <a:lstStyle/>
          <a:p>
            <a:pPr algn="justLow">
              <a:lnSpc>
                <a:spcPct val="115000"/>
              </a:lnSpc>
              <a:spcAft>
                <a:spcPts val="1000"/>
              </a:spcAft>
            </a:pPr>
            <a:r>
              <a:rPr lang="ar-EG" sz="2000" dirty="0">
                <a:solidFill>
                  <a:srgbClr val="E36C0A"/>
                </a:solidFill>
                <a:ea typeface="Calibri"/>
                <a:cs typeface="Simplified Arabic"/>
              </a:rPr>
              <a:t>الحفاظ على الهدوء</a:t>
            </a:r>
            <a:endParaRPr lang="en-US" sz="1050" dirty="0">
              <a:ea typeface="Calibri"/>
              <a:cs typeface="Arial"/>
            </a:endParaRPr>
          </a:p>
          <a:p>
            <a:pPr algn="justLow">
              <a:lnSpc>
                <a:spcPct val="115000"/>
              </a:lnSpc>
              <a:spcAft>
                <a:spcPts val="1000"/>
              </a:spcAft>
            </a:pPr>
            <a:r>
              <a:rPr lang="ar-EG" dirty="0">
                <a:solidFill>
                  <a:srgbClr val="0D0D0D"/>
                </a:solidFill>
                <a:ea typeface="Calibri"/>
                <a:cs typeface="Simplified Arabic"/>
              </a:rPr>
              <a:t> كلّما كان الأهل أقلّ استفزازاً أمام تصرّفات ابنائهم الخاطئة فقد يتمكّنوا من التعامل بشكلٍ أفضل مع الموقف؛ لذلك فإنّه يُنصح بمواجهة عناد المراهقين بهدوء عن طريق أخذ نفس عميق، والعدّ إلى العشرة بشكلٍ بطيء، وغالباً ما تكون هذه الطّريقة كافيةً لتمالك الأعصاب؛ فإن لم تنجح فإنّه يُنصح بالعدّ مرّةً أخرى إلى العشرة حتى شعوره بالهدوء.</a:t>
            </a:r>
            <a:endParaRPr lang="en-US" sz="1050" dirty="0">
              <a:ea typeface="Calibri"/>
              <a:cs typeface="Arial"/>
            </a:endParaRPr>
          </a:p>
          <a:p>
            <a:pPr algn="justLow">
              <a:lnSpc>
                <a:spcPct val="115000"/>
              </a:lnSpc>
              <a:spcAft>
                <a:spcPts val="1000"/>
              </a:spcAft>
            </a:pPr>
            <a:r>
              <a:rPr lang="ar-EG" sz="2000" dirty="0">
                <a:solidFill>
                  <a:srgbClr val="E36C0A"/>
                </a:solidFill>
                <a:ea typeface="Calibri"/>
                <a:cs typeface="Simplified Arabic"/>
              </a:rPr>
              <a:t>الاستماع إلى المراهق</a:t>
            </a:r>
            <a:endParaRPr lang="en-US" sz="1050" dirty="0">
              <a:ea typeface="Calibri"/>
              <a:cs typeface="Arial"/>
            </a:endParaRPr>
          </a:p>
          <a:p>
            <a:pPr algn="justLow">
              <a:lnSpc>
                <a:spcPct val="115000"/>
              </a:lnSpc>
              <a:spcAft>
                <a:spcPts val="1000"/>
              </a:spcAft>
            </a:pPr>
            <a:r>
              <a:rPr lang="ar-EG" dirty="0">
                <a:solidFill>
                  <a:srgbClr val="0D0D0D"/>
                </a:solidFill>
                <a:ea typeface="Calibri"/>
                <a:cs typeface="Simplified Arabic"/>
              </a:rPr>
              <a:t> غالباً ما يفعل المراهق العنيد ما يُريده لاعتقاده أنّ الكبار لا يستمعون إليه بشكلٍ جيّد؛ لذلك فإنّه يُنصح بالتحدّث إليه عند مواجهته؛ فمثلاً يُمكن قول: "أنا هنا للاستماع إليك إذا رغبت بالتحدّث.</a:t>
            </a:r>
            <a:endParaRPr lang="en-US" sz="1050" dirty="0">
              <a:ea typeface="Calibri"/>
              <a:cs typeface="Arial"/>
            </a:endParaRPr>
          </a:p>
          <a:p>
            <a:pPr algn="justLow">
              <a:lnSpc>
                <a:spcPct val="115000"/>
              </a:lnSpc>
              <a:spcAft>
                <a:spcPts val="1000"/>
              </a:spcAft>
            </a:pPr>
            <a:r>
              <a:rPr lang="ar-EG" dirty="0">
                <a:solidFill>
                  <a:srgbClr val="0D0D0D"/>
                </a:solidFill>
                <a:ea typeface="Calibri"/>
                <a:cs typeface="Simplified Arabic"/>
              </a:rPr>
              <a:t> </a:t>
            </a:r>
            <a:r>
              <a:rPr lang="ar-EG" sz="2000" dirty="0">
                <a:solidFill>
                  <a:srgbClr val="E36C0A"/>
                </a:solidFill>
                <a:ea typeface="Calibri"/>
                <a:cs typeface="Simplified Arabic"/>
              </a:rPr>
              <a:t>التركيز على السلوك بدلاً من الشخص </a:t>
            </a:r>
            <a:endParaRPr lang="en-US" sz="1050" dirty="0">
              <a:ea typeface="Calibri"/>
              <a:cs typeface="Arial"/>
            </a:endParaRPr>
          </a:p>
          <a:p>
            <a:pPr algn="justLow">
              <a:lnSpc>
                <a:spcPct val="115000"/>
              </a:lnSpc>
              <a:spcAft>
                <a:spcPts val="1000"/>
              </a:spcAft>
            </a:pPr>
            <a:r>
              <a:rPr lang="ar-EG" dirty="0">
                <a:solidFill>
                  <a:srgbClr val="0D0D0D"/>
                </a:solidFill>
                <a:ea typeface="Calibri"/>
                <a:cs typeface="Times New Roman"/>
              </a:rPr>
              <a:t>عند الرّغبة في انتقاد سلوك المراهق عموماً والعنيد تحديداً فإنّه يُنصح بالابتعاد عن المساس بشخصه أو شخصيته، وإنّما يجب التّركيز على سلوكه الخاطئ؛ فبدلاً من  قول: "أنت غير مهذّب"، يُمكن قول: "أشعر بالأذى عندما تتصرّف بهذه الطّريقة"، أو "أشعر بالغضب تجاهك الآن".</a:t>
            </a:r>
            <a:endParaRPr lang="en-US" sz="1050" dirty="0">
              <a:ea typeface="Calibri"/>
              <a:cs typeface="Arial"/>
            </a:endParaRPr>
          </a:p>
          <a:p>
            <a:pPr algn="justLow">
              <a:lnSpc>
                <a:spcPct val="115000"/>
              </a:lnSpc>
              <a:spcAft>
                <a:spcPts val="1000"/>
              </a:spcAft>
            </a:pPr>
            <a:r>
              <a:rPr lang="ar-EG" dirty="0">
                <a:solidFill>
                  <a:srgbClr val="0D0D0D"/>
                </a:solidFill>
                <a:ea typeface="Calibri"/>
                <a:cs typeface="Times New Roman"/>
              </a:rPr>
              <a:t> </a:t>
            </a:r>
            <a:endParaRPr lang="en-US" sz="1050" dirty="0">
              <a:ea typeface="Calibri"/>
              <a:cs typeface="Arial"/>
            </a:endParaRPr>
          </a:p>
        </p:txBody>
      </p:sp>
      <p:pic>
        <p:nvPicPr>
          <p:cNvPr id="25602" name="Picture 2" descr="D:\آلاء\حقائب جديدة\حقائب شهر 2\التعامل مع المراهقين\الصور\images (14).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0950" y="5517232"/>
            <a:ext cx="3105150" cy="1260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68837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339752" y="21095"/>
            <a:ext cx="5328592" cy="1247665"/>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3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كيفية زيادة الثقة بالنفس عند المراهقين</a:t>
              </a:r>
            </a:p>
          </p:txBody>
        </p:sp>
      </p:grpSp>
      <p:sp>
        <p:nvSpPr>
          <p:cNvPr id="5" name="مستطيل 4"/>
          <p:cNvSpPr/>
          <p:nvPr/>
        </p:nvSpPr>
        <p:spPr>
          <a:xfrm>
            <a:off x="1475656" y="1484784"/>
            <a:ext cx="6444208" cy="893065"/>
          </a:xfrm>
          <a:prstGeom prst="rect">
            <a:avLst/>
          </a:prstGeom>
        </p:spPr>
        <p:txBody>
          <a:bodyPr wrap="square">
            <a:spAutoFit/>
          </a:bodyPr>
          <a:lstStyle/>
          <a:p>
            <a:pPr algn="justLow">
              <a:lnSpc>
                <a:spcPct val="115000"/>
              </a:lnSpc>
              <a:spcAft>
                <a:spcPts val="1000"/>
              </a:spcAft>
            </a:pPr>
            <a:r>
              <a:rPr lang="ar-EG" sz="2000" dirty="0">
                <a:solidFill>
                  <a:srgbClr val="E36C0A"/>
                </a:solidFill>
                <a:ea typeface="Calibri"/>
                <a:cs typeface="Simplified Arabic"/>
              </a:rPr>
              <a:t>كيفية زيادة الثقة بالنفس عند المراهقين</a:t>
            </a:r>
            <a:endParaRPr lang="en-US" sz="1050" dirty="0">
              <a:ea typeface="Calibri"/>
              <a:cs typeface="Arial"/>
            </a:endParaRPr>
          </a:p>
          <a:p>
            <a:pPr algn="justLow">
              <a:lnSpc>
                <a:spcPct val="115000"/>
              </a:lnSpc>
              <a:spcAft>
                <a:spcPts val="1000"/>
              </a:spcAft>
            </a:pPr>
            <a:r>
              <a:rPr lang="ar-EG" dirty="0">
                <a:solidFill>
                  <a:srgbClr val="0D0D0D"/>
                </a:solidFill>
                <a:ea typeface="Calibri"/>
                <a:cs typeface="Simplified Arabic"/>
              </a:rPr>
              <a:t> يُمكن مساعدة المراهقين على زيادة ثقتهم بأنفسهم من خلال اتباع ما يأتي:</a:t>
            </a:r>
            <a:endParaRPr lang="en-US" sz="1050" dirty="0">
              <a:ea typeface="Calibri"/>
              <a:cs typeface="Arial"/>
            </a:endParaRPr>
          </a:p>
        </p:txBody>
      </p:sp>
      <p:graphicFrame>
        <p:nvGraphicFramePr>
          <p:cNvPr id="8" name="رسم تخطيطي 7"/>
          <p:cNvGraphicFramePr/>
          <p:nvPr>
            <p:extLst>
              <p:ext uri="{D42A27DB-BD31-4B8C-83A1-F6EECF244321}">
                <p14:modId xmlns:p14="http://schemas.microsoft.com/office/powerpoint/2010/main" val="3601403083"/>
              </p:ext>
            </p:extLst>
          </p:nvPr>
        </p:nvGraphicFramePr>
        <p:xfrm>
          <a:off x="323528" y="2390019"/>
          <a:ext cx="856895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768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رسم تخطيطي 1"/>
          <p:cNvGraphicFramePr/>
          <p:nvPr>
            <p:extLst>
              <p:ext uri="{D42A27DB-BD31-4B8C-83A1-F6EECF244321}">
                <p14:modId xmlns:p14="http://schemas.microsoft.com/office/powerpoint/2010/main" val="1287771756"/>
              </p:ext>
            </p:extLst>
          </p:nvPr>
        </p:nvGraphicFramePr>
        <p:xfrm>
          <a:off x="323528" y="1772816"/>
          <a:ext cx="856895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87568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971600" y="620688"/>
            <a:ext cx="7416824" cy="3543021"/>
          </a:xfrm>
          <a:prstGeom prst="rect">
            <a:avLst/>
          </a:prstGeom>
        </p:spPr>
        <p:txBody>
          <a:bodyPr wrap="square">
            <a:spAutoFit/>
          </a:bodyPr>
          <a:lstStyle/>
          <a:p>
            <a:pPr algn="justLow">
              <a:lnSpc>
                <a:spcPct val="115000"/>
              </a:lnSpc>
              <a:spcAft>
                <a:spcPts val="1000"/>
              </a:spcAft>
            </a:pPr>
            <a:r>
              <a:rPr lang="ar-EG" sz="2000" dirty="0">
                <a:solidFill>
                  <a:srgbClr val="E36C0A"/>
                </a:solidFill>
                <a:ea typeface="Calibri"/>
                <a:cs typeface="Simplified Arabic"/>
              </a:rPr>
              <a:t> </a:t>
            </a:r>
            <a:r>
              <a:rPr lang="ar-EG" sz="2000" dirty="0" smtClean="0">
                <a:solidFill>
                  <a:srgbClr val="E36C0A"/>
                </a:solidFill>
                <a:ea typeface="Calibri"/>
                <a:cs typeface="Simplified Arabic"/>
              </a:rPr>
              <a:t>       دور </a:t>
            </a:r>
            <a:r>
              <a:rPr lang="ar-EG" sz="2000" dirty="0">
                <a:solidFill>
                  <a:srgbClr val="E36C0A"/>
                </a:solidFill>
                <a:ea typeface="Calibri"/>
                <a:cs typeface="Simplified Arabic"/>
              </a:rPr>
              <a:t>الآباء في زيادة الثقة بالنفس عند المراهقين</a:t>
            </a:r>
            <a:endParaRPr lang="en-US" sz="1050" dirty="0">
              <a:ea typeface="Calibri"/>
              <a:cs typeface="Arial"/>
            </a:endParaRPr>
          </a:p>
          <a:p>
            <a:pPr algn="justLow">
              <a:lnSpc>
                <a:spcPct val="115000"/>
              </a:lnSpc>
              <a:spcAft>
                <a:spcPts val="1000"/>
              </a:spcAft>
            </a:pPr>
            <a:r>
              <a:rPr lang="ar-EG" dirty="0">
                <a:solidFill>
                  <a:srgbClr val="0D0D0D"/>
                </a:solidFill>
                <a:ea typeface="Calibri"/>
                <a:cs typeface="Simplified Arabic"/>
              </a:rPr>
              <a:t> </a:t>
            </a:r>
            <a:r>
              <a:rPr lang="ar-EG" dirty="0" smtClean="0">
                <a:solidFill>
                  <a:srgbClr val="0D0D0D"/>
                </a:solidFill>
                <a:ea typeface="Calibri"/>
                <a:cs typeface="Simplified Arabic"/>
              </a:rPr>
              <a:t>    للآباء </a:t>
            </a:r>
            <a:r>
              <a:rPr lang="ar-EG" dirty="0">
                <a:solidFill>
                  <a:srgbClr val="0D0D0D"/>
                </a:solidFill>
                <a:ea typeface="Calibri"/>
                <a:cs typeface="Simplified Arabic"/>
              </a:rPr>
              <a:t>دور بارز في بناء الثقة بالنفس عند المراهقين، وذلك من خلال الأفعال </a:t>
            </a:r>
            <a:endParaRPr lang="ar-EG" dirty="0" smtClean="0">
              <a:solidFill>
                <a:srgbClr val="0D0D0D"/>
              </a:solidFill>
              <a:ea typeface="Calibri"/>
              <a:cs typeface="Simplified Arabic"/>
            </a:endParaRPr>
          </a:p>
          <a:p>
            <a:pPr algn="justLow">
              <a:lnSpc>
                <a:spcPct val="115000"/>
              </a:lnSpc>
              <a:spcAft>
                <a:spcPts val="1000"/>
              </a:spcAft>
            </a:pPr>
            <a:r>
              <a:rPr lang="ar-EG" dirty="0" smtClean="0">
                <a:solidFill>
                  <a:srgbClr val="0D0D0D"/>
                </a:solidFill>
                <a:ea typeface="Calibri"/>
                <a:cs typeface="Simplified Arabic"/>
              </a:rPr>
              <a:t>والألفاظ </a:t>
            </a:r>
            <a:r>
              <a:rPr lang="ar-EG" dirty="0">
                <a:solidFill>
                  <a:srgbClr val="0D0D0D"/>
                </a:solidFill>
                <a:ea typeface="Calibri"/>
                <a:cs typeface="Simplified Arabic"/>
              </a:rPr>
              <a:t>الصادرة منهم تجاه أبنائهم المراهقين، إذ يُساعد دعم الآباء أبناءهم في تشكيل شخصياتهم؛ لذا عليهم الانتباه إلى الطريقة التي يتمّ بها التعامل مع أبنائهم المراهقين سواءً من قِبلهم أو من قِبل الآخرين، وتشجيعهم على النظر إلى أنفسهم بإيجابية ممّا ينعكس إيجاباً على مستوى ثقتهم بأنفسهم.</a:t>
            </a:r>
            <a:endParaRPr lang="en-US" sz="1050" dirty="0">
              <a:ea typeface="Calibri"/>
              <a:cs typeface="Arial"/>
            </a:endParaRPr>
          </a:p>
          <a:p>
            <a:pPr algn="justLow">
              <a:lnSpc>
                <a:spcPct val="115000"/>
              </a:lnSpc>
              <a:spcAft>
                <a:spcPts val="1000"/>
              </a:spcAft>
            </a:pPr>
            <a:r>
              <a:rPr lang="ar-EG" sz="2000" dirty="0">
                <a:solidFill>
                  <a:srgbClr val="E36C0A"/>
                </a:solidFill>
                <a:ea typeface="Calibri"/>
                <a:cs typeface="Simplified Arabic"/>
              </a:rPr>
              <a:t>أهمية الثقة بالنفس عند المراهقين</a:t>
            </a:r>
            <a:endParaRPr lang="en-US" sz="1050" dirty="0">
              <a:ea typeface="Calibri"/>
              <a:cs typeface="Arial"/>
            </a:endParaRPr>
          </a:p>
          <a:p>
            <a:pPr algn="justLow">
              <a:lnSpc>
                <a:spcPct val="115000"/>
              </a:lnSpc>
              <a:spcAft>
                <a:spcPts val="1000"/>
              </a:spcAft>
            </a:pPr>
            <a:r>
              <a:rPr lang="ar-EG" dirty="0">
                <a:solidFill>
                  <a:srgbClr val="0D0D0D"/>
                </a:solidFill>
                <a:ea typeface="Calibri"/>
                <a:cs typeface="Simplified Arabic"/>
              </a:rPr>
              <a:t> يتعرّض المراهقون لعدّة مواقفٍ قد تؤثّر على مستوى ثقتهم بأنفسهم عند محاولة مواجهتها، ومن تلك القضايا التغيّرات الجسديّة الحاصلة لهم خلال فترة نموّهم، وتكوين صداقاتٍ جديدة، والمنافسة مع غيرهم، وضغط الأقران، والتغيّرات في الحالة العاطفية، وغيرها من </a:t>
            </a:r>
            <a:r>
              <a:rPr lang="ar-EG" dirty="0" smtClean="0">
                <a:solidFill>
                  <a:srgbClr val="0D0D0D"/>
                </a:solidFill>
                <a:ea typeface="Calibri"/>
                <a:cs typeface="Simplified Arabic"/>
              </a:rPr>
              <a:t>القضايا.</a:t>
            </a:r>
            <a:endParaRPr lang="en-US" sz="1050" dirty="0">
              <a:ea typeface="Calibri"/>
              <a:cs typeface="Arial"/>
            </a:endParaRPr>
          </a:p>
        </p:txBody>
      </p:sp>
      <p:pic>
        <p:nvPicPr>
          <p:cNvPr id="26626" name="Picture 2" descr="D:\آلاء\حقائب جديدة\حقائب شهر 2\التعامل مع المراهقين\الصور\download.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5013177"/>
            <a:ext cx="4248472" cy="1844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67726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548680"/>
            <a:ext cx="5148064" cy="1047979"/>
          </a:xfrm>
          <a:prstGeom prst="rect">
            <a:avLst/>
          </a:prstGeom>
        </p:spPr>
        <p:txBody>
          <a:bodyPr wrap="square">
            <a:spAutoFit/>
          </a:bodyPr>
          <a:lstStyle/>
          <a:p>
            <a:pPr algn="justLow">
              <a:lnSpc>
                <a:spcPct val="115000"/>
              </a:lnSpc>
              <a:spcAft>
                <a:spcPts val="1000"/>
              </a:spcAft>
            </a:pPr>
            <a:r>
              <a:rPr lang="ar-EG" dirty="0">
                <a:solidFill>
                  <a:srgbClr val="0D0D0D"/>
                </a:solidFill>
                <a:ea typeface="Calibri"/>
                <a:cs typeface="Simplified Arabic"/>
              </a:rPr>
              <a:t> يكون المراهق الواثق من نفسه قادراً على تجنُّب المواقف والأشخاص غير المناسبين له واختيار ما يُناسبه فقط، إضافةً للعديد من الفوائد التي تعود عليه، ومنها ما يأتي:</a:t>
            </a:r>
            <a:endParaRPr lang="en-US" sz="1050" dirty="0">
              <a:ea typeface="Calibri"/>
              <a:cs typeface="Arial"/>
            </a:endParaRPr>
          </a:p>
        </p:txBody>
      </p:sp>
      <p:sp>
        <p:nvSpPr>
          <p:cNvPr id="4" name="مستطيل 3"/>
          <p:cNvSpPr/>
          <p:nvPr/>
        </p:nvSpPr>
        <p:spPr>
          <a:xfrm>
            <a:off x="1763688" y="1760711"/>
            <a:ext cx="5754757" cy="3416320"/>
          </a:xfrm>
          <a:prstGeom prst="rect">
            <a:avLst/>
          </a:prstGeom>
        </p:spPr>
        <p:txBody>
          <a:bodyPr wrap="square">
            <a:spAutoFit/>
          </a:bodyPr>
          <a:lstStyle/>
          <a:p>
            <a:pPr marL="342900" lvl="0" indent="-342900" algn="justLow">
              <a:lnSpc>
                <a:spcPct val="150000"/>
              </a:lnSpc>
              <a:buClr>
                <a:srgbClr val="C00000"/>
              </a:buClr>
              <a:buFont typeface="Wingdings"/>
              <a:buChar char=""/>
            </a:pPr>
            <a:r>
              <a:rPr lang="ar-EG" dirty="0">
                <a:solidFill>
                  <a:srgbClr val="0D0D0D"/>
                </a:solidFill>
                <a:ea typeface="Calibri"/>
                <a:cs typeface="Simplified Arabic"/>
              </a:rPr>
              <a:t>القدرة على اتخاذ قراراتٍ صحيحة. </a:t>
            </a:r>
            <a:endParaRPr lang="en-US" sz="1050" dirty="0">
              <a:ea typeface="Calibri"/>
              <a:cs typeface="Arial"/>
            </a:endParaRPr>
          </a:p>
          <a:p>
            <a:pPr marL="342900" lvl="0" indent="-342900" algn="justLow">
              <a:lnSpc>
                <a:spcPct val="150000"/>
              </a:lnSpc>
              <a:buClr>
                <a:srgbClr val="C00000"/>
              </a:buClr>
              <a:buFont typeface="Wingdings"/>
              <a:buChar char=""/>
            </a:pPr>
            <a:r>
              <a:rPr lang="ar-EG" dirty="0">
                <a:solidFill>
                  <a:srgbClr val="0D0D0D"/>
                </a:solidFill>
                <a:ea typeface="Calibri"/>
                <a:cs typeface="Simplified Arabic"/>
              </a:rPr>
              <a:t>التمتّع بالعديد من الصفات الإيجابيّة؛ كالحزم، والحماس، والمثابرة، والتفاعل مع الآخرين.</a:t>
            </a:r>
            <a:endParaRPr lang="en-US" sz="1050" dirty="0">
              <a:ea typeface="Calibri"/>
              <a:cs typeface="Arial"/>
            </a:endParaRPr>
          </a:p>
          <a:p>
            <a:pPr marL="342900" lvl="0" indent="-342900" algn="justLow">
              <a:lnSpc>
                <a:spcPct val="150000"/>
              </a:lnSpc>
              <a:buClr>
                <a:srgbClr val="C00000"/>
              </a:buClr>
              <a:buFont typeface="Wingdings"/>
              <a:buChar char=""/>
            </a:pPr>
            <a:r>
              <a:rPr lang="ar-EG" dirty="0">
                <a:solidFill>
                  <a:srgbClr val="0D0D0D"/>
                </a:solidFill>
                <a:ea typeface="Calibri"/>
                <a:cs typeface="Simplified Arabic"/>
              </a:rPr>
              <a:t>زيادة قدرة المراهق على مواجهة الحياة بتحديّاتها ومُعيقاتها وتقلُّباتها، ومعالجة خيبات الأمل التي قد يمرّ بها.</a:t>
            </a:r>
            <a:endParaRPr lang="en-US" sz="1050" dirty="0">
              <a:ea typeface="Calibri"/>
              <a:cs typeface="Arial"/>
            </a:endParaRPr>
          </a:p>
          <a:p>
            <a:pPr marL="342900" lvl="0" indent="-342900" algn="justLow">
              <a:lnSpc>
                <a:spcPct val="150000"/>
              </a:lnSpc>
              <a:buClr>
                <a:srgbClr val="C00000"/>
              </a:buClr>
              <a:buFont typeface="Wingdings"/>
              <a:buChar char=""/>
            </a:pPr>
            <a:r>
              <a:rPr lang="ar-EG" dirty="0">
                <a:solidFill>
                  <a:srgbClr val="0D0D0D"/>
                </a:solidFill>
                <a:ea typeface="Calibri"/>
                <a:cs typeface="Simplified Arabic"/>
              </a:rPr>
              <a:t>تمتّع المراهق بالثقة وتقدير الذات يُساهم في تحقيق أهدافه في الحياة.</a:t>
            </a:r>
            <a:endParaRPr lang="en-US" sz="1050" dirty="0">
              <a:ea typeface="Calibri"/>
              <a:cs typeface="Arial"/>
            </a:endParaRPr>
          </a:p>
          <a:p>
            <a:pPr marL="342900" lvl="0" indent="-342900" algn="justLow">
              <a:lnSpc>
                <a:spcPct val="150000"/>
              </a:lnSpc>
              <a:buClr>
                <a:srgbClr val="C00000"/>
              </a:buClr>
              <a:buFont typeface="Wingdings"/>
              <a:buChar char=""/>
            </a:pPr>
            <a:r>
              <a:rPr lang="ar-EG" dirty="0">
                <a:solidFill>
                  <a:srgbClr val="0D0D0D"/>
                </a:solidFill>
                <a:ea typeface="Calibri"/>
                <a:cs typeface="Simplified Arabic"/>
              </a:rPr>
              <a:t>زيادة قدرته على تكوين روابط وعلاقات اجتماعية أفضل.</a:t>
            </a:r>
            <a:endParaRPr lang="en-US" sz="1050" dirty="0">
              <a:ea typeface="Calibri"/>
              <a:cs typeface="Arial"/>
            </a:endParaRPr>
          </a:p>
          <a:p>
            <a:pPr marL="342900" lvl="0" indent="-342900" algn="justLow">
              <a:lnSpc>
                <a:spcPct val="150000"/>
              </a:lnSpc>
              <a:spcAft>
                <a:spcPts val="1000"/>
              </a:spcAft>
              <a:buClr>
                <a:srgbClr val="C00000"/>
              </a:buClr>
              <a:buFont typeface="Wingdings"/>
              <a:buChar char=""/>
            </a:pPr>
            <a:r>
              <a:rPr lang="ar-EG" dirty="0">
                <a:solidFill>
                  <a:srgbClr val="0D0D0D"/>
                </a:solidFill>
                <a:ea typeface="Calibri"/>
                <a:cs typeface="Simplified Arabic"/>
              </a:rPr>
              <a:t>اتّصاف المراهق الواثق من نفسه بالقوة العقلية وقدرته على تحقيق السعادة.</a:t>
            </a:r>
            <a:endParaRPr lang="en-US" sz="1050" dirty="0">
              <a:ea typeface="Calibri"/>
              <a:cs typeface="Arial"/>
            </a:endParaRPr>
          </a:p>
        </p:txBody>
      </p:sp>
      <p:pic>
        <p:nvPicPr>
          <p:cNvPr id="27650" name="Picture 2" descr="D:\آلاء\حقائب جديدة\حقائب شهر 2\التعامل مع المراهقين\الصور\images (8).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5208253"/>
            <a:ext cx="4032447" cy="163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67726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21"/>
          <p:cNvGraphicFramePr/>
          <p:nvPr>
            <p:extLst>
              <p:ext uri="{D42A27DB-BD31-4B8C-83A1-F6EECF244321}">
                <p14:modId xmlns:p14="http://schemas.microsoft.com/office/powerpoint/2010/main" val="156328215"/>
              </p:ext>
            </p:extLst>
          </p:nvPr>
        </p:nvGraphicFramePr>
        <p:xfrm>
          <a:off x="1619672" y="548680"/>
          <a:ext cx="2228850" cy="828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مجموعة 264"/>
          <p:cNvGrpSpPr/>
          <p:nvPr/>
        </p:nvGrpSpPr>
        <p:grpSpPr>
          <a:xfrm>
            <a:off x="4211960" y="333459"/>
            <a:ext cx="1376679" cy="434975"/>
            <a:chOff x="0" y="0"/>
            <a:chExt cx="1376855" cy="435391"/>
          </a:xfrm>
        </p:grpSpPr>
        <p:pic>
          <p:nvPicPr>
            <p:cNvPr id="6" name="صورة 27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5931" y="0"/>
              <a:ext cx="430924" cy="430924"/>
            </a:xfrm>
            <a:prstGeom prst="rect">
              <a:avLst/>
            </a:prstGeom>
          </p:spPr>
        </p:pic>
        <p:sp>
          <p:nvSpPr>
            <p:cNvPr id="7" name="مربع نص 279"/>
            <p:cNvSpPr txBox="1">
              <a:spLocks/>
            </p:cNvSpPr>
            <p:nvPr/>
          </p:nvSpPr>
          <p:spPr>
            <a:xfrm>
              <a:off x="0" y="31531"/>
              <a:ext cx="826770" cy="40386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rtl="1">
                <a:lnSpc>
                  <a:spcPct val="115000"/>
                </a:lnSpc>
                <a:spcAft>
                  <a:spcPts val="1000"/>
                </a:spcAft>
              </a:pPr>
              <a:r>
                <a:rPr lang="ar-SA" sz="1400" b="1" dirty="0">
                  <a:effectLst/>
                  <a:latin typeface="Calibri"/>
                  <a:ea typeface="Calibri"/>
                  <a:cs typeface="Arial"/>
                </a:rPr>
                <a:t>15 دقيقة</a:t>
              </a:r>
              <a:endParaRPr lang="en-US" sz="1100" dirty="0">
                <a:effectLst/>
                <a:latin typeface="Calibri"/>
                <a:ea typeface="Calibri"/>
                <a:cs typeface="Arial"/>
              </a:endParaRPr>
            </a:p>
          </p:txBody>
        </p:sp>
      </p:grpSp>
      <p:sp>
        <p:nvSpPr>
          <p:cNvPr id="8" name="Rectangle 19"/>
          <p:cNvSpPr>
            <a:spLocks noChangeArrowheads="1"/>
          </p:cNvSpPr>
          <p:nvPr/>
        </p:nvSpPr>
        <p:spPr bwMode="auto">
          <a:xfrm>
            <a:off x="4211960" y="768434"/>
            <a:ext cx="1066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EG" sz="1600" b="1" i="0" u="sng"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شجرة التعلم</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9" name="Diagram 22"/>
          <p:cNvGraphicFramePr/>
          <p:nvPr>
            <p:extLst>
              <p:ext uri="{D42A27DB-BD31-4B8C-83A1-F6EECF244321}">
                <p14:modId xmlns:p14="http://schemas.microsoft.com/office/powerpoint/2010/main" val="479789401"/>
              </p:ext>
            </p:extLst>
          </p:nvPr>
        </p:nvGraphicFramePr>
        <p:xfrm>
          <a:off x="5436096" y="414669"/>
          <a:ext cx="2228850" cy="9144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10" name="Group 1"/>
          <p:cNvGrpSpPr/>
          <p:nvPr/>
        </p:nvGrpSpPr>
        <p:grpSpPr>
          <a:xfrm>
            <a:off x="2255621" y="1413472"/>
            <a:ext cx="2739732" cy="4122297"/>
            <a:chOff x="-886579" y="-184725"/>
            <a:chExt cx="5369013" cy="5072256"/>
          </a:xfrm>
        </p:grpSpPr>
        <p:sp>
          <p:nvSpPr>
            <p:cNvPr id="11" name="Freeform 2"/>
            <p:cNvSpPr>
              <a:spLocks/>
            </p:cNvSpPr>
            <p:nvPr/>
          </p:nvSpPr>
          <p:spPr bwMode="auto">
            <a:xfrm>
              <a:off x="2186225" y="-184725"/>
              <a:ext cx="921911" cy="1967320"/>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2" name="Freeform 3"/>
            <p:cNvSpPr>
              <a:spLocks/>
            </p:cNvSpPr>
            <p:nvPr/>
          </p:nvSpPr>
          <p:spPr bwMode="auto">
            <a:xfrm rot="213971">
              <a:off x="-876541" y="1314487"/>
              <a:ext cx="3042550" cy="702425"/>
            </a:xfrm>
            <a:custGeom>
              <a:avLst/>
              <a:gdLst>
                <a:gd name="T0" fmla="*/ 188 w 672"/>
                <a:gd name="T1" fmla="*/ 0 h 327"/>
                <a:gd name="T2" fmla="*/ 226 w 672"/>
                <a:gd name="T3" fmla="*/ 1 h 327"/>
                <a:gd name="T4" fmla="*/ 267 w 672"/>
                <a:gd name="T5" fmla="*/ 7 h 327"/>
                <a:gd name="T6" fmla="*/ 309 w 672"/>
                <a:gd name="T7" fmla="*/ 17 h 327"/>
                <a:gd name="T8" fmla="*/ 352 w 672"/>
                <a:gd name="T9" fmla="*/ 29 h 327"/>
                <a:gd name="T10" fmla="*/ 397 w 672"/>
                <a:gd name="T11" fmla="*/ 47 h 327"/>
                <a:gd name="T12" fmla="*/ 444 w 672"/>
                <a:gd name="T13" fmla="*/ 71 h 327"/>
                <a:gd name="T14" fmla="*/ 490 w 672"/>
                <a:gd name="T15" fmla="*/ 102 h 327"/>
                <a:gd name="T16" fmla="*/ 536 w 672"/>
                <a:gd name="T17" fmla="*/ 139 h 327"/>
                <a:gd name="T18" fmla="*/ 582 w 672"/>
                <a:gd name="T19" fmla="*/ 182 h 327"/>
                <a:gd name="T20" fmla="*/ 627 w 672"/>
                <a:gd name="T21" fmla="*/ 234 h 327"/>
                <a:gd name="T22" fmla="*/ 672 w 672"/>
                <a:gd name="T23" fmla="*/ 293 h 327"/>
                <a:gd name="T24" fmla="*/ 670 w 672"/>
                <a:gd name="T25" fmla="*/ 295 h 327"/>
                <a:gd name="T26" fmla="*/ 663 w 672"/>
                <a:gd name="T27" fmla="*/ 297 h 327"/>
                <a:gd name="T28" fmla="*/ 648 w 672"/>
                <a:gd name="T29" fmla="*/ 302 h 327"/>
                <a:gd name="T30" fmla="*/ 632 w 672"/>
                <a:gd name="T31" fmla="*/ 306 h 327"/>
                <a:gd name="T32" fmla="*/ 611 w 672"/>
                <a:gd name="T33" fmla="*/ 311 h 327"/>
                <a:gd name="T34" fmla="*/ 585 w 672"/>
                <a:gd name="T35" fmla="*/ 316 h 327"/>
                <a:gd name="T36" fmla="*/ 556 w 672"/>
                <a:gd name="T37" fmla="*/ 320 h 327"/>
                <a:gd name="T38" fmla="*/ 525 w 672"/>
                <a:gd name="T39" fmla="*/ 324 h 327"/>
                <a:gd name="T40" fmla="*/ 491 w 672"/>
                <a:gd name="T41" fmla="*/ 325 h 327"/>
                <a:gd name="T42" fmla="*/ 455 w 672"/>
                <a:gd name="T43" fmla="*/ 327 h 327"/>
                <a:gd name="T44" fmla="*/ 417 w 672"/>
                <a:gd name="T45" fmla="*/ 324 h 327"/>
                <a:gd name="T46" fmla="*/ 378 w 672"/>
                <a:gd name="T47" fmla="*/ 320 h 327"/>
                <a:gd name="T48" fmla="*/ 338 w 672"/>
                <a:gd name="T49" fmla="*/ 311 h 327"/>
                <a:gd name="T50" fmla="*/ 298 w 672"/>
                <a:gd name="T51" fmla="*/ 300 h 327"/>
                <a:gd name="T52" fmla="*/ 257 w 672"/>
                <a:gd name="T53" fmla="*/ 286 h 327"/>
                <a:gd name="T54" fmla="*/ 216 w 672"/>
                <a:gd name="T55" fmla="*/ 266 h 327"/>
                <a:gd name="T56" fmla="*/ 177 w 672"/>
                <a:gd name="T57" fmla="*/ 241 h 327"/>
                <a:gd name="T58" fmla="*/ 138 w 672"/>
                <a:gd name="T59" fmla="*/ 212 h 327"/>
                <a:gd name="T60" fmla="*/ 100 w 672"/>
                <a:gd name="T61" fmla="*/ 177 h 327"/>
                <a:gd name="T62" fmla="*/ 65 w 672"/>
                <a:gd name="T63" fmla="*/ 134 h 327"/>
                <a:gd name="T64" fmla="*/ 31 w 672"/>
                <a:gd name="T65" fmla="*/ 85 h 327"/>
                <a:gd name="T66" fmla="*/ 0 w 672"/>
                <a:gd name="T67" fmla="*/ 31 h 327"/>
                <a:gd name="T68" fmla="*/ 3 w 672"/>
                <a:gd name="T69" fmla="*/ 29 h 327"/>
                <a:gd name="T70" fmla="*/ 11 w 672"/>
                <a:gd name="T71" fmla="*/ 26 h 327"/>
                <a:gd name="T72" fmla="*/ 24 w 672"/>
                <a:gd name="T73" fmla="*/ 22 h 327"/>
                <a:gd name="T74" fmla="*/ 42 w 672"/>
                <a:gd name="T75" fmla="*/ 17 h 327"/>
                <a:gd name="T76" fmla="*/ 63 w 672"/>
                <a:gd name="T77" fmla="*/ 11 h 327"/>
                <a:gd name="T78" fmla="*/ 90 w 672"/>
                <a:gd name="T79" fmla="*/ 7 h 327"/>
                <a:gd name="T80" fmla="*/ 119 w 672"/>
                <a:gd name="T81" fmla="*/ 2 h 327"/>
                <a:gd name="T82" fmla="*/ 152 w 672"/>
                <a:gd name="T83" fmla="*/ 0 h 327"/>
                <a:gd name="T84" fmla="*/ 188 w 672"/>
                <a:gd name="T85"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72" h="327">
                  <a:moveTo>
                    <a:pt x="188" y="0"/>
                  </a:moveTo>
                  <a:lnTo>
                    <a:pt x="226" y="1"/>
                  </a:lnTo>
                  <a:lnTo>
                    <a:pt x="267" y="7"/>
                  </a:lnTo>
                  <a:lnTo>
                    <a:pt x="309" y="17"/>
                  </a:lnTo>
                  <a:lnTo>
                    <a:pt x="352" y="29"/>
                  </a:lnTo>
                  <a:lnTo>
                    <a:pt x="397" y="47"/>
                  </a:lnTo>
                  <a:lnTo>
                    <a:pt x="444" y="71"/>
                  </a:lnTo>
                  <a:lnTo>
                    <a:pt x="490" y="102"/>
                  </a:lnTo>
                  <a:lnTo>
                    <a:pt x="536" y="139"/>
                  </a:lnTo>
                  <a:lnTo>
                    <a:pt x="582" y="182"/>
                  </a:lnTo>
                  <a:lnTo>
                    <a:pt x="627" y="234"/>
                  </a:lnTo>
                  <a:lnTo>
                    <a:pt x="672" y="293"/>
                  </a:lnTo>
                  <a:lnTo>
                    <a:pt x="670" y="295"/>
                  </a:lnTo>
                  <a:lnTo>
                    <a:pt x="663" y="297"/>
                  </a:lnTo>
                  <a:lnTo>
                    <a:pt x="648" y="302"/>
                  </a:lnTo>
                  <a:lnTo>
                    <a:pt x="632" y="306"/>
                  </a:lnTo>
                  <a:lnTo>
                    <a:pt x="611" y="311"/>
                  </a:lnTo>
                  <a:lnTo>
                    <a:pt x="585" y="316"/>
                  </a:lnTo>
                  <a:lnTo>
                    <a:pt x="556" y="320"/>
                  </a:lnTo>
                  <a:lnTo>
                    <a:pt x="525" y="324"/>
                  </a:lnTo>
                  <a:lnTo>
                    <a:pt x="491" y="325"/>
                  </a:lnTo>
                  <a:lnTo>
                    <a:pt x="455" y="327"/>
                  </a:lnTo>
                  <a:lnTo>
                    <a:pt x="417" y="324"/>
                  </a:lnTo>
                  <a:lnTo>
                    <a:pt x="378" y="320"/>
                  </a:lnTo>
                  <a:lnTo>
                    <a:pt x="338" y="311"/>
                  </a:lnTo>
                  <a:lnTo>
                    <a:pt x="298" y="300"/>
                  </a:lnTo>
                  <a:lnTo>
                    <a:pt x="257" y="286"/>
                  </a:lnTo>
                  <a:lnTo>
                    <a:pt x="216" y="266"/>
                  </a:lnTo>
                  <a:lnTo>
                    <a:pt x="177" y="241"/>
                  </a:lnTo>
                  <a:lnTo>
                    <a:pt x="138" y="212"/>
                  </a:lnTo>
                  <a:lnTo>
                    <a:pt x="100" y="177"/>
                  </a:lnTo>
                  <a:lnTo>
                    <a:pt x="65" y="134"/>
                  </a:lnTo>
                  <a:lnTo>
                    <a:pt x="31" y="85"/>
                  </a:lnTo>
                  <a:lnTo>
                    <a:pt x="0" y="31"/>
                  </a:lnTo>
                  <a:lnTo>
                    <a:pt x="3" y="29"/>
                  </a:lnTo>
                  <a:lnTo>
                    <a:pt x="11" y="26"/>
                  </a:lnTo>
                  <a:lnTo>
                    <a:pt x="24" y="22"/>
                  </a:lnTo>
                  <a:lnTo>
                    <a:pt x="42" y="17"/>
                  </a:lnTo>
                  <a:lnTo>
                    <a:pt x="63" y="11"/>
                  </a:lnTo>
                  <a:lnTo>
                    <a:pt x="90" y="7"/>
                  </a:lnTo>
                  <a:lnTo>
                    <a:pt x="119" y="2"/>
                  </a:lnTo>
                  <a:lnTo>
                    <a:pt x="152" y="0"/>
                  </a:lnTo>
                  <a:lnTo>
                    <a:pt x="188" y="0"/>
                  </a:lnTo>
                  <a:close/>
                </a:path>
              </a:pathLst>
            </a:custGeom>
            <a:solidFill>
              <a:sysClr val="window" lastClr="FFFFFF"/>
            </a:solidFill>
            <a:ln w="12700" cap="flat" cmpd="sng" algn="ctr">
              <a:solidFill>
                <a:srgbClr val="4472C4"/>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3" name="Freeform 4"/>
            <p:cNvSpPr>
              <a:spLocks/>
            </p:cNvSpPr>
            <p:nvPr/>
          </p:nvSpPr>
          <p:spPr bwMode="auto">
            <a:xfrm rot="21183438">
              <a:off x="1164872" y="38735"/>
              <a:ext cx="1162096" cy="1987996"/>
            </a:xfrm>
            <a:custGeom>
              <a:avLst/>
              <a:gdLst>
                <a:gd name="T0" fmla="*/ 20 w 816"/>
                <a:gd name="T1" fmla="*/ 0 h 1241"/>
                <a:gd name="T2" fmla="*/ 40 w 816"/>
                <a:gd name="T3" fmla="*/ 5 h 1241"/>
                <a:gd name="T4" fmla="*/ 75 w 816"/>
                <a:gd name="T5" fmla="*/ 17 h 1241"/>
                <a:gd name="T6" fmla="*/ 125 w 816"/>
                <a:gd name="T7" fmla="*/ 35 h 1241"/>
                <a:gd name="T8" fmla="*/ 186 w 816"/>
                <a:gd name="T9" fmla="*/ 61 h 1241"/>
                <a:gd name="T10" fmla="*/ 254 w 816"/>
                <a:gd name="T11" fmla="*/ 99 h 1241"/>
                <a:gd name="T12" fmla="*/ 329 w 816"/>
                <a:gd name="T13" fmla="*/ 147 h 1241"/>
                <a:gd name="T14" fmla="*/ 407 w 816"/>
                <a:gd name="T15" fmla="*/ 206 h 1241"/>
                <a:gd name="T16" fmla="*/ 485 w 816"/>
                <a:gd name="T17" fmla="*/ 278 h 1241"/>
                <a:gd name="T18" fmla="*/ 560 w 816"/>
                <a:gd name="T19" fmla="*/ 365 h 1241"/>
                <a:gd name="T20" fmla="*/ 632 w 816"/>
                <a:gd name="T21" fmla="*/ 466 h 1241"/>
                <a:gd name="T22" fmla="*/ 695 w 816"/>
                <a:gd name="T23" fmla="*/ 584 h 1241"/>
                <a:gd name="T24" fmla="*/ 747 w 816"/>
                <a:gd name="T25" fmla="*/ 720 h 1241"/>
                <a:gd name="T26" fmla="*/ 786 w 816"/>
                <a:gd name="T27" fmla="*/ 873 h 1241"/>
                <a:gd name="T28" fmla="*/ 810 w 816"/>
                <a:gd name="T29" fmla="*/ 1047 h 1241"/>
                <a:gd name="T30" fmla="*/ 816 w 816"/>
                <a:gd name="T31" fmla="*/ 1241 h 1241"/>
                <a:gd name="T32" fmla="*/ 805 w 816"/>
                <a:gd name="T33" fmla="*/ 1238 h 1241"/>
                <a:gd name="T34" fmla="*/ 775 w 816"/>
                <a:gd name="T35" fmla="*/ 1229 h 1241"/>
                <a:gd name="T36" fmla="*/ 727 w 816"/>
                <a:gd name="T37" fmla="*/ 1210 h 1241"/>
                <a:gd name="T38" fmla="*/ 669 w 816"/>
                <a:gd name="T39" fmla="*/ 1185 h 1241"/>
                <a:gd name="T40" fmla="*/ 598 w 816"/>
                <a:gd name="T41" fmla="*/ 1150 h 1241"/>
                <a:gd name="T42" fmla="*/ 521 w 816"/>
                <a:gd name="T43" fmla="*/ 1105 h 1241"/>
                <a:gd name="T44" fmla="*/ 438 w 816"/>
                <a:gd name="T45" fmla="*/ 1052 h 1241"/>
                <a:gd name="T46" fmla="*/ 356 w 816"/>
                <a:gd name="T47" fmla="*/ 986 h 1241"/>
                <a:gd name="T48" fmla="*/ 276 w 816"/>
                <a:gd name="T49" fmla="*/ 910 h 1241"/>
                <a:gd name="T50" fmla="*/ 200 w 816"/>
                <a:gd name="T51" fmla="*/ 821 h 1241"/>
                <a:gd name="T52" fmla="*/ 131 w 816"/>
                <a:gd name="T53" fmla="*/ 719 h 1241"/>
                <a:gd name="T54" fmla="*/ 75 w 816"/>
                <a:gd name="T55" fmla="*/ 605 h 1241"/>
                <a:gd name="T56" fmla="*/ 31 w 816"/>
                <a:gd name="T57" fmla="*/ 476 h 1241"/>
                <a:gd name="T58" fmla="*/ 6 w 816"/>
                <a:gd name="T59" fmla="*/ 333 h 1241"/>
                <a:gd name="T60" fmla="*/ 0 w 816"/>
                <a:gd name="T61" fmla="*/ 174 h 1241"/>
                <a:gd name="T62" fmla="*/ 19 w 816"/>
                <a:gd name="T63" fmla="*/ 0 h 1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6" h="1241">
                  <a:moveTo>
                    <a:pt x="19" y="0"/>
                  </a:moveTo>
                  <a:lnTo>
                    <a:pt x="20" y="0"/>
                  </a:lnTo>
                  <a:lnTo>
                    <a:pt x="28" y="1"/>
                  </a:lnTo>
                  <a:lnTo>
                    <a:pt x="40" y="5"/>
                  </a:lnTo>
                  <a:lnTo>
                    <a:pt x="55" y="9"/>
                  </a:lnTo>
                  <a:lnTo>
                    <a:pt x="75" y="17"/>
                  </a:lnTo>
                  <a:lnTo>
                    <a:pt x="99" y="25"/>
                  </a:lnTo>
                  <a:lnTo>
                    <a:pt x="125" y="35"/>
                  </a:lnTo>
                  <a:lnTo>
                    <a:pt x="153" y="47"/>
                  </a:lnTo>
                  <a:lnTo>
                    <a:pt x="186" y="61"/>
                  </a:lnTo>
                  <a:lnTo>
                    <a:pt x="219" y="80"/>
                  </a:lnTo>
                  <a:lnTo>
                    <a:pt x="254" y="99"/>
                  </a:lnTo>
                  <a:lnTo>
                    <a:pt x="291" y="122"/>
                  </a:lnTo>
                  <a:lnTo>
                    <a:pt x="329" y="147"/>
                  </a:lnTo>
                  <a:lnTo>
                    <a:pt x="368" y="175"/>
                  </a:lnTo>
                  <a:lnTo>
                    <a:pt x="407" y="206"/>
                  </a:lnTo>
                  <a:lnTo>
                    <a:pt x="447" y="240"/>
                  </a:lnTo>
                  <a:lnTo>
                    <a:pt x="485" y="278"/>
                  </a:lnTo>
                  <a:lnTo>
                    <a:pt x="524" y="320"/>
                  </a:lnTo>
                  <a:lnTo>
                    <a:pt x="560" y="365"/>
                  </a:lnTo>
                  <a:lnTo>
                    <a:pt x="597" y="414"/>
                  </a:lnTo>
                  <a:lnTo>
                    <a:pt x="632" y="466"/>
                  </a:lnTo>
                  <a:lnTo>
                    <a:pt x="664" y="524"/>
                  </a:lnTo>
                  <a:lnTo>
                    <a:pt x="695" y="584"/>
                  </a:lnTo>
                  <a:lnTo>
                    <a:pt x="722" y="650"/>
                  </a:lnTo>
                  <a:lnTo>
                    <a:pt x="747" y="720"/>
                  </a:lnTo>
                  <a:lnTo>
                    <a:pt x="768" y="795"/>
                  </a:lnTo>
                  <a:lnTo>
                    <a:pt x="786" y="873"/>
                  </a:lnTo>
                  <a:lnTo>
                    <a:pt x="800" y="957"/>
                  </a:lnTo>
                  <a:lnTo>
                    <a:pt x="810" y="1047"/>
                  </a:lnTo>
                  <a:lnTo>
                    <a:pt x="816" y="1141"/>
                  </a:lnTo>
                  <a:lnTo>
                    <a:pt x="816" y="1241"/>
                  </a:lnTo>
                  <a:lnTo>
                    <a:pt x="813" y="1241"/>
                  </a:lnTo>
                  <a:lnTo>
                    <a:pt x="805" y="1238"/>
                  </a:lnTo>
                  <a:lnTo>
                    <a:pt x="792" y="1234"/>
                  </a:lnTo>
                  <a:lnTo>
                    <a:pt x="775" y="1229"/>
                  </a:lnTo>
                  <a:lnTo>
                    <a:pt x="753" y="1220"/>
                  </a:lnTo>
                  <a:lnTo>
                    <a:pt x="727" y="1210"/>
                  </a:lnTo>
                  <a:lnTo>
                    <a:pt x="699" y="1199"/>
                  </a:lnTo>
                  <a:lnTo>
                    <a:pt x="669" y="1185"/>
                  </a:lnTo>
                  <a:lnTo>
                    <a:pt x="635" y="1168"/>
                  </a:lnTo>
                  <a:lnTo>
                    <a:pt x="598" y="1150"/>
                  </a:lnTo>
                  <a:lnTo>
                    <a:pt x="560" y="1129"/>
                  </a:lnTo>
                  <a:lnTo>
                    <a:pt x="521" y="1105"/>
                  </a:lnTo>
                  <a:lnTo>
                    <a:pt x="480" y="1080"/>
                  </a:lnTo>
                  <a:lnTo>
                    <a:pt x="438" y="1052"/>
                  </a:lnTo>
                  <a:lnTo>
                    <a:pt x="398" y="1019"/>
                  </a:lnTo>
                  <a:lnTo>
                    <a:pt x="356" y="986"/>
                  </a:lnTo>
                  <a:lnTo>
                    <a:pt x="315" y="949"/>
                  </a:lnTo>
                  <a:lnTo>
                    <a:pt x="276" y="910"/>
                  </a:lnTo>
                  <a:lnTo>
                    <a:pt x="236" y="866"/>
                  </a:lnTo>
                  <a:lnTo>
                    <a:pt x="200" y="821"/>
                  </a:lnTo>
                  <a:lnTo>
                    <a:pt x="165" y="772"/>
                  </a:lnTo>
                  <a:lnTo>
                    <a:pt x="131" y="719"/>
                  </a:lnTo>
                  <a:lnTo>
                    <a:pt x="101" y="664"/>
                  </a:lnTo>
                  <a:lnTo>
                    <a:pt x="75" y="605"/>
                  </a:lnTo>
                  <a:lnTo>
                    <a:pt x="51" y="542"/>
                  </a:lnTo>
                  <a:lnTo>
                    <a:pt x="31" y="476"/>
                  </a:lnTo>
                  <a:lnTo>
                    <a:pt x="16" y="406"/>
                  </a:lnTo>
                  <a:lnTo>
                    <a:pt x="6" y="333"/>
                  </a:lnTo>
                  <a:lnTo>
                    <a:pt x="0" y="255"/>
                  </a:lnTo>
                  <a:lnTo>
                    <a:pt x="0" y="174"/>
                  </a:lnTo>
                  <a:lnTo>
                    <a:pt x="6" y="88"/>
                  </a:lnTo>
                  <a:lnTo>
                    <a:pt x="19" y="0"/>
                  </a:lnTo>
                  <a:close/>
                </a:path>
              </a:pathLst>
            </a:custGeom>
            <a:solidFill>
              <a:sysClr val="window" lastClr="FFFFFF"/>
            </a:solidFill>
            <a:ln w="12700" cap="flat" cmpd="sng" algn="ctr">
              <a:solidFill>
                <a:srgbClr val="FFC000"/>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4" name="Freeform 5"/>
            <p:cNvSpPr>
              <a:spLocks/>
            </p:cNvSpPr>
            <p:nvPr/>
          </p:nvSpPr>
          <p:spPr bwMode="auto">
            <a:xfrm rot="20531283">
              <a:off x="-886579" y="2118569"/>
              <a:ext cx="3174271" cy="481519"/>
            </a:xfrm>
            <a:custGeom>
              <a:avLst/>
              <a:gdLst>
                <a:gd name="T0" fmla="*/ 402 w 967"/>
                <a:gd name="T1" fmla="*/ 0 h 371"/>
                <a:gd name="T2" fmla="*/ 455 w 967"/>
                <a:gd name="T3" fmla="*/ 2 h 371"/>
                <a:gd name="T4" fmla="*/ 511 w 967"/>
                <a:gd name="T5" fmla="*/ 6 h 371"/>
                <a:gd name="T6" fmla="*/ 570 w 967"/>
                <a:gd name="T7" fmla="*/ 17 h 371"/>
                <a:gd name="T8" fmla="*/ 632 w 967"/>
                <a:gd name="T9" fmla="*/ 33 h 371"/>
                <a:gd name="T10" fmla="*/ 695 w 967"/>
                <a:gd name="T11" fmla="*/ 54 h 371"/>
                <a:gd name="T12" fmla="*/ 761 w 967"/>
                <a:gd name="T13" fmla="*/ 83 h 371"/>
                <a:gd name="T14" fmla="*/ 828 w 967"/>
                <a:gd name="T15" fmla="*/ 118 h 371"/>
                <a:gd name="T16" fmla="*/ 897 w 967"/>
                <a:gd name="T17" fmla="*/ 162 h 371"/>
                <a:gd name="T18" fmla="*/ 967 w 967"/>
                <a:gd name="T19" fmla="*/ 214 h 371"/>
                <a:gd name="T20" fmla="*/ 965 w 967"/>
                <a:gd name="T21" fmla="*/ 217 h 371"/>
                <a:gd name="T22" fmla="*/ 956 w 967"/>
                <a:gd name="T23" fmla="*/ 222 h 371"/>
                <a:gd name="T24" fmla="*/ 942 w 967"/>
                <a:gd name="T25" fmla="*/ 232 h 371"/>
                <a:gd name="T26" fmla="*/ 924 w 967"/>
                <a:gd name="T27" fmla="*/ 243 h 371"/>
                <a:gd name="T28" fmla="*/ 900 w 967"/>
                <a:gd name="T29" fmla="*/ 257 h 371"/>
                <a:gd name="T30" fmla="*/ 872 w 967"/>
                <a:gd name="T31" fmla="*/ 273 h 371"/>
                <a:gd name="T32" fmla="*/ 840 w 967"/>
                <a:gd name="T33" fmla="*/ 290 h 371"/>
                <a:gd name="T34" fmla="*/ 803 w 967"/>
                <a:gd name="T35" fmla="*/ 305 h 371"/>
                <a:gd name="T36" fmla="*/ 764 w 967"/>
                <a:gd name="T37" fmla="*/ 320 h 371"/>
                <a:gd name="T38" fmla="*/ 722 w 967"/>
                <a:gd name="T39" fmla="*/ 336 h 371"/>
                <a:gd name="T40" fmla="*/ 675 w 967"/>
                <a:gd name="T41" fmla="*/ 349 h 371"/>
                <a:gd name="T42" fmla="*/ 626 w 967"/>
                <a:gd name="T43" fmla="*/ 360 h 371"/>
                <a:gd name="T44" fmla="*/ 576 w 967"/>
                <a:gd name="T45" fmla="*/ 367 h 371"/>
                <a:gd name="T46" fmla="*/ 522 w 967"/>
                <a:gd name="T47" fmla="*/ 371 h 371"/>
                <a:gd name="T48" fmla="*/ 468 w 967"/>
                <a:gd name="T49" fmla="*/ 371 h 371"/>
                <a:gd name="T50" fmla="*/ 412 w 967"/>
                <a:gd name="T51" fmla="*/ 365 h 371"/>
                <a:gd name="T52" fmla="*/ 354 w 967"/>
                <a:gd name="T53" fmla="*/ 354 h 371"/>
                <a:gd name="T54" fmla="*/ 295 w 967"/>
                <a:gd name="T55" fmla="*/ 339 h 371"/>
                <a:gd name="T56" fmla="*/ 236 w 967"/>
                <a:gd name="T57" fmla="*/ 315 h 371"/>
                <a:gd name="T58" fmla="*/ 177 w 967"/>
                <a:gd name="T59" fmla="*/ 284 h 371"/>
                <a:gd name="T60" fmla="*/ 118 w 967"/>
                <a:gd name="T61" fmla="*/ 245 h 371"/>
                <a:gd name="T62" fmla="*/ 58 w 967"/>
                <a:gd name="T63" fmla="*/ 198 h 371"/>
                <a:gd name="T64" fmla="*/ 0 w 967"/>
                <a:gd name="T65" fmla="*/ 141 h 371"/>
                <a:gd name="T66" fmla="*/ 2 w 967"/>
                <a:gd name="T67" fmla="*/ 139 h 371"/>
                <a:gd name="T68" fmla="*/ 9 w 967"/>
                <a:gd name="T69" fmla="*/ 134 h 371"/>
                <a:gd name="T70" fmla="*/ 20 w 967"/>
                <a:gd name="T71" fmla="*/ 125 h 371"/>
                <a:gd name="T72" fmla="*/ 37 w 967"/>
                <a:gd name="T73" fmla="*/ 114 h 371"/>
                <a:gd name="T74" fmla="*/ 56 w 967"/>
                <a:gd name="T75" fmla="*/ 101 h 371"/>
                <a:gd name="T76" fmla="*/ 80 w 967"/>
                <a:gd name="T77" fmla="*/ 87 h 371"/>
                <a:gd name="T78" fmla="*/ 108 w 967"/>
                <a:gd name="T79" fmla="*/ 73 h 371"/>
                <a:gd name="T80" fmla="*/ 141 w 967"/>
                <a:gd name="T81" fmla="*/ 59 h 371"/>
                <a:gd name="T82" fmla="*/ 176 w 967"/>
                <a:gd name="T83" fmla="*/ 45 h 371"/>
                <a:gd name="T84" fmla="*/ 214 w 967"/>
                <a:gd name="T85" fmla="*/ 31 h 371"/>
                <a:gd name="T86" fmla="*/ 256 w 967"/>
                <a:gd name="T87" fmla="*/ 20 h 371"/>
                <a:gd name="T88" fmla="*/ 302 w 967"/>
                <a:gd name="T89" fmla="*/ 10 h 371"/>
                <a:gd name="T90" fmla="*/ 350 w 967"/>
                <a:gd name="T91" fmla="*/ 4 h 371"/>
                <a:gd name="T92" fmla="*/ 402 w 967"/>
                <a:gd name="T9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7" h="371">
                  <a:moveTo>
                    <a:pt x="402" y="0"/>
                  </a:moveTo>
                  <a:lnTo>
                    <a:pt x="455" y="2"/>
                  </a:lnTo>
                  <a:lnTo>
                    <a:pt x="511" y="6"/>
                  </a:lnTo>
                  <a:lnTo>
                    <a:pt x="570" y="17"/>
                  </a:lnTo>
                  <a:lnTo>
                    <a:pt x="632" y="33"/>
                  </a:lnTo>
                  <a:lnTo>
                    <a:pt x="695" y="54"/>
                  </a:lnTo>
                  <a:lnTo>
                    <a:pt x="761" y="83"/>
                  </a:lnTo>
                  <a:lnTo>
                    <a:pt x="828" y="118"/>
                  </a:lnTo>
                  <a:lnTo>
                    <a:pt x="897" y="162"/>
                  </a:lnTo>
                  <a:lnTo>
                    <a:pt x="967" y="214"/>
                  </a:lnTo>
                  <a:lnTo>
                    <a:pt x="965" y="217"/>
                  </a:lnTo>
                  <a:lnTo>
                    <a:pt x="956" y="222"/>
                  </a:lnTo>
                  <a:lnTo>
                    <a:pt x="942" y="232"/>
                  </a:lnTo>
                  <a:lnTo>
                    <a:pt x="924" y="243"/>
                  </a:lnTo>
                  <a:lnTo>
                    <a:pt x="900" y="257"/>
                  </a:lnTo>
                  <a:lnTo>
                    <a:pt x="872" y="273"/>
                  </a:lnTo>
                  <a:lnTo>
                    <a:pt x="840" y="290"/>
                  </a:lnTo>
                  <a:lnTo>
                    <a:pt x="803" y="305"/>
                  </a:lnTo>
                  <a:lnTo>
                    <a:pt x="764" y="320"/>
                  </a:lnTo>
                  <a:lnTo>
                    <a:pt x="722" y="336"/>
                  </a:lnTo>
                  <a:lnTo>
                    <a:pt x="675" y="349"/>
                  </a:lnTo>
                  <a:lnTo>
                    <a:pt x="626" y="360"/>
                  </a:lnTo>
                  <a:lnTo>
                    <a:pt x="576" y="367"/>
                  </a:lnTo>
                  <a:lnTo>
                    <a:pt x="522" y="371"/>
                  </a:lnTo>
                  <a:lnTo>
                    <a:pt x="468" y="371"/>
                  </a:lnTo>
                  <a:lnTo>
                    <a:pt x="412" y="365"/>
                  </a:lnTo>
                  <a:lnTo>
                    <a:pt x="354" y="354"/>
                  </a:lnTo>
                  <a:lnTo>
                    <a:pt x="295" y="339"/>
                  </a:lnTo>
                  <a:lnTo>
                    <a:pt x="236" y="315"/>
                  </a:lnTo>
                  <a:lnTo>
                    <a:pt x="177" y="284"/>
                  </a:lnTo>
                  <a:lnTo>
                    <a:pt x="118" y="245"/>
                  </a:lnTo>
                  <a:lnTo>
                    <a:pt x="58" y="198"/>
                  </a:lnTo>
                  <a:lnTo>
                    <a:pt x="0" y="141"/>
                  </a:lnTo>
                  <a:lnTo>
                    <a:pt x="2" y="139"/>
                  </a:lnTo>
                  <a:lnTo>
                    <a:pt x="9" y="134"/>
                  </a:lnTo>
                  <a:lnTo>
                    <a:pt x="20" y="125"/>
                  </a:lnTo>
                  <a:lnTo>
                    <a:pt x="37" y="114"/>
                  </a:lnTo>
                  <a:lnTo>
                    <a:pt x="56" y="101"/>
                  </a:lnTo>
                  <a:lnTo>
                    <a:pt x="80" y="87"/>
                  </a:lnTo>
                  <a:lnTo>
                    <a:pt x="108" y="73"/>
                  </a:lnTo>
                  <a:lnTo>
                    <a:pt x="141" y="59"/>
                  </a:lnTo>
                  <a:lnTo>
                    <a:pt x="176" y="45"/>
                  </a:lnTo>
                  <a:lnTo>
                    <a:pt x="214" y="31"/>
                  </a:lnTo>
                  <a:lnTo>
                    <a:pt x="256" y="20"/>
                  </a:lnTo>
                  <a:lnTo>
                    <a:pt x="302" y="10"/>
                  </a:lnTo>
                  <a:lnTo>
                    <a:pt x="350" y="4"/>
                  </a:lnTo>
                  <a:lnTo>
                    <a:pt x="402"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grpSp>
          <p:nvGrpSpPr>
            <p:cNvPr id="15" name="Group 6"/>
            <p:cNvGrpSpPr/>
            <p:nvPr/>
          </p:nvGrpSpPr>
          <p:grpSpPr>
            <a:xfrm>
              <a:off x="973383" y="1835960"/>
              <a:ext cx="3509051" cy="3051571"/>
              <a:chOff x="973383" y="1835960"/>
              <a:chExt cx="3509051" cy="3051571"/>
            </a:xfrm>
          </p:grpSpPr>
          <p:grpSp>
            <p:nvGrpSpPr>
              <p:cNvPr id="16" name="Group 7"/>
              <p:cNvGrpSpPr/>
              <p:nvPr/>
            </p:nvGrpSpPr>
            <p:grpSpPr>
              <a:xfrm>
                <a:off x="973383" y="2379421"/>
                <a:ext cx="3509051" cy="2508110"/>
                <a:chOff x="973383" y="2379421"/>
                <a:chExt cx="3509051" cy="2508110"/>
              </a:xfrm>
              <a:solidFill>
                <a:sysClr val="windowText" lastClr="000000">
                  <a:lumMod val="85000"/>
                  <a:lumOff val="15000"/>
                </a:sysClr>
              </a:solidFill>
            </p:grpSpPr>
            <p:sp>
              <p:nvSpPr>
                <p:cNvPr id="18" name="Freeform 9"/>
                <p:cNvSpPr>
                  <a:spLocks/>
                </p:cNvSpPr>
                <p:nvPr/>
              </p:nvSpPr>
              <p:spPr bwMode="auto">
                <a:xfrm>
                  <a:off x="973383" y="4367809"/>
                  <a:ext cx="3509051" cy="519722"/>
                </a:xfrm>
                <a:custGeom>
                  <a:avLst/>
                  <a:gdLst>
                    <a:gd name="T0" fmla="*/ 2108 w 3781"/>
                    <a:gd name="T1" fmla="*/ 2 h 560"/>
                    <a:gd name="T2" fmla="*/ 2334 w 3781"/>
                    <a:gd name="T3" fmla="*/ 19 h 560"/>
                    <a:gd name="T4" fmla="*/ 2546 w 3781"/>
                    <a:gd name="T5" fmla="*/ 50 h 560"/>
                    <a:gd name="T6" fmla="*/ 2743 w 3781"/>
                    <a:gd name="T7" fmla="*/ 91 h 560"/>
                    <a:gd name="T8" fmla="*/ 2924 w 3781"/>
                    <a:gd name="T9" fmla="*/ 140 h 560"/>
                    <a:gd name="T10" fmla="*/ 3088 w 3781"/>
                    <a:gd name="T11" fmla="*/ 195 h 560"/>
                    <a:gd name="T12" fmla="*/ 3237 w 3781"/>
                    <a:gd name="T13" fmla="*/ 254 h 560"/>
                    <a:gd name="T14" fmla="*/ 3369 w 3781"/>
                    <a:gd name="T15" fmla="*/ 313 h 560"/>
                    <a:gd name="T16" fmla="*/ 3484 w 3781"/>
                    <a:gd name="T17" fmla="*/ 370 h 560"/>
                    <a:gd name="T18" fmla="*/ 3581 w 3781"/>
                    <a:gd name="T19" fmla="*/ 425 h 560"/>
                    <a:gd name="T20" fmla="*/ 3658 w 3781"/>
                    <a:gd name="T21" fmla="*/ 474 h 560"/>
                    <a:gd name="T22" fmla="*/ 3718 w 3781"/>
                    <a:gd name="T23" fmla="*/ 514 h 560"/>
                    <a:gd name="T24" fmla="*/ 3758 w 3781"/>
                    <a:gd name="T25" fmla="*/ 543 h 560"/>
                    <a:gd name="T26" fmla="*/ 3779 w 3781"/>
                    <a:gd name="T27" fmla="*/ 559 h 560"/>
                    <a:gd name="T28" fmla="*/ 3621 w 3781"/>
                    <a:gd name="T29" fmla="*/ 501 h 560"/>
                    <a:gd name="T30" fmla="*/ 3306 w 3781"/>
                    <a:gd name="T31" fmla="*/ 403 h 560"/>
                    <a:gd name="T32" fmla="*/ 2994 w 3781"/>
                    <a:gd name="T33" fmla="*/ 327 h 560"/>
                    <a:gd name="T34" fmla="*/ 2689 w 3781"/>
                    <a:gd name="T35" fmla="*/ 272 h 560"/>
                    <a:gd name="T36" fmla="*/ 2395 w 3781"/>
                    <a:gd name="T37" fmla="*/ 237 h 560"/>
                    <a:gd name="T38" fmla="*/ 2108 w 3781"/>
                    <a:gd name="T39" fmla="*/ 217 h 560"/>
                    <a:gd name="T40" fmla="*/ 1833 w 3781"/>
                    <a:gd name="T41" fmla="*/ 213 h 560"/>
                    <a:gd name="T42" fmla="*/ 1572 w 3781"/>
                    <a:gd name="T43" fmla="*/ 222 h 560"/>
                    <a:gd name="T44" fmla="*/ 1325 w 3781"/>
                    <a:gd name="T45" fmla="*/ 240 h 560"/>
                    <a:gd name="T46" fmla="*/ 1095 w 3781"/>
                    <a:gd name="T47" fmla="*/ 266 h 560"/>
                    <a:gd name="T48" fmla="*/ 881 w 3781"/>
                    <a:gd name="T49" fmla="*/ 299 h 560"/>
                    <a:gd name="T50" fmla="*/ 688 w 3781"/>
                    <a:gd name="T51" fmla="*/ 337 h 560"/>
                    <a:gd name="T52" fmla="*/ 515 w 3781"/>
                    <a:gd name="T53" fmla="*/ 375 h 560"/>
                    <a:gd name="T54" fmla="*/ 364 w 3781"/>
                    <a:gd name="T55" fmla="*/ 414 h 560"/>
                    <a:gd name="T56" fmla="*/ 237 w 3781"/>
                    <a:gd name="T57" fmla="*/ 450 h 560"/>
                    <a:gd name="T58" fmla="*/ 136 w 3781"/>
                    <a:gd name="T59" fmla="*/ 481 h 560"/>
                    <a:gd name="T60" fmla="*/ 62 w 3781"/>
                    <a:gd name="T61" fmla="*/ 508 h 560"/>
                    <a:gd name="T62" fmla="*/ 15 w 3781"/>
                    <a:gd name="T63" fmla="*/ 523 h 560"/>
                    <a:gd name="T64" fmla="*/ 0 w 3781"/>
                    <a:gd name="T65" fmla="*/ 531 h 560"/>
                    <a:gd name="T66" fmla="*/ 319 w 3781"/>
                    <a:gd name="T67" fmla="*/ 373 h 560"/>
                    <a:gd name="T68" fmla="*/ 627 w 3781"/>
                    <a:gd name="T69" fmla="*/ 248 h 560"/>
                    <a:gd name="T70" fmla="*/ 925 w 3781"/>
                    <a:gd name="T71" fmla="*/ 150 h 560"/>
                    <a:gd name="T72" fmla="*/ 1210 w 3781"/>
                    <a:gd name="T73" fmla="*/ 80 h 560"/>
                    <a:gd name="T74" fmla="*/ 1482 w 3781"/>
                    <a:gd name="T75" fmla="*/ 32 h 560"/>
                    <a:gd name="T76" fmla="*/ 1743 w 3781"/>
                    <a:gd name="T77" fmla="*/ 7 h 560"/>
                    <a:gd name="T78" fmla="*/ 1990 w 3781"/>
                    <a:gd name="T79" fmla="*/ 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781" h="560">
                      <a:moveTo>
                        <a:pt x="1990" y="0"/>
                      </a:moveTo>
                      <a:lnTo>
                        <a:pt x="2108" y="2"/>
                      </a:lnTo>
                      <a:lnTo>
                        <a:pt x="2223" y="9"/>
                      </a:lnTo>
                      <a:lnTo>
                        <a:pt x="2334" y="19"/>
                      </a:lnTo>
                      <a:lnTo>
                        <a:pt x="2442" y="33"/>
                      </a:lnTo>
                      <a:lnTo>
                        <a:pt x="2546" y="50"/>
                      </a:lnTo>
                      <a:lnTo>
                        <a:pt x="2646" y="70"/>
                      </a:lnTo>
                      <a:lnTo>
                        <a:pt x="2743" y="91"/>
                      </a:lnTo>
                      <a:lnTo>
                        <a:pt x="2835" y="115"/>
                      </a:lnTo>
                      <a:lnTo>
                        <a:pt x="2924" y="140"/>
                      </a:lnTo>
                      <a:lnTo>
                        <a:pt x="3008" y="167"/>
                      </a:lnTo>
                      <a:lnTo>
                        <a:pt x="3088" y="195"/>
                      </a:lnTo>
                      <a:lnTo>
                        <a:pt x="3165" y="224"/>
                      </a:lnTo>
                      <a:lnTo>
                        <a:pt x="3237" y="254"/>
                      </a:lnTo>
                      <a:lnTo>
                        <a:pt x="3306" y="283"/>
                      </a:lnTo>
                      <a:lnTo>
                        <a:pt x="3369" y="313"/>
                      </a:lnTo>
                      <a:lnTo>
                        <a:pt x="3429" y="342"/>
                      </a:lnTo>
                      <a:lnTo>
                        <a:pt x="3484" y="370"/>
                      </a:lnTo>
                      <a:lnTo>
                        <a:pt x="3534" y="398"/>
                      </a:lnTo>
                      <a:lnTo>
                        <a:pt x="3581" y="425"/>
                      </a:lnTo>
                      <a:lnTo>
                        <a:pt x="3621" y="450"/>
                      </a:lnTo>
                      <a:lnTo>
                        <a:pt x="3658" y="474"/>
                      </a:lnTo>
                      <a:lnTo>
                        <a:pt x="3690" y="495"/>
                      </a:lnTo>
                      <a:lnTo>
                        <a:pt x="3718" y="514"/>
                      </a:lnTo>
                      <a:lnTo>
                        <a:pt x="3741" y="529"/>
                      </a:lnTo>
                      <a:lnTo>
                        <a:pt x="3758" y="543"/>
                      </a:lnTo>
                      <a:lnTo>
                        <a:pt x="3770" y="552"/>
                      </a:lnTo>
                      <a:lnTo>
                        <a:pt x="3779" y="559"/>
                      </a:lnTo>
                      <a:lnTo>
                        <a:pt x="3781" y="560"/>
                      </a:lnTo>
                      <a:lnTo>
                        <a:pt x="3621" y="501"/>
                      </a:lnTo>
                      <a:lnTo>
                        <a:pt x="3463" y="449"/>
                      </a:lnTo>
                      <a:lnTo>
                        <a:pt x="3306" y="403"/>
                      </a:lnTo>
                      <a:lnTo>
                        <a:pt x="3148" y="362"/>
                      </a:lnTo>
                      <a:lnTo>
                        <a:pt x="2994" y="327"/>
                      </a:lnTo>
                      <a:lnTo>
                        <a:pt x="2841" y="297"/>
                      </a:lnTo>
                      <a:lnTo>
                        <a:pt x="2689" y="272"/>
                      </a:lnTo>
                      <a:lnTo>
                        <a:pt x="2541" y="252"/>
                      </a:lnTo>
                      <a:lnTo>
                        <a:pt x="2395" y="237"/>
                      </a:lnTo>
                      <a:lnTo>
                        <a:pt x="2250" y="226"/>
                      </a:lnTo>
                      <a:lnTo>
                        <a:pt x="2108" y="217"/>
                      </a:lnTo>
                      <a:lnTo>
                        <a:pt x="1969" y="215"/>
                      </a:lnTo>
                      <a:lnTo>
                        <a:pt x="1833" y="213"/>
                      </a:lnTo>
                      <a:lnTo>
                        <a:pt x="1701" y="216"/>
                      </a:lnTo>
                      <a:lnTo>
                        <a:pt x="1572" y="222"/>
                      </a:lnTo>
                      <a:lnTo>
                        <a:pt x="1447" y="230"/>
                      </a:lnTo>
                      <a:lnTo>
                        <a:pt x="1325" y="240"/>
                      </a:lnTo>
                      <a:lnTo>
                        <a:pt x="1209" y="252"/>
                      </a:lnTo>
                      <a:lnTo>
                        <a:pt x="1095" y="266"/>
                      </a:lnTo>
                      <a:lnTo>
                        <a:pt x="985" y="282"/>
                      </a:lnTo>
                      <a:lnTo>
                        <a:pt x="881" y="299"/>
                      </a:lnTo>
                      <a:lnTo>
                        <a:pt x="782" y="317"/>
                      </a:lnTo>
                      <a:lnTo>
                        <a:pt x="688" y="337"/>
                      </a:lnTo>
                      <a:lnTo>
                        <a:pt x="598" y="355"/>
                      </a:lnTo>
                      <a:lnTo>
                        <a:pt x="515" y="375"/>
                      </a:lnTo>
                      <a:lnTo>
                        <a:pt x="437" y="394"/>
                      </a:lnTo>
                      <a:lnTo>
                        <a:pt x="364" y="414"/>
                      </a:lnTo>
                      <a:lnTo>
                        <a:pt x="298" y="432"/>
                      </a:lnTo>
                      <a:lnTo>
                        <a:pt x="237" y="450"/>
                      </a:lnTo>
                      <a:lnTo>
                        <a:pt x="182" y="467"/>
                      </a:lnTo>
                      <a:lnTo>
                        <a:pt x="136" y="481"/>
                      </a:lnTo>
                      <a:lnTo>
                        <a:pt x="95" y="495"/>
                      </a:lnTo>
                      <a:lnTo>
                        <a:pt x="62" y="508"/>
                      </a:lnTo>
                      <a:lnTo>
                        <a:pt x="35" y="516"/>
                      </a:lnTo>
                      <a:lnTo>
                        <a:pt x="15" y="523"/>
                      </a:lnTo>
                      <a:lnTo>
                        <a:pt x="4" y="529"/>
                      </a:lnTo>
                      <a:lnTo>
                        <a:pt x="0" y="531"/>
                      </a:lnTo>
                      <a:lnTo>
                        <a:pt x="161" y="448"/>
                      </a:lnTo>
                      <a:lnTo>
                        <a:pt x="319" y="373"/>
                      </a:lnTo>
                      <a:lnTo>
                        <a:pt x="474" y="307"/>
                      </a:lnTo>
                      <a:lnTo>
                        <a:pt x="627" y="248"/>
                      </a:lnTo>
                      <a:lnTo>
                        <a:pt x="778" y="196"/>
                      </a:lnTo>
                      <a:lnTo>
                        <a:pt x="925" y="150"/>
                      </a:lnTo>
                      <a:lnTo>
                        <a:pt x="1068" y="112"/>
                      </a:lnTo>
                      <a:lnTo>
                        <a:pt x="1210" y="80"/>
                      </a:lnTo>
                      <a:lnTo>
                        <a:pt x="1347" y="53"/>
                      </a:lnTo>
                      <a:lnTo>
                        <a:pt x="1482" y="32"/>
                      </a:lnTo>
                      <a:lnTo>
                        <a:pt x="1614" y="16"/>
                      </a:lnTo>
                      <a:lnTo>
                        <a:pt x="1743" y="7"/>
                      </a:lnTo>
                      <a:lnTo>
                        <a:pt x="1868" y="1"/>
                      </a:lnTo>
                      <a:lnTo>
                        <a:pt x="1990" y="0"/>
                      </a:lnTo>
                      <a:close/>
                    </a:path>
                  </a:pathLst>
                </a:custGeom>
                <a:solidFill>
                  <a:sysClr val="windowText" lastClr="000000">
                    <a:lumMod val="65000"/>
                    <a:lumOff val="35000"/>
                  </a:sysClr>
                </a:solidFill>
                <a:ln w="0">
                  <a:noFill/>
                  <a:prstDash val="solid"/>
                  <a:round/>
                  <a:headEnd/>
                  <a:tailEnd/>
                </a:ln>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9" name="Freeform 10"/>
                <p:cNvSpPr>
                  <a:spLocks/>
                </p:cNvSpPr>
                <p:nvPr/>
              </p:nvSpPr>
              <p:spPr bwMode="auto">
                <a:xfrm>
                  <a:off x="1994209" y="2379421"/>
                  <a:ext cx="2064212" cy="2100172"/>
                </a:xfrm>
                <a:custGeom>
                  <a:avLst/>
                  <a:gdLst>
                    <a:gd name="T0" fmla="*/ 285 w 1627"/>
                    <a:gd name="T1" fmla="*/ 59 h 2254"/>
                    <a:gd name="T2" fmla="*/ 396 w 1627"/>
                    <a:gd name="T3" fmla="*/ 173 h 2254"/>
                    <a:gd name="T4" fmla="*/ 490 w 1627"/>
                    <a:gd name="T5" fmla="*/ 308 h 2254"/>
                    <a:gd name="T6" fmla="*/ 571 w 1627"/>
                    <a:gd name="T7" fmla="*/ 451 h 2254"/>
                    <a:gd name="T8" fmla="*/ 643 w 1627"/>
                    <a:gd name="T9" fmla="*/ 589 h 2254"/>
                    <a:gd name="T10" fmla="*/ 711 w 1627"/>
                    <a:gd name="T11" fmla="*/ 710 h 2254"/>
                    <a:gd name="T12" fmla="*/ 782 w 1627"/>
                    <a:gd name="T13" fmla="*/ 801 h 2254"/>
                    <a:gd name="T14" fmla="*/ 856 w 1627"/>
                    <a:gd name="T15" fmla="*/ 847 h 2254"/>
                    <a:gd name="T16" fmla="*/ 940 w 1627"/>
                    <a:gd name="T17" fmla="*/ 839 h 2254"/>
                    <a:gd name="T18" fmla="*/ 1040 w 1627"/>
                    <a:gd name="T19" fmla="*/ 762 h 2254"/>
                    <a:gd name="T20" fmla="*/ 1212 w 1627"/>
                    <a:gd name="T21" fmla="*/ 599 h 2254"/>
                    <a:gd name="T22" fmla="*/ 1361 w 1627"/>
                    <a:gd name="T23" fmla="*/ 496 h 2254"/>
                    <a:gd name="T24" fmla="*/ 1481 w 1627"/>
                    <a:gd name="T25" fmla="*/ 441 h 2254"/>
                    <a:gd name="T26" fmla="*/ 1568 w 1627"/>
                    <a:gd name="T27" fmla="*/ 419 h 2254"/>
                    <a:gd name="T28" fmla="*/ 1617 w 1627"/>
                    <a:gd name="T29" fmla="*/ 413 h 2254"/>
                    <a:gd name="T30" fmla="*/ 1547 w 1627"/>
                    <a:gd name="T31" fmla="*/ 471 h 2254"/>
                    <a:gd name="T32" fmla="*/ 1353 w 1627"/>
                    <a:gd name="T33" fmla="*/ 651 h 2254"/>
                    <a:gd name="T34" fmla="*/ 1219 w 1627"/>
                    <a:gd name="T35" fmla="*/ 846 h 2254"/>
                    <a:gd name="T36" fmla="*/ 1138 w 1627"/>
                    <a:gd name="T37" fmla="*/ 1049 h 2254"/>
                    <a:gd name="T38" fmla="*/ 1099 w 1627"/>
                    <a:gd name="T39" fmla="*/ 1252 h 2254"/>
                    <a:gd name="T40" fmla="*/ 1093 w 1627"/>
                    <a:gd name="T41" fmla="*/ 1448 h 2254"/>
                    <a:gd name="T42" fmla="*/ 1111 w 1627"/>
                    <a:gd name="T43" fmla="*/ 1631 h 2254"/>
                    <a:gd name="T44" fmla="*/ 1145 w 1627"/>
                    <a:gd name="T45" fmla="*/ 1794 h 2254"/>
                    <a:gd name="T46" fmla="*/ 1186 w 1627"/>
                    <a:gd name="T47" fmla="*/ 1927 h 2254"/>
                    <a:gd name="T48" fmla="*/ 1222 w 1627"/>
                    <a:gd name="T49" fmla="*/ 2027 h 2254"/>
                    <a:gd name="T50" fmla="*/ 1248 w 1627"/>
                    <a:gd name="T51" fmla="*/ 2085 h 2254"/>
                    <a:gd name="T52" fmla="*/ 1277 w 1627"/>
                    <a:gd name="T53" fmla="*/ 2135 h 2254"/>
                    <a:gd name="T54" fmla="*/ 1325 w 1627"/>
                    <a:gd name="T55" fmla="*/ 2217 h 2254"/>
                    <a:gd name="T56" fmla="*/ 1339 w 1627"/>
                    <a:gd name="T57" fmla="*/ 2252 h 2254"/>
                    <a:gd name="T58" fmla="*/ 1321 w 1627"/>
                    <a:gd name="T59" fmla="*/ 2250 h 2254"/>
                    <a:gd name="T60" fmla="*/ 1274 w 1627"/>
                    <a:gd name="T61" fmla="*/ 2222 h 2254"/>
                    <a:gd name="T62" fmla="*/ 1203 w 1627"/>
                    <a:gd name="T63" fmla="*/ 2179 h 2254"/>
                    <a:gd name="T64" fmla="*/ 1107 w 1627"/>
                    <a:gd name="T65" fmla="*/ 2108 h 2254"/>
                    <a:gd name="T66" fmla="*/ 1020 w 1627"/>
                    <a:gd name="T67" fmla="*/ 1982 h 2254"/>
                    <a:gd name="T68" fmla="*/ 944 w 1627"/>
                    <a:gd name="T69" fmla="*/ 1830 h 2254"/>
                    <a:gd name="T70" fmla="*/ 878 w 1627"/>
                    <a:gd name="T71" fmla="*/ 1693 h 2254"/>
                    <a:gd name="T72" fmla="*/ 818 w 1627"/>
                    <a:gd name="T73" fmla="*/ 1601 h 2254"/>
                    <a:gd name="T74" fmla="*/ 760 w 1627"/>
                    <a:gd name="T75" fmla="*/ 1586 h 2254"/>
                    <a:gd name="T76" fmla="*/ 707 w 1627"/>
                    <a:gd name="T77" fmla="*/ 1637 h 2254"/>
                    <a:gd name="T78" fmla="*/ 644 w 1627"/>
                    <a:gd name="T79" fmla="*/ 1738 h 2254"/>
                    <a:gd name="T80" fmla="*/ 553 w 1627"/>
                    <a:gd name="T81" fmla="*/ 1874 h 2254"/>
                    <a:gd name="T82" fmla="*/ 417 w 1627"/>
                    <a:gd name="T83" fmla="*/ 2024 h 2254"/>
                    <a:gd name="T84" fmla="*/ 266 w 1627"/>
                    <a:gd name="T85" fmla="*/ 2124 h 2254"/>
                    <a:gd name="T86" fmla="*/ 132 w 1627"/>
                    <a:gd name="T87" fmla="*/ 2173 h 2254"/>
                    <a:gd name="T88" fmla="*/ 36 w 1627"/>
                    <a:gd name="T89" fmla="*/ 2188 h 2254"/>
                    <a:gd name="T90" fmla="*/ 0 w 1627"/>
                    <a:gd name="T91" fmla="*/ 2190 h 2254"/>
                    <a:gd name="T92" fmla="*/ 25 w 1627"/>
                    <a:gd name="T93" fmla="*/ 2170 h 2254"/>
                    <a:gd name="T94" fmla="*/ 92 w 1627"/>
                    <a:gd name="T95" fmla="*/ 2114 h 2254"/>
                    <a:gd name="T96" fmla="*/ 188 w 1627"/>
                    <a:gd name="T97" fmla="*/ 2026 h 2254"/>
                    <a:gd name="T98" fmla="*/ 300 w 1627"/>
                    <a:gd name="T99" fmla="*/ 1910 h 2254"/>
                    <a:gd name="T100" fmla="*/ 412 w 1627"/>
                    <a:gd name="T101" fmla="*/ 1770 h 2254"/>
                    <a:gd name="T102" fmla="*/ 513 w 1627"/>
                    <a:gd name="T103" fmla="*/ 1611 h 2254"/>
                    <a:gd name="T104" fmla="*/ 591 w 1627"/>
                    <a:gd name="T105" fmla="*/ 1436 h 2254"/>
                    <a:gd name="T106" fmla="*/ 629 w 1627"/>
                    <a:gd name="T107" fmla="*/ 1250 h 2254"/>
                    <a:gd name="T108" fmla="*/ 616 w 1627"/>
                    <a:gd name="T109" fmla="*/ 1048 h 2254"/>
                    <a:gd name="T110" fmla="*/ 568 w 1627"/>
                    <a:gd name="T111" fmla="*/ 832 h 2254"/>
                    <a:gd name="T112" fmla="*/ 502 w 1627"/>
                    <a:gd name="T113" fmla="*/ 625 h 2254"/>
                    <a:gd name="T114" fmla="*/ 426 w 1627"/>
                    <a:gd name="T115" fmla="*/ 437 h 2254"/>
                    <a:gd name="T116" fmla="*/ 349 w 1627"/>
                    <a:gd name="T117" fmla="*/ 273 h 2254"/>
                    <a:gd name="T118" fmla="*/ 280 w 1627"/>
                    <a:gd name="T119" fmla="*/ 141 h 2254"/>
                    <a:gd name="T120" fmla="*/ 229 w 1627"/>
                    <a:gd name="T121" fmla="*/ 48 h 2254"/>
                    <a:gd name="T122" fmla="*/ 202 w 1627"/>
                    <a:gd name="T123" fmla="*/ 3 h 2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27" h="2254">
                      <a:moveTo>
                        <a:pt x="199" y="0"/>
                      </a:moveTo>
                      <a:lnTo>
                        <a:pt x="244" y="27"/>
                      </a:lnTo>
                      <a:lnTo>
                        <a:pt x="285" y="59"/>
                      </a:lnTo>
                      <a:lnTo>
                        <a:pt x="324" y="94"/>
                      </a:lnTo>
                      <a:lnTo>
                        <a:pt x="360" y="132"/>
                      </a:lnTo>
                      <a:lnTo>
                        <a:pt x="396" y="173"/>
                      </a:lnTo>
                      <a:lnTo>
                        <a:pt x="429" y="217"/>
                      </a:lnTo>
                      <a:lnTo>
                        <a:pt x="460" y="262"/>
                      </a:lnTo>
                      <a:lnTo>
                        <a:pt x="490" y="308"/>
                      </a:lnTo>
                      <a:lnTo>
                        <a:pt x="518" y="356"/>
                      </a:lnTo>
                      <a:lnTo>
                        <a:pt x="544" y="403"/>
                      </a:lnTo>
                      <a:lnTo>
                        <a:pt x="571" y="451"/>
                      </a:lnTo>
                      <a:lnTo>
                        <a:pt x="595" y="499"/>
                      </a:lnTo>
                      <a:lnTo>
                        <a:pt x="619" y="545"/>
                      </a:lnTo>
                      <a:lnTo>
                        <a:pt x="643" y="589"/>
                      </a:lnTo>
                      <a:lnTo>
                        <a:pt x="666" y="632"/>
                      </a:lnTo>
                      <a:lnTo>
                        <a:pt x="689" y="673"/>
                      </a:lnTo>
                      <a:lnTo>
                        <a:pt x="711" y="710"/>
                      </a:lnTo>
                      <a:lnTo>
                        <a:pt x="734" y="745"/>
                      </a:lnTo>
                      <a:lnTo>
                        <a:pt x="758" y="774"/>
                      </a:lnTo>
                      <a:lnTo>
                        <a:pt x="782" y="801"/>
                      </a:lnTo>
                      <a:lnTo>
                        <a:pt x="805" y="822"/>
                      </a:lnTo>
                      <a:lnTo>
                        <a:pt x="831" y="837"/>
                      </a:lnTo>
                      <a:lnTo>
                        <a:pt x="856" y="847"/>
                      </a:lnTo>
                      <a:lnTo>
                        <a:pt x="883" y="851"/>
                      </a:lnTo>
                      <a:lnTo>
                        <a:pt x="911" y="849"/>
                      </a:lnTo>
                      <a:lnTo>
                        <a:pt x="940" y="839"/>
                      </a:lnTo>
                      <a:lnTo>
                        <a:pt x="972" y="821"/>
                      </a:lnTo>
                      <a:lnTo>
                        <a:pt x="1005" y="795"/>
                      </a:lnTo>
                      <a:lnTo>
                        <a:pt x="1040" y="762"/>
                      </a:lnTo>
                      <a:lnTo>
                        <a:pt x="1100" y="700"/>
                      </a:lnTo>
                      <a:lnTo>
                        <a:pt x="1158" y="645"/>
                      </a:lnTo>
                      <a:lnTo>
                        <a:pt x="1212" y="599"/>
                      </a:lnTo>
                      <a:lnTo>
                        <a:pt x="1264" y="558"/>
                      </a:lnTo>
                      <a:lnTo>
                        <a:pt x="1315" y="524"/>
                      </a:lnTo>
                      <a:lnTo>
                        <a:pt x="1361" y="496"/>
                      </a:lnTo>
                      <a:lnTo>
                        <a:pt x="1405" y="474"/>
                      </a:lnTo>
                      <a:lnTo>
                        <a:pt x="1444" y="455"/>
                      </a:lnTo>
                      <a:lnTo>
                        <a:pt x="1481" y="441"/>
                      </a:lnTo>
                      <a:lnTo>
                        <a:pt x="1514" y="430"/>
                      </a:lnTo>
                      <a:lnTo>
                        <a:pt x="1542" y="423"/>
                      </a:lnTo>
                      <a:lnTo>
                        <a:pt x="1568" y="419"/>
                      </a:lnTo>
                      <a:lnTo>
                        <a:pt x="1589" y="416"/>
                      </a:lnTo>
                      <a:lnTo>
                        <a:pt x="1605" y="415"/>
                      </a:lnTo>
                      <a:lnTo>
                        <a:pt x="1617" y="413"/>
                      </a:lnTo>
                      <a:lnTo>
                        <a:pt x="1624" y="415"/>
                      </a:lnTo>
                      <a:lnTo>
                        <a:pt x="1627" y="415"/>
                      </a:lnTo>
                      <a:lnTo>
                        <a:pt x="1547" y="471"/>
                      </a:lnTo>
                      <a:lnTo>
                        <a:pt x="1475" y="528"/>
                      </a:lnTo>
                      <a:lnTo>
                        <a:pt x="1410" y="589"/>
                      </a:lnTo>
                      <a:lnTo>
                        <a:pt x="1353" y="651"/>
                      </a:lnTo>
                      <a:lnTo>
                        <a:pt x="1302" y="715"/>
                      </a:lnTo>
                      <a:lnTo>
                        <a:pt x="1257" y="780"/>
                      </a:lnTo>
                      <a:lnTo>
                        <a:pt x="1219" y="846"/>
                      </a:lnTo>
                      <a:lnTo>
                        <a:pt x="1187" y="913"/>
                      </a:lnTo>
                      <a:lnTo>
                        <a:pt x="1161" y="981"/>
                      </a:lnTo>
                      <a:lnTo>
                        <a:pt x="1138" y="1049"/>
                      </a:lnTo>
                      <a:lnTo>
                        <a:pt x="1121" y="1117"/>
                      </a:lnTo>
                      <a:lnTo>
                        <a:pt x="1107" y="1186"/>
                      </a:lnTo>
                      <a:lnTo>
                        <a:pt x="1099" y="1252"/>
                      </a:lnTo>
                      <a:lnTo>
                        <a:pt x="1093" y="1319"/>
                      </a:lnTo>
                      <a:lnTo>
                        <a:pt x="1092" y="1385"/>
                      </a:lnTo>
                      <a:lnTo>
                        <a:pt x="1093" y="1448"/>
                      </a:lnTo>
                      <a:lnTo>
                        <a:pt x="1097" y="1512"/>
                      </a:lnTo>
                      <a:lnTo>
                        <a:pt x="1103" y="1572"/>
                      </a:lnTo>
                      <a:lnTo>
                        <a:pt x="1111" y="1631"/>
                      </a:lnTo>
                      <a:lnTo>
                        <a:pt x="1121" y="1688"/>
                      </a:lnTo>
                      <a:lnTo>
                        <a:pt x="1132" y="1742"/>
                      </a:lnTo>
                      <a:lnTo>
                        <a:pt x="1145" y="1794"/>
                      </a:lnTo>
                      <a:lnTo>
                        <a:pt x="1159" y="1842"/>
                      </a:lnTo>
                      <a:lnTo>
                        <a:pt x="1172" y="1886"/>
                      </a:lnTo>
                      <a:lnTo>
                        <a:pt x="1186" y="1927"/>
                      </a:lnTo>
                      <a:lnTo>
                        <a:pt x="1198" y="1965"/>
                      </a:lnTo>
                      <a:lnTo>
                        <a:pt x="1211" y="1999"/>
                      </a:lnTo>
                      <a:lnTo>
                        <a:pt x="1222" y="2027"/>
                      </a:lnTo>
                      <a:lnTo>
                        <a:pt x="1232" y="2051"/>
                      </a:lnTo>
                      <a:lnTo>
                        <a:pt x="1241" y="2070"/>
                      </a:lnTo>
                      <a:lnTo>
                        <a:pt x="1248" y="2085"/>
                      </a:lnTo>
                      <a:lnTo>
                        <a:pt x="1252" y="2093"/>
                      </a:lnTo>
                      <a:lnTo>
                        <a:pt x="1253" y="2096"/>
                      </a:lnTo>
                      <a:lnTo>
                        <a:pt x="1277" y="2135"/>
                      </a:lnTo>
                      <a:lnTo>
                        <a:pt x="1297" y="2167"/>
                      </a:lnTo>
                      <a:lnTo>
                        <a:pt x="1312" y="2195"/>
                      </a:lnTo>
                      <a:lnTo>
                        <a:pt x="1325" y="2217"/>
                      </a:lnTo>
                      <a:lnTo>
                        <a:pt x="1333" y="2232"/>
                      </a:lnTo>
                      <a:lnTo>
                        <a:pt x="1337" y="2245"/>
                      </a:lnTo>
                      <a:lnTo>
                        <a:pt x="1339" y="2252"/>
                      </a:lnTo>
                      <a:lnTo>
                        <a:pt x="1336" y="2254"/>
                      </a:lnTo>
                      <a:lnTo>
                        <a:pt x="1330" y="2254"/>
                      </a:lnTo>
                      <a:lnTo>
                        <a:pt x="1321" y="2250"/>
                      </a:lnTo>
                      <a:lnTo>
                        <a:pt x="1308" y="2243"/>
                      </a:lnTo>
                      <a:lnTo>
                        <a:pt x="1292" y="2233"/>
                      </a:lnTo>
                      <a:lnTo>
                        <a:pt x="1274" y="2222"/>
                      </a:lnTo>
                      <a:lnTo>
                        <a:pt x="1253" y="2210"/>
                      </a:lnTo>
                      <a:lnTo>
                        <a:pt x="1229" y="2194"/>
                      </a:lnTo>
                      <a:lnTo>
                        <a:pt x="1203" y="2179"/>
                      </a:lnTo>
                      <a:lnTo>
                        <a:pt x="1173" y="2163"/>
                      </a:lnTo>
                      <a:lnTo>
                        <a:pt x="1139" y="2139"/>
                      </a:lnTo>
                      <a:lnTo>
                        <a:pt x="1107" y="2108"/>
                      </a:lnTo>
                      <a:lnTo>
                        <a:pt x="1076" y="2070"/>
                      </a:lnTo>
                      <a:lnTo>
                        <a:pt x="1047" y="2028"/>
                      </a:lnTo>
                      <a:lnTo>
                        <a:pt x="1020" y="1982"/>
                      </a:lnTo>
                      <a:lnTo>
                        <a:pt x="993" y="1931"/>
                      </a:lnTo>
                      <a:lnTo>
                        <a:pt x="968" y="1881"/>
                      </a:lnTo>
                      <a:lnTo>
                        <a:pt x="944" y="1830"/>
                      </a:lnTo>
                      <a:lnTo>
                        <a:pt x="922" y="1781"/>
                      </a:lnTo>
                      <a:lnTo>
                        <a:pt x="899" y="1735"/>
                      </a:lnTo>
                      <a:lnTo>
                        <a:pt x="878" y="1693"/>
                      </a:lnTo>
                      <a:lnTo>
                        <a:pt x="857" y="1655"/>
                      </a:lnTo>
                      <a:lnTo>
                        <a:pt x="838" y="1624"/>
                      </a:lnTo>
                      <a:lnTo>
                        <a:pt x="818" y="1601"/>
                      </a:lnTo>
                      <a:lnTo>
                        <a:pt x="800" y="1589"/>
                      </a:lnTo>
                      <a:lnTo>
                        <a:pt x="779" y="1583"/>
                      </a:lnTo>
                      <a:lnTo>
                        <a:pt x="760" y="1586"/>
                      </a:lnTo>
                      <a:lnTo>
                        <a:pt x="742" y="1597"/>
                      </a:lnTo>
                      <a:lnTo>
                        <a:pt x="725" y="1614"/>
                      </a:lnTo>
                      <a:lnTo>
                        <a:pt x="707" y="1637"/>
                      </a:lnTo>
                      <a:lnTo>
                        <a:pt x="688" y="1666"/>
                      </a:lnTo>
                      <a:lnTo>
                        <a:pt x="668" y="1700"/>
                      </a:lnTo>
                      <a:lnTo>
                        <a:pt x="644" y="1738"/>
                      </a:lnTo>
                      <a:lnTo>
                        <a:pt x="617" y="1780"/>
                      </a:lnTo>
                      <a:lnTo>
                        <a:pt x="586" y="1826"/>
                      </a:lnTo>
                      <a:lnTo>
                        <a:pt x="553" y="1874"/>
                      </a:lnTo>
                      <a:lnTo>
                        <a:pt x="512" y="1924"/>
                      </a:lnTo>
                      <a:lnTo>
                        <a:pt x="466" y="1976"/>
                      </a:lnTo>
                      <a:lnTo>
                        <a:pt x="417" y="2024"/>
                      </a:lnTo>
                      <a:lnTo>
                        <a:pt x="366" y="2065"/>
                      </a:lnTo>
                      <a:lnTo>
                        <a:pt x="316" y="2097"/>
                      </a:lnTo>
                      <a:lnTo>
                        <a:pt x="266" y="2124"/>
                      </a:lnTo>
                      <a:lnTo>
                        <a:pt x="219" y="2145"/>
                      </a:lnTo>
                      <a:lnTo>
                        <a:pt x="174" y="2162"/>
                      </a:lnTo>
                      <a:lnTo>
                        <a:pt x="132" y="2173"/>
                      </a:lnTo>
                      <a:lnTo>
                        <a:pt x="95" y="2181"/>
                      </a:lnTo>
                      <a:lnTo>
                        <a:pt x="63" y="2186"/>
                      </a:lnTo>
                      <a:lnTo>
                        <a:pt x="36" y="2188"/>
                      </a:lnTo>
                      <a:lnTo>
                        <a:pt x="17" y="2190"/>
                      </a:lnTo>
                      <a:lnTo>
                        <a:pt x="4" y="2190"/>
                      </a:lnTo>
                      <a:lnTo>
                        <a:pt x="0" y="2190"/>
                      </a:lnTo>
                      <a:lnTo>
                        <a:pt x="3" y="2187"/>
                      </a:lnTo>
                      <a:lnTo>
                        <a:pt x="11" y="2180"/>
                      </a:lnTo>
                      <a:lnTo>
                        <a:pt x="25" y="2170"/>
                      </a:lnTo>
                      <a:lnTo>
                        <a:pt x="43" y="2155"/>
                      </a:lnTo>
                      <a:lnTo>
                        <a:pt x="66" y="2136"/>
                      </a:lnTo>
                      <a:lnTo>
                        <a:pt x="92" y="2114"/>
                      </a:lnTo>
                      <a:lnTo>
                        <a:pt x="122" y="2087"/>
                      </a:lnTo>
                      <a:lnTo>
                        <a:pt x="154" y="2059"/>
                      </a:lnTo>
                      <a:lnTo>
                        <a:pt x="188" y="2026"/>
                      </a:lnTo>
                      <a:lnTo>
                        <a:pt x="224" y="1990"/>
                      </a:lnTo>
                      <a:lnTo>
                        <a:pt x="262" y="1951"/>
                      </a:lnTo>
                      <a:lnTo>
                        <a:pt x="300" y="1910"/>
                      </a:lnTo>
                      <a:lnTo>
                        <a:pt x="338" y="1865"/>
                      </a:lnTo>
                      <a:lnTo>
                        <a:pt x="376" y="1819"/>
                      </a:lnTo>
                      <a:lnTo>
                        <a:pt x="412" y="1770"/>
                      </a:lnTo>
                      <a:lnTo>
                        <a:pt x="449" y="1719"/>
                      </a:lnTo>
                      <a:lnTo>
                        <a:pt x="483" y="1666"/>
                      </a:lnTo>
                      <a:lnTo>
                        <a:pt x="513" y="1611"/>
                      </a:lnTo>
                      <a:lnTo>
                        <a:pt x="543" y="1554"/>
                      </a:lnTo>
                      <a:lnTo>
                        <a:pt x="568" y="1496"/>
                      </a:lnTo>
                      <a:lnTo>
                        <a:pt x="591" y="1436"/>
                      </a:lnTo>
                      <a:lnTo>
                        <a:pt x="609" y="1375"/>
                      </a:lnTo>
                      <a:lnTo>
                        <a:pt x="622" y="1313"/>
                      </a:lnTo>
                      <a:lnTo>
                        <a:pt x="629" y="1250"/>
                      </a:lnTo>
                      <a:lnTo>
                        <a:pt x="630" y="1186"/>
                      </a:lnTo>
                      <a:lnTo>
                        <a:pt x="626" y="1121"/>
                      </a:lnTo>
                      <a:lnTo>
                        <a:pt x="616" y="1048"/>
                      </a:lnTo>
                      <a:lnTo>
                        <a:pt x="602" y="976"/>
                      </a:lnTo>
                      <a:lnTo>
                        <a:pt x="586" y="903"/>
                      </a:lnTo>
                      <a:lnTo>
                        <a:pt x="568" y="832"/>
                      </a:lnTo>
                      <a:lnTo>
                        <a:pt x="547" y="762"/>
                      </a:lnTo>
                      <a:lnTo>
                        <a:pt x="526" y="693"/>
                      </a:lnTo>
                      <a:lnTo>
                        <a:pt x="502" y="625"/>
                      </a:lnTo>
                      <a:lnTo>
                        <a:pt x="477" y="561"/>
                      </a:lnTo>
                      <a:lnTo>
                        <a:pt x="452" y="498"/>
                      </a:lnTo>
                      <a:lnTo>
                        <a:pt x="426" y="437"/>
                      </a:lnTo>
                      <a:lnTo>
                        <a:pt x="401" y="378"/>
                      </a:lnTo>
                      <a:lnTo>
                        <a:pt x="374" y="323"/>
                      </a:lnTo>
                      <a:lnTo>
                        <a:pt x="349" y="273"/>
                      </a:lnTo>
                      <a:lnTo>
                        <a:pt x="325" y="225"/>
                      </a:lnTo>
                      <a:lnTo>
                        <a:pt x="303" y="180"/>
                      </a:lnTo>
                      <a:lnTo>
                        <a:pt x="280" y="141"/>
                      </a:lnTo>
                      <a:lnTo>
                        <a:pt x="261" y="106"/>
                      </a:lnTo>
                      <a:lnTo>
                        <a:pt x="244" y="75"/>
                      </a:lnTo>
                      <a:lnTo>
                        <a:pt x="229" y="48"/>
                      </a:lnTo>
                      <a:lnTo>
                        <a:pt x="216" y="28"/>
                      </a:lnTo>
                      <a:lnTo>
                        <a:pt x="207" y="13"/>
                      </a:lnTo>
                      <a:lnTo>
                        <a:pt x="202" y="3"/>
                      </a:lnTo>
                      <a:lnTo>
                        <a:pt x="199"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grpSp>
          <p:sp>
            <p:nvSpPr>
              <p:cNvPr id="17" name="Oval 8"/>
              <p:cNvSpPr/>
              <p:nvPr/>
            </p:nvSpPr>
            <p:spPr>
              <a:xfrm>
                <a:off x="2328912" y="1835960"/>
                <a:ext cx="1739394" cy="862350"/>
              </a:xfrm>
              <a:prstGeom prst="ellipse">
                <a:avLst/>
              </a:prstGeom>
              <a:solidFill>
                <a:sysClr val="window" lastClr="FFFFFF"/>
              </a:solidFill>
              <a:ln w="12700" cap="flat" cmpd="sng" algn="ctr">
                <a:solidFill>
                  <a:srgbClr val="ED7D31"/>
                </a:solidFill>
                <a:prstDash val="solid"/>
                <a:miter lim="800000"/>
              </a:ln>
              <a:effectLst/>
            </p:spPr>
            <p:txBody>
              <a:bodyPr rtlCol="0" anchor="ctr"/>
              <a:lstStyle/>
              <a:p>
                <a:pPr algn="ctr" rtl="1">
                  <a:lnSpc>
                    <a:spcPct val="115000"/>
                  </a:lnSpc>
                  <a:spcAft>
                    <a:spcPts val="0"/>
                  </a:spcAft>
                </a:pPr>
                <a:r>
                  <a:rPr lang="ar-SA" sz="1100" b="1" dirty="0">
                    <a:effectLst/>
                    <a:latin typeface="Calibri"/>
                    <a:ea typeface="Times New Roman"/>
                    <a:cs typeface="Arial"/>
                  </a:rPr>
                  <a:t>ماذا </a:t>
                </a:r>
                <a:r>
                  <a:rPr lang="ar-SA" sz="1050" b="1" dirty="0">
                    <a:effectLst/>
                    <a:latin typeface="Calibri"/>
                    <a:ea typeface="Times New Roman"/>
                    <a:cs typeface="Arial"/>
                  </a:rPr>
                  <a:t>تعلمت من هذا البرنامج</a:t>
                </a:r>
                <a:endParaRPr lang="en-US" sz="1050" dirty="0">
                  <a:effectLst/>
                  <a:latin typeface="Calibri"/>
                  <a:ea typeface="Calibri"/>
                  <a:cs typeface="Arial"/>
                </a:endParaRPr>
              </a:p>
            </p:txBody>
          </p:sp>
        </p:grpSp>
      </p:grpSp>
      <p:sp>
        <p:nvSpPr>
          <p:cNvPr id="20" name="Freeform 5"/>
          <p:cNvSpPr>
            <a:spLocks/>
          </p:cNvSpPr>
          <p:nvPr/>
        </p:nvSpPr>
        <p:spPr bwMode="auto">
          <a:xfrm rot="9100365">
            <a:off x="4741224" y="2762904"/>
            <a:ext cx="1619786" cy="391338"/>
          </a:xfrm>
          <a:custGeom>
            <a:avLst/>
            <a:gdLst>
              <a:gd name="T0" fmla="*/ 402 w 967"/>
              <a:gd name="T1" fmla="*/ 0 h 371"/>
              <a:gd name="T2" fmla="*/ 455 w 967"/>
              <a:gd name="T3" fmla="*/ 2 h 371"/>
              <a:gd name="T4" fmla="*/ 511 w 967"/>
              <a:gd name="T5" fmla="*/ 6 h 371"/>
              <a:gd name="T6" fmla="*/ 570 w 967"/>
              <a:gd name="T7" fmla="*/ 17 h 371"/>
              <a:gd name="T8" fmla="*/ 632 w 967"/>
              <a:gd name="T9" fmla="*/ 33 h 371"/>
              <a:gd name="T10" fmla="*/ 695 w 967"/>
              <a:gd name="T11" fmla="*/ 54 h 371"/>
              <a:gd name="T12" fmla="*/ 761 w 967"/>
              <a:gd name="T13" fmla="*/ 83 h 371"/>
              <a:gd name="T14" fmla="*/ 828 w 967"/>
              <a:gd name="T15" fmla="*/ 118 h 371"/>
              <a:gd name="T16" fmla="*/ 897 w 967"/>
              <a:gd name="T17" fmla="*/ 162 h 371"/>
              <a:gd name="T18" fmla="*/ 967 w 967"/>
              <a:gd name="T19" fmla="*/ 214 h 371"/>
              <a:gd name="T20" fmla="*/ 965 w 967"/>
              <a:gd name="T21" fmla="*/ 217 h 371"/>
              <a:gd name="T22" fmla="*/ 956 w 967"/>
              <a:gd name="T23" fmla="*/ 222 h 371"/>
              <a:gd name="T24" fmla="*/ 942 w 967"/>
              <a:gd name="T25" fmla="*/ 232 h 371"/>
              <a:gd name="T26" fmla="*/ 924 w 967"/>
              <a:gd name="T27" fmla="*/ 243 h 371"/>
              <a:gd name="T28" fmla="*/ 900 w 967"/>
              <a:gd name="T29" fmla="*/ 257 h 371"/>
              <a:gd name="T30" fmla="*/ 872 w 967"/>
              <a:gd name="T31" fmla="*/ 273 h 371"/>
              <a:gd name="T32" fmla="*/ 840 w 967"/>
              <a:gd name="T33" fmla="*/ 290 h 371"/>
              <a:gd name="T34" fmla="*/ 803 w 967"/>
              <a:gd name="T35" fmla="*/ 305 h 371"/>
              <a:gd name="T36" fmla="*/ 764 w 967"/>
              <a:gd name="T37" fmla="*/ 320 h 371"/>
              <a:gd name="T38" fmla="*/ 722 w 967"/>
              <a:gd name="T39" fmla="*/ 336 h 371"/>
              <a:gd name="T40" fmla="*/ 675 w 967"/>
              <a:gd name="T41" fmla="*/ 349 h 371"/>
              <a:gd name="T42" fmla="*/ 626 w 967"/>
              <a:gd name="T43" fmla="*/ 360 h 371"/>
              <a:gd name="T44" fmla="*/ 576 w 967"/>
              <a:gd name="T45" fmla="*/ 367 h 371"/>
              <a:gd name="T46" fmla="*/ 522 w 967"/>
              <a:gd name="T47" fmla="*/ 371 h 371"/>
              <a:gd name="T48" fmla="*/ 468 w 967"/>
              <a:gd name="T49" fmla="*/ 371 h 371"/>
              <a:gd name="T50" fmla="*/ 412 w 967"/>
              <a:gd name="T51" fmla="*/ 365 h 371"/>
              <a:gd name="T52" fmla="*/ 354 w 967"/>
              <a:gd name="T53" fmla="*/ 354 h 371"/>
              <a:gd name="T54" fmla="*/ 295 w 967"/>
              <a:gd name="T55" fmla="*/ 339 h 371"/>
              <a:gd name="T56" fmla="*/ 236 w 967"/>
              <a:gd name="T57" fmla="*/ 315 h 371"/>
              <a:gd name="T58" fmla="*/ 177 w 967"/>
              <a:gd name="T59" fmla="*/ 284 h 371"/>
              <a:gd name="T60" fmla="*/ 118 w 967"/>
              <a:gd name="T61" fmla="*/ 245 h 371"/>
              <a:gd name="T62" fmla="*/ 58 w 967"/>
              <a:gd name="T63" fmla="*/ 198 h 371"/>
              <a:gd name="T64" fmla="*/ 0 w 967"/>
              <a:gd name="T65" fmla="*/ 141 h 371"/>
              <a:gd name="T66" fmla="*/ 2 w 967"/>
              <a:gd name="T67" fmla="*/ 139 h 371"/>
              <a:gd name="T68" fmla="*/ 9 w 967"/>
              <a:gd name="T69" fmla="*/ 134 h 371"/>
              <a:gd name="T70" fmla="*/ 20 w 967"/>
              <a:gd name="T71" fmla="*/ 125 h 371"/>
              <a:gd name="T72" fmla="*/ 37 w 967"/>
              <a:gd name="T73" fmla="*/ 114 h 371"/>
              <a:gd name="T74" fmla="*/ 56 w 967"/>
              <a:gd name="T75" fmla="*/ 101 h 371"/>
              <a:gd name="T76" fmla="*/ 80 w 967"/>
              <a:gd name="T77" fmla="*/ 87 h 371"/>
              <a:gd name="T78" fmla="*/ 108 w 967"/>
              <a:gd name="T79" fmla="*/ 73 h 371"/>
              <a:gd name="T80" fmla="*/ 141 w 967"/>
              <a:gd name="T81" fmla="*/ 59 h 371"/>
              <a:gd name="T82" fmla="*/ 176 w 967"/>
              <a:gd name="T83" fmla="*/ 45 h 371"/>
              <a:gd name="T84" fmla="*/ 214 w 967"/>
              <a:gd name="T85" fmla="*/ 31 h 371"/>
              <a:gd name="T86" fmla="*/ 256 w 967"/>
              <a:gd name="T87" fmla="*/ 20 h 371"/>
              <a:gd name="T88" fmla="*/ 302 w 967"/>
              <a:gd name="T89" fmla="*/ 10 h 371"/>
              <a:gd name="T90" fmla="*/ 350 w 967"/>
              <a:gd name="T91" fmla="*/ 4 h 371"/>
              <a:gd name="T92" fmla="*/ 402 w 967"/>
              <a:gd name="T9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7" h="371">
                <a:moveTo>
                  <a:pt x="402" y="0"/>
                </a:moveTo>
                <a:lnTo>
                  <a:pt x="455" y="2"/>
                </a:lnTo>
                <a:lnTo>
                  <a:pt x="511" y="6"/>
                </a:lnTo>
                <a:lnTo>
                  <a:pt x="570" y="17"/>
                </a:lnTo>
                <a:lnTo>
                  <a:pt x="632" y="33"/>
                </a:lnTo>
                <a:lnTo>
                  <a:pt x="695" y="54"/>
                </a:lnTo>
                <a:lnTo>
                  <a:pt x="761" y="83"/>
                </a:lnTo>
                <a:lnTo>
                  <a:pt x="828" y="118"/>
                </a:lnTo>
                <a:lnTo>
                  <a:pt x="897" y="162"/>
                </a:lnTo>
                <a:lnTo>
                  <a:pt x="967" y="214"/>
                </a:lnTo>
                <a:lnTo>
                  <a:pt x="965" y="217"/>
                </a:lnTo>
                <a:lnTo>
                  <a:pt x="956" y="222"/>
                </a:lnTo>
                <a:lnTo>
                  <a:pt x="942" y="232"/>
                </a:lnTo>
                <a:lnTo>
                  <a:pt x="924" y="243"/>
                </a:lnTo>
                <a:lnTo>
                  <a:pt x="900" y="257"/>
                </a:lnTo>
                <a:lnTo>
                  <a:pt x="872" y="273"/>
                </a:lnTo>
                <a:lnTo>
                  <a:pt x="840" y="290"/>
                </a:lnTo>
                <a:lnTo>
                  <a:pt x="803" y="305"/>
                </a:lnTo>
                <a:lnTo>
                  <a:pt x="764" y="320"/>
                </a:lnTo>
                <a:lnTo>
                  <a:pt x="722" y="336"/>
                </a:lnTo>
                <a:lnTo>
                  <a:pt x="675" y="349"/>
                </a:lnTo>
                <a:lnTo>
                  <a:pt x="626" y="360"/>
                </a:lnTo>
                <a:lnTo>
                  <a:pt x="576" y="367"/>
                </a:lnTo>
                <a:lnTo>
                  <a:pt x="522" y="371"/>
                </a:lnTo>
                <a:lnTo>
                  <a:pt x="468" y="371"/>
                </a:lnTo>
                <a:lnTo>
                  <a:pt x="412" y="365"/>
                </a:lnTo>
                <a:lnTo>
                  <a:pt x="354" y="354"/>
                </a:lnTo>
                <a:lnTo>
                  <a:pt x="295" y="339"/>
                </a:lnTo>
                <a:lnTo>
                  <a:pt x="236" y="315"/>
                </a:lnTo>
                <a:lnTo>
                  <a:pt x="177" y="284"/>
                </a:lnTo>
                <a:lnTo>
                  <a:pt x="118" y="245"/>
                </a:lnTo>
                <a:lnTo>
                  <a:pt x="58" y="198"/>
                </a:lnTo>
                <a:lnTo>
                  <a:pt x="0" y="141"/>
                </a:lnTo>
                <a:lnTo>
                  <a:pt x="2" y="139"/>
                </a:lnTo>
                <a:lnTo>
                  <a:pt x="9" y="134"/>
                </a:lnTo>
                <a:lnTo>
                  <a:pt x="20" y="125"/>
                </a:lnTo>
                <a:lnTo>
                  <a:pt x="37" y="114"/>
                </a:lnTo>
                <a:lnTo>
                  <a:pt x="56" y="101"/>
                </a:lnTo>
                <a:lnTo>
                  <a:pt x="80" y="87"/>
                </a:lnTo>
                <a:lnTo>
                  <a:pt x="108" y="73"/>
                </a:lnTo>
                <a:lnTo>
                  <a:pt x="141" y="59"/>
                </a:lnTo>
                <a:lnTo>
                  <a:pt x="176" y="45"/>
                </a:lnTo>
                <a:lnTo>
                  <a:pt x="214" y="31"/>
                </a:lnTo>
                <a:lnTo>
                  <a:pt x="256" y="20"/>
                </a:lnTo>
                <a:lnTo>
                  <a:pt x="302" y="10"/>
                </a:lnTo>
                <a:lnTo>
                  <a:pt x="350" y="4"/>
                </a:lnTo>
                <a:lnTo>
                  <a:pt x="402"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21" name="Freeform 3"/>
          <p:cNvSpPr>
            <a:spLocks/>
          </p:cNvSpPr>
          <p:nvPr/>
        </p:nvSpPr>
        <p:spPr bwMode="auto">
          <a:xfrm rot="7683804">
            <a:off x="4502475" y="2298734"/>
            <a:ext cx="1552571" cy="570871"/>
          </a:xfrm>
          <a:custGeom>
            <a:avLst/>
            <a:gdLst>
              <a:gd name="T0" fmla="*/ 188 w 672"/>
              <a:gd name="T1" fmla="*/ 0 h 327"/>
              <a:gd name="T2" fmla="*/ 226 w 672"/>
              <a:gd name="T3" fmla="*/ 1 h 327"/>
              <a:gd name="T4" fmla="*/ 267 w 672"/>
              <a:gd name="T5" fmla="*/ 7 h 327"/>
              <a:gd name="T6" fmla="*/ 309 w 672"/>
              <a:gd name="T7" fmla="*/ 17 h 327"/>
              <a:gd name="T8" fmla="*/ 352 w 672"/>
              <a:gd name="T9" fmla="*/ 29 h 327"/>
              <a:gd name="T10" fmla="*/ 397 w 672"/>
              <a:gd name="T11" fmla="*/ 47 h 327"/>
              <a:gd name="T12" fmla="*/ 444 w 672"/>
              <a:gd name="T13" fmla="*/ 71 h 327"/>
              <a:gd name="T14" fmla="*/ 490 w 672"/>
              <a:gd name="T15" fmla="*/ 102 h 327"/>
              <a:gd name="T16" fmla="*/ 536 w 672"/>
              <a:gd name="T17" fmla="*/ 139 h 327"/>
              <a:gd name="T18" fmla="*/ 582 w 672"/>
              <a:gd name="T19" fmla="*/ 182 h 327"/>
              <a:gd name="T20" fmla="*/ 627 w 672"/>
              <a:gd name="T21" fmla="*/ 234 h 327"/>
              <a:gd name="T22" fmla="*/ 672 w 672"/>
              <a:gd name="T23" fmla="*/ 293 h 327"/>
              <a:gd name="T24" fmla="*/ 670 w 672"/>
              <a:gd name="T25" fmla="*/ 295 h 327"/>
              <a:gd name="T26" fmla="*/ 663 w 672"/>
              <a:gd name="T27" fmla="*/ 297 h 327"/>
              <a:gd name="T28" fmla="*/ 648 w 672"/>
              <a:gd name="T29" fmla="*/ 302 h 327"/>
              <a:gd name="T30" fmla="*/ 632 w 672"/>
              <a:gd name="T31" fmla="*/ 306 h 327"/>
              <a:gd name="T32" fmla="*/ 611 w 672"/>
              <a:gd name="T33" fmla="*/ 311 h 327"/>
              <a:gd name="T34" fmla="*/ 585 w 672"/>
              <a:gd name="T35" fmla="*/ 316 h 327"/>
              <a:gd name="T36" fmla="*/ 556 w 672"/>
              <a:gd name="T37" fmla="*/ 320 h 327"/>
              <a:gd name="T38" fmla="*/ 525 w 672"/>
              <a:gd name="T39" fmla="*/ 324 h 327"/>
              <a:gd name="T40" fmla="*/ 491 w 672"/>
              <a:gd name="T41" fmla="*/ 325 h 327"/>
              <a:gd name="T42" fmla="*/ 455 w 672"/>
              <a:gd name="T43" fmla="*/ 327 h 327"/>
              <a:gd name="T44" fmla="*/ 417 w 672"/>
              <a:gd name="T45" fmla="*/ 324 h 327"/>
              <a:gd name="T46" fmla="*/ 378 w 672"/>
              <a:gd name="T47" fmla="*/ 320 h 327"/>
              <a:gd name="T48" fmla="*/ 338 w 672"/>
              <a:gd name="T49" fmla="*/ 311 h 327"/>
              <a:gd name="T50" fmla="*/ 298 w 672"/>
              <a:gd name="T51" fmla="*/ 300 h 327"/>
              <a:gd name="T52" fmla="*/ 257 w 672"/>
              <a:gd name="T53" fmla="*/ 286 h 327"/>
              <a:gd name="T54" fmla="*/ 216 w 672"/>
              <a:gd name="T55" fmla="*/ 266 h 327"/>
              <a:gd name="T56" fmla="*/ 177 w 672"/>
              <a:gd name="T57" fmla="*/ 241 h 327"/>
              <a:gd name="T58" fmla="*/ 138 w 672"/>
              <a:gd name="T59" fmla="*/ 212 h 327"/>
              <a:gd name="T60" fmla="*/ 100 w 672"/>
              <a:gd name="T61" fmla="*/ 177 h 327"/>
              <a:gd name="T62" fmla="*/ 65 w 672"/>
              <a:gd name="T63" fmla="*/ 134 h 327"/>
              <a:gd name="T64" fmla="*/ 31 w 672"/>
              <a:gd name="T65" fmla="*/ 85 h 327"/>
              <a:gd name="T66" fmla="*/ 0 w 672"/>
              <a:gd name="T67" fmla="*/ 31 h 327"/>
              <a:gd name="T68" fmla="*/ 3 w 672"/>
              <a:gd name="T69" fmla="*/ 29 h 327"/>
              <a:gd name="T70" fmla="*/ 11 w 672"/>
              <a:gd name="T71" fmla="*/ 26 h 327"/>
              <a:gd name="T72" fmla="*/ 24 w 672"/>
              <a:gd name="T73" fmla="*/ 22 h 327"/>
              <a:gd name="T74" fmla="*/ 42 w 672"/>
              <a:gd name="T75" fmla="*/ 17 h 327"/>
              <a:gd name="T76" fmla="*/ 63 w 672"/>
              <a:gd name="T77" fmla="*/ 11 h 327"/>
              <a:gd name="T78" fmla="*/ 90 w 672"/>
              <a:gd name="T79" fmla="*/ 7 h 327"/>
              <a:gd name="T80" fmla="*/ 119 w 672"/>
              <a:gd name="T81" fmla="*/ 2 h 327"/>
              <a:gd name="T82" fmla="*/ 152 w 672"/>
              <a:gd name="T83" fmla="*/ 0 h 327"/>
              <a:gd name="T84" fmla="*/ 188 w 672"/>
              <a:gd name="T85"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72" h="327">
                <a:moveTo>
                  <a:pt x="188" y="0"/>
                </a:moveTo>
                <a:lnTo>
                  <a:pt x="226" y="1"/>
                </a:lnTo>
                <a:lnTo>
                  <a:pt x="267" y="7"/>
                </a:lnTo>
                <a:lnTo>
                  <a:pt x="309" y="17"/>
                </a:lnTo>
                <a:lnTo>
                  <a:pt x="352" y="29"/>
                </a:lnTo>
                <a:lnTo>
                  <a:pt x="397" y="47"/>
                </a:lnTo>
                <a:lnTo>
                  <a:pt x="444" y="71"/>
                </a:lnTo>
                <a:lnTo>
                  <a:pt x="490" y="102"/>
                </a:lnTo>
                <a:lnTo>
                  <a:pt x="536" y="139"/>
                </a:lnTo>
                <a:lnTo>
                  <a:pt x="582" y="182"/>
                </a:lnTo>
                <a:lnTo>
                  <a:pt x="627" y="234"/>
                </a:lnTo>
                <a:lnTo>
                  <a:pt x="672" y="293"/>
                </a:lnTo>
                <a:lnTo>
                  <a:pt x="670" y="295"/>
                </a:lnTo>
                <a:lnTo>
                  <a:pt x="663" y="297"/>
                </a:lnTo>
                <a:lnTo>
                  <a:pt x="648" y="302"/>
                </a:lnTo>
                <a:lnTo>
                  <a:pt x="632" y="306"/>
                </a:lnTo>
                <a:lnTo>
                  <a:pt x="611" y="311"/>
                </a:lnTo>
                <a:lnTo>
                  <a:pt x="585" y="316"/>
                </a:lnTo>
                <a:lnTo>
                  <a:pt x="556" y="320"/>
                </a:lnTo>
                <a:lnTo>
                  <a:pt x="525" y="324"/>
                </a:lnTo>
                <a:lnTo>
                  <a:pt x="491" y="325"/>
                </a:lnTo>
                <a:lnTo>
                  <a:pt x="455" y="327"/>
                </a:lnTo>
                <a:lnTo>
                  <a:pt x="417" y="324"/>
                </a:lnTo>
                <a:lnTo>
                  <a:pt x="378" y="320"/>
                </a:lnTo>
                <a:lnTo>
                  <a:pt x="338" y="311"/>
                </a:lnTo>
                <a:lnTo>
                  <a:pt x="298" y="300"/>
                </a:lnTo>
                <a:lnTo>
                  <a:pt x="257" y="286"/>
                </a:lnTo>
                <a:lnTo>
                  <a:pt x="216" y="266"/>
                </a:lnTo>
                <a:lnTo>
                  <a:pt x="177" y="241"/>
                </a:lnTo>
                <a:lnTo>
                  <a:pt x="138" y="212"/>
                </a:lnTo>
                <a:lnTo>
                  <a:pt x="100" y="177"/>
                </a:lnTo>
                <a:lnTo>
                  <a:pt x="65" y="134"/>
                </a:lnTo>
                <a:lnTo>
                  <a:pt x="31" y="85"/>
                </a:lnTo>
                <a:lnTo>
                  <a:pt x="0" y="31"/>
                </a:lnTo>
                <a:lnTo>
                  <a:pt x="3" y="29"/>
                </a:lnTo>
                <a:lnTo>
                  <a:pt x="11" y="26"/>
                </a:lnTo>
                <a:lnTo>
                  <a:pt x="24" y="22"/>
                </a:lnTo>
                <a:lnTo>
                  <a:pt x="42" y="17"/>
                </a:lnTo>
                <a:lnTo>
                  <a:pt x="63" y="11"/>
                </a:lnTo>
                <a:lnTo>
                  <a:pt x="90" y="7"/>
                </a:lnTo>
                <a:lnTo>
                  <a:pt x="119" y="2"/>
                </a:lnTo>
                <a:lnTo>
                  <a:pt x="152" y="0"/>
                </a:lnTo>
                <a:lnTo>
                  <a:pt x="188" y="0"/>
                </a:lnTo>
                <a:close/>
              </a:path>
            </a:pathLst>
          </a:custGeom>
          <a:solidFill>
            <a:sysClr val="window" lastClr="FFFFFF"/>
          </a:solidFill>
          <a:ln w="12700" cap="flat" cmpd="sng" algn="ctr">
            <a:solidFill>
              <a:srgbClr val="4472C4"/>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22" name="Freeform 4"/>
          <p:cNvSpPr>
            <a:spLocks/>
          </p:cNvSpPr>
          <p:nvPr/>
        </p:nvSpPr>
        <p:spPr bwMode="auto">
          <a:xfrm rot="2386017">
            <a:off x="4411046" y="1386758"/>
            <a:ext cx="593001" cy="1615674"/>
          </a:xfrm>
          <a:custGeom>
            <a:avLst/>
            <a:gdLst>
              <a:gd name="T0" fmla="*/ 20 w 816"/>
              <a:gd name="T1" fmla="*/ 0 h 1241"/>
              <a:gd name="T2" fmla="*/ 40 w 816"/>
              <a:gd name="T3" fmla="*/ 5 h 1241"/>
              <a:gd name="T4" fmla="*/ 75 w 816"/>
              <a:gd name="T5" fmla="*/ 17 h 1241"/>
              <a:gd name="T6" fmla="*/ 125 w 816"/>
              <a:gd name="T7" fmla="*/ 35 h 1241"/>
              <a:gd name="T8" fmla="*/ 186 w 816"/>
              <a:gd name="T9" fmla="*/ 61 h 1241"/>
              <a:gd name="T10" fmla="*/ 254 w 816"/>
              <a:gd name="T11" fmla="*/ 99 h 1241"/>
              <a:gd name="T12" fmla="*/ 329 w 816"/>
              <a:gd name="T13" fmla="*/ 147 h 1241"/>
              <a:gd name="T14" fmla="*/ 407 w 816"/>
              <a:gd name="T15" fmla="*/ 206 h 1241"/>
              <a:gd name="T16" fmla="*/ 485 w 816"/>
              <a:gd name="T17" fmla="*/ 278 h 1241"/>
              <a:gd name="T18" fmla="*/ 560 w 816"/>
              <a:gd name="T19" fmla="*/ 365 h 1241"/>
              <a:gd name="T20" fmla="*/ 632 w 816"/>
              <a:gd name="T21" fmla="*/ 466 h 1241"/>
              <a:gd name="T22" fmla="*/ 695 w 816"/>
              <a:gd name="T23" fmla="*/ 584 h 1241"/>
              <a:gd name="T24" fmla="*/ 747 w 816"/>
              <a:gd name="T25" fmla="*/ 720 h 1241"/>
              <a:gd name="T26" fmla="*/ 786 w 816"/>
              <a:gd name="T27" fmla="*/ 873 h 1241"/>
              <a:gd name="T28" fmla="*/ 810 w 816"/>
              <a:gd name="T29" fmla="*/ 1047 h 1241"/>
              <a:gd name="T30" fmla="*/ 816 w 816"/>
              <a:gd name="T31" fmla="*/ 1241 h 1241"/>
              <a:gd name="T32" fmla="*/ 805 w 816"/>
              <a:gd name="T33" fmla="*/ 1238 h 1241"/>
              <a:gd name="T34" fmla="*/ 775 w 816"/>
              <a:gd name="T35" fmla="*/ 1229 h 1241"/>
              <a:gd name="T36" fmla="*/ 727 w 816"/>
              <a:gd name="T37" fmla="*/ 1210 h 1241"/>
              <a:gd name="T38" fmla="*/ 669 w 816"/>
              <a:gd name="T39" fmla="*/ 1185 h 1241"/>
              <a:gd name="T40" fmla="*/ 598 w 816"/>
              <a:gd name="T41" fmla="*/ 1150 h 1241"/>
              <a:gd name="T42" fmla="*/ 521 w 816"/>
              <a:gd name="T43" fmla="*/ 1105 h 1241"/>
              <a:gd name="T44" fmla="*/ 438 w 816"/>
              <a:gd name="T45" fmla="*/ 1052 h 1241"/>
              <a:gd name="T46" fmla="*/ 356 w 816"/>
              <a:gd name="T47" fmla="*/ 986 h 1241"/>
              <a:gd name="T48" fmla="*/ 276 w 816"/>
              <a:gd name="T49" fmla="*/ 910 h 1241"/>
              <a:gd name="T50" fmla="*/ 200 w 816"/>
              <a:gd name="T51" fmla="*/ 821 h 1241"/>
              <a:gd name="T52" fmla="*/ 131 w 816"/>
              <a:gd name="T53" fmla="*/ 719 h 1241"/>
              <a:gd name="T54" fmla="*/ 75 w 816"/>
              <a:gd name="T55" fmla="*/ 605 h 1241"/>
              <a:gd name="T56" fmla="*/ 31 w 816"/>
              <a:gd name="T57" fmla="*/ 476 h 1241"/>
              <a:gd name="T58" fmla="*/ 6 w 816"/>
              <a:gd name="T59" fmla="*/ 333 h 1241"/>
              <a:gd name="T60" fmla="*/ 0 w 816"/>
              <a:gd name="T61" fmla="*/ 174 h 1241"/>
              <a:gd name="T62" fmla="*/ 19 w 816"/>
              <a:gd name="T63" fmla="*/ 0 h 1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6" h="1241">
                <a:moveTo>
                  <a:pt x="19" y="0"/>
                </a:moveTo>
                <a:lnTo>
                  <a:pt x="20" y="0"/>
                </a:lnTo>
                <a:lnTo>
                  <a:pt x="28" y="1"/>
                </a:lnTo>
                <a:lnTo>
                  <a:pt x="40" y="5"/>
                </a:lnTo>
                <a:lnTo>
                  <a:pt x="55" y="9"/>
                </a:lnTo>
                <a:lnTo>
                  <a:pt x="75" y="17"/>
                </a:lnTo>
                <a:lnTo>
                  <a:pt x="99" y="25"/>
                </a:lnTo>
                <a:lnTo>
                  <a:pt x="125" y="35"/>
                </a:lnTo>
                <a:lnTo>
                  <a:pt x="153" y="47"/>
                </a:lnTo>
                <a:lnTo>
                  <a:pt x="186" y="61"/>
                </a:lnTo>
                <a:lnTo>
                  <a:pt x="219" y="80"/>
                </a:lnTo>
                <a:lnTo>
                  <a:pt x="254" y="99"/>
                </a:lnTo>
                <a:lnTo>
                  <a:pt x="291" y="122"/>
                </a:lnTo>
                <a:lnTo>
                  <a:pt x="329" y="147"/>
                </a:lnTo>
                <a:lnTo>
                  <a:pt x="368" y="175"/>
                </a:lnTo>
                <a:lnTo>
                  <a:pt x="407" y="206"/>
                </a:lnTo>
                <a:lnTo>
                  <a:pt x="447" y="240"/>
                </a:lnTo>
                <a:lnTo>
                  <a:pt x="485" y="278"/>
                </a:lnTo>
                <a:lnTo>
                  <a:pt x="524" y="320"/>
                </a:lnTo>
                <a:lnTo>
                  <a:pt x="560" y="365"/>
                </a:lnTo>
                <a:lnTo>
                  <a:pt x="597" y="414"/>
                </a:lnTo>
                <a:lnTo>
                  <a:pt x="632" y="466"/>
                </a:lnTo>
                <a:lnTo>
                  <a:pt x="664" y="524"/>
                </a:lnTo>
                <a:lnTo>
                  <a:pt x="695" y="584"/>
                </a:lnTo>
                <a:lnTo>
                  <a:pt x="722" y="650"/>
                </a:lnTo>
                <a:lnTo>
                  <a:pt x="747" y="720"/>
                </a:lnTo>
                <a:lnTo>
                  <a:pt x="768" y="795"/>
                </a:lnTo>
                <a:lnTo>
                  <a:pt x="786" y="873"/>
                </a:lnTo>
                <a:lnTo>
                  <a:pt x="800" y="957"/>
                </a:lnTo>
                <a:lnTo>
                  <a:pt x="810" y="1047"/>
                </a:lnTo>
                <a:lnTo>
                  <a:pt x="816" y="1141"/>
                </a:lnTo>
                <a:lnTo>
                  <a:pt x="816" y="1241"/>
                </a:lnTo>
                <a:lnTo>
                  <a:pt x="813" y="1241"/>
                </a:lnTo>
                <a:lnTo>
                  <a:pt x="805" y="1238"/>
                </a:lnTo>
                <a:lnTo>
                  <a:pt x="792" y="1234"/>
                </a:lnTo>
                <a:lnTo>
                  <a:pt x="775" y="1229"/>
                </a:lnTo>
                <a:lnTo>
                  <a:pt x="753" y="1220"/>
                </a:lnTo>
                <a:lnTo>
                  <a:pt x="727" y="1210"/>
                </a:lnTo>
                <a:lnTo>
                  <a:pt x="699" y="1199"/>
                </a:lnTo>
                <a:lnTo>
                  <a:pt x="669" y="1185"/>
                </a:lnTo>
                <a:lnTo>
                  <a:pt x="635" y="1168"/>
                </a:lnTo>
                <a:lnTo>
                  <a:pt x="598" y="1150"/>
                </a:lnTo>
                <a:lnTo>
                  <a:pt x="560" y="1129"/>
                </a:lnTo>
                <a:lnTo>
                  <a:pt x="521" y="1105"/>
                </a:lnTo>
                <a:lnTo>
                  <a:pt x="480" y="1080"/>
                </a:lnTo>
                <a:lnTo>
                  <a:pt x="438" y="1052"/>
                </a:lnTo>
                <a:lnTo>
                  <a:pt x="398" y="1019"/>
                </a:lnTo>
                <a:lnTo>
                  <a:pt x="356" y="986"/>
                </a:lnTo>
                <a:lnTo>
                  <a:pt x="315" y="949"/>
                </a:lnTo>
                <a:lnTo>
                  <a:pt x="276" y="910"/>
                </a:lnTo>
                <a:lnTo>
                  <a:pt x="236" y="866"/>
                </a:lnTo>
                <a:lnTo>
                  <a:pt x="200" y="821"/>
                </a:lnTo>
                <a:lnTo>
                  <a:pt x="165" y="772"/>
                </a:lnTo>
                <a:lnTo>
                  <a:pt x="131" y="719"/>
                </a:lnTo>
                <a:lnTo>
                  <a:pt x="101" y="664"/>
                </a:lnTo>
                <a:lnTo>
                  <a:pt x="75" y="605"/>
                </a:lnTo>
                <a:lnTo>
                  <a:pt x="51" y="542"/>
                </a:lnTo>
                <a:lnTo>
                  <a:pt x="31" y="476"/>
                </a:lnTo>
                <a:lnTo>
                  <a:pt x="16" y="406"/>
                </a:lnTo>
                <a:lnTo>
                  <a:pt x="6" y="333"/>
                </a:lnTo>
                <a:lnTo>
                  <a:pt x="0" y="255"/>
                </a:lnTo>
                <a:lnTo>
                  <a:pt x="0" y="174"/>
                </a:lnTo>
                <a:lnTo>
                  <a:pt x="6" y="88"/>
                </a:lnTo>
                <a:lnTo>
                  <a:pt x="19" y="0"/>
                </a:lnTo>
                <a:close/>
              </a:path>
            </a:pathLst>
          </a:custGeom>
          <a:solidFill>
            <a:sysClr val="window" lastClr="FFFFFF"/>
          </a:solidFill>
          <a:ln w="12700" cap="flat" cmpd="sng" algn="ctr">
            <a:solidFill>
              <a:srgbClr val="FFC000"/>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23" name="Rectangle 27"/>
          <p:cNvSpPr/>
          <p:nvPr/>
        </p:nvSpPr>
        <p:spPr>
          <a:xfrm>
            <a:off x="1007604" y="5949280"/>
            <a:ext cx="6408712" cy="369332"/>
          </a:xfrm>
          <a:prstGeom prst="rect">
            <a:avLst/>
          </a:prstGeom>
        </p:spPr>
        <p:txBody>
          <a:bodyPr wrap="square">
            <a:spAutoFit/>
          </a:bodyPr>
          <a:lstStyle/>
          <a:p>
            <a:pPr algn="r" rtl="1"/>
            <a:r>
              <a:rPr lang="ar-EG" b="1" dirty="0">
                <a:ea typeface="Calibri"/>
                <a:cs typeface="Times New Roman"/>
              </a:rPr>
              <a:t>تعاون مع مجموعتك وارسم شجرة وضح على فروعها ماذا تعلمت في هذا البرنامج</a:t>
            </a:r>
            <a:endParaRPr lang="ar-EG" b="1" dirty="0"/>
          </a:p>
        </p:txBody>
      </p:sp>
    </p:spTree>
    <p:extLst>
      <p:ext uri="{BB962C8B-B14F-4D97-AF65-F5344CB8AC3E}">
        <p14:creationId xmlns:p14="http://schemas.microsoft.com/office/powerpoint/2010/main" val="303867726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3762523" y="116632"/>
            <a:ext cx="2318263" cy="1284519"/>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7200" b="1" i="0" u="none" strike="noStrike" kern="0" cap="none" spc="0" normalizeH="0" baseline="0" noProof="0" dirty="0">
                <a:ln w="1905"/>
                <a:solidFill>
                  <a:schemeClr val="accent6">
                    <a:lumMod val="50000"/>
                  </a:schemeClr>
                </a:solidFill>
                <a:effectLst>
                  <a:innerShdw blurRad="69850" dist="43180" dir="5400000">
                    <a:srgbClr val="000000">
                      <a:alpha val="65000"/>
                    </a:srgbClr>
                  </a:innerShdw>
                </a:effectLst>
                <a:uLnTx/>
                <a:uFillTx/>
                <a:ea typeface="Calibri"/>
              </a:rPr>
              <a:t>الخاتمة</a:t>
            </a:r>
            <a:endParaRPr kumimoji="0" lang="en-US" sz="3200" b="1" i="0" u="none" strike="noStrike" kern="0" cap="none" spc="0" normalizeH="0" baseline="0" noProof="0" dirty="0">
              <a:ln w="11430"/>
              <a:solidFill>
                <a:schemeClr val="accent6">
                  <a:lumMod val="50000"/>
                </a:schemeClr>
              </a:solidFill>
              <a:effectLst>
                <a:outerShdw blurRad="50800" dist="39000" dir="5460000" algn="tl">
                  <a:srgbClr val="000000">
                    <a:alpha val="38000"/>
                  </a:srgbClr>
                </a:outerShdw>
              </a:effectLst>
              <a:uLnTx/>
              <a:uFillTx/>
              <a:ea typeface="Calibri"/>
            </a:endParaRPr>
          </a:p>
        </p:txBody>
      </p:sp>
      <p:sp>
        <p:nvSpPr>
          <p:cNvPr id="3" name="Content Placeholder 2"/>
          <p:cNvSpPr txBox="1">
            <a:spLocks/>
          </p:cNvSpPr>
          <p:nvPr/>
        </p:nvSpPr>
        <p:spPr>
          <a:xfrm>
            <a:off x="1835696" y="1844824"/>
            <a:ext cx="5976664" cy="2376263"/>
          </a:xfrm>
          <a:prstGeom prst="rect">
            <a:avLst/>
          </a:prstGeom>
          <a:noFill/>
          <a:ln w="12700" cap="flat" cmpd="sng" algn="ctr">
            <a:noFill/>
            <a:prstDash val="solid"/>
            <a:miter lim="800000"/>
          </a:ln>
          <a:effectLst/>
        </p:spPr>
        <p:txBody>
          <a:bodyPr vert="horz" lIns="91440" tIns="45720" rIns="91440" bIns="45720" rtlCol="1">
            <a:normAutofit fontScale="55000" lnSpcReduction="200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11000" b="1" i="0" u="none" strike="noStrike" kern="1200" cap="none" spc="0" normalizeH="0" baseline="0" noProof="0" dirty="0" smtClean="0">
                <a:ln>
                  <a:noFill/>
                </a:ln>
                <a:solidFill>
                  <a:schemeClr val="accent6">
                    <a:lumMod val="75000"/>
                  </a:schemeClr>
                </a:solidFill>
                <a:effectLst>
                  <a:outerShdw blurRad="38100" dist="38100" dir="2700000" algn="tl">
                    <a:srgbClr val="000000">
                      <a:alpha val="43137"/>
                    </a:srgbClr>
                  </a:outerShdw>
                </a:effectLst>
                <a:uLnTx/>
                <a:uFillTx/>
                <a:latin typeface="Calibri"/>
                <a:cs typeface="DecoType Naskh" pitchFamily="2" charset="-78"/>
              </a:rPr>
              <a:t>تم بحمد الله إتمام الدورة التدريبية</a:t>
            </a: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11000" b="1" i="0" u="none" strike="noStrike" kern="1200" cap="none" spc="0" normalizeH="0" baseline="0" noProof="0" dirty="0" smtClean="0">
                <a:ln>
                  <a:noFill/>
                </a:ln>
                <a:solidFill>
                  <a:schemeClr val="accent6">
                    <a:lumMod val="75000"/>
                  </a:schemeClr>
                </a:solidFill>
                <a:effectLst>
                  <a:outerShdw blurRad="38100" dist="38100" dir="2700000" algn="tl">
                    <a:srgbClr val="000000">
                      <a:alpha val="43137"/>
                    </a:srgbClr>
                  </a:outerShdw>
                </a:effectLst>
                <a:uLnTx/>
                <a:uFillTx/>
                <a:latin typeface="Calibri"/>
                <a:cs typeface="DecoType Naskh" pitchFamily="2" charset="-78"/>
              </a:rPr>
              <a:t>شكراً لحضوركم</a:t>
            </a:r>
            <a:endParaRPr kumimoji="0" lang="en-US" altLang="en-US" sz="11000" b="1" i="0" u="none" strike="noStrike" kern="1200" cap="none" spc="0" normalizeH="0" baseline="0" noProof="0" dirty="0" smtClean="0">
              <a:ln>
                <a:noFill/>
              </a:ln>
              <a:solidFill>
                <a:schemeClr val="accent6">
                  <a:lumMod val="75000"/>
                </a:schemeClr>
              </a:solidFill>
              <a:effectLst>
                <a:outerShdw blurRad="38100" dist="38100" dir="2700000" algn="tl">
                  <a:srgbClr val="000000">
                    <a:alpha val="43137"/>
                  </a:srgbClr>
                </a:outerShdw>
              </a:effectLst>
              <a:uLnTx/>
              <a:uFillTx/>
              <a:latin typeface="Calibri"/>
              <a:cs typeface="DecoType Naskh" pitchFamily="2" charset="-78"/>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ar-SA" sz="4400" b="0" i="0" u="none" strike="noStrike" kern="1200" cap="none" spc="0" normalizeH="0" baseline="0" noProof="0" dirty="0">
              <a:ln>
                <a:noFill/>
              </a:ln>
              <a:solidFill>
                <a:sysClr val="windowText" lastClr="000000"/>
              </a:solidFill>
              <a:effectLst/>
              <a:uLnTx/>
              <a:uFillTx/>
              <a:latin typeface="Calibri"/>
              <a:ea typeface="+mn-ea"/>
              <a:cs typeface="Arial"/>
            </a:endParaRPr>
          </a:p>
        </p:txBody>
      </p:sp>
      <p:pic>
        <p:nvPicPr>
          <p:cNvPr id="29698" name="Picture 2" descr="D:\آلاء\حقائب جديدة\حقائب شهر 2\التعامل مع المراهقين\الصور\images (6).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4358607"/>
            <a:ext cx="4448324" cy="2499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6772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644008" y="548680"/>
            <a:ext cx="3220639" cy="2104223"/>
            <a:chOff x="6629028" y="912849"/>
            <a:chExt cx="4294185" cy="2337698"/>
          </a:xfrm>
        </p:grpSpPr>
        <p:pic>
          <p:nvPicPr>
            <p:cNvPr id="3" name="Picture 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6220" t="16936" r="48725" b="16396"/>
            <a:stretch/>
          </p:blipFill>
          <p:spPr>
            <a:xfrm>
              <a:off x="8875059" y="912849"/>
              <a:ext cx="2048154" cy="2337698"/>
            </a:xfrm>
            <a:prstGeom prst="rect">
              <a:avLst/>
            </a:prstGeom>
          </p:spPr>
        </p:pic>
        <p:sp>
          <p:nvSpPr>
            <p:cNvPr id="4" name="TextBox 3"/>
            <p:cNvSpPr txBox="1"/>
            <p:nvPr/>
          </p:nvSpPr>
          <p:spPr>
            <a:xfrm>
              <a:off x="6629028" y="1674742"/>
              <a:ext cx="2453306" cy="786430"/>
            </a:xfrm>
            <a:prstGeom prst="rect">
              <a:avLst/>
            </a:prstGeom>
            <a:noFill/>
          </p:spPr>
          <p:txBody>
            <a:bodyPr wrap="square" rtlCol="1">
              <a:spAutoFit/>
            </a:bodyPr>
            <a:lstStyle/>
            <a:p>
              <a:pPr algn="ctr"/>
              <a:r>
                <a:rPr lang="ar-EG" sz="4000" b="1" dirty="0">
                  <a:solidFill>
                    <a:srgbClr val="C00000"/>
                  </a:solidFill>
                  <a:latin typeface="ae_AlHor" panose="02060603050605020204" pitchFamily="18" charset="-78"/>
                  <a:cs typeface="DecoType Naskh" pitchFamily="2" charset="-78"/>
                </a:rPr>
                <a:t>الهدف العام</a:t>
              </a:r>
            </a:p>
          </p:txBody>
        </p:sp>
      </p:grpSp>
      <p:sp>
        <p:nvSpPr>
          <p:cNvPr id="5" name="Folded Corner 4"/>
          <p:cNvSpPr>
            <a:spLocks/>
          </p:cNvSpPr>
          <p:nvPr/>
        </p:nvSpPr>
        <p:spPr>
          <a:xfrm>
            <a:off x="1656792" y="2665243"/>
            <a:ext cx="5974432" cy="1944052"/>
          </a:xfrm>
          <a:prstGeom prst="foldedCorner">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Low">
              <a:lnSpc>
                <a:spcPct val="115000"/>
              </a:lnSpc>
              <a:spcAft>
                <a:spcPts val="1000"/>
              </a:spcAft>
            </a:pPr>
            <a:r>
              <a:rPr lang="ar-SA" sz="2800" b="1" dirty="0">
                <a:ea typeface="Calibri"/>
                <a:cs typeface="AL-Mohanad Bold"/>
              </a:rPr>
              <a:t>يهدف برنامج فن التعامل مع المراهق تزويد المشاركين بالمعلومات والمهارات حول كيفية التعامل مع المراهق ..</a:t>
            </a:r>
            <a:endParaRPr lang="en-US" b="1" dirty="0">
              <a:effectLst/>
              <a:latin typeface="Calibri"/>
              <a:ea typeface="Calibri"/>
              <a:cs typeface="Arial"/>
            </a:endParaRPr>
          </a:p>
        </p:txBody>
      </p:sp>
    </p:spTree>
    <p:extLst>
      <p:ext uri="{BB962C8B-B14F-4D97-AF65-F5344CB8AC3E}">
        <p14:creationId xmlns:p14="http://schemas.microsoft.com/office/powerpoint/2010/main" val="3535737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67944" y="694925"/>
            <a:ext cx="3766476" cy="461665"/>
          </a:xfrm>
          <a:prstGeom prst="rect">
            <a:avLst/>
          </a:prstGeom>
          <a:solidFill>
            <a:srgbClr val="2F2B20"/>
          </a:solidFill>
          <a:ln w="25400" cap="flat" cmpd="sng" algn="ctr">
            <a:noFill/>
            <a:prstDash val="solid"/>
          </a:ln>
          <a:effectLst/>
        </p:spPr>
        <p:txBody>
          <a:bodyPr wrap="square">
            <a:spAutoFit/>
          </a:bodyPr>
          <a:lstStyle/>
          <a:p>
            <a:pPr marL="0" marR="0" lvl="0" indent="0" defTabSz="914400" rtl="1" eaLnBrk="1" fontAlgn="auto" latinLnBrk="0" hangingPunct="1">
              <a:lnSpc>
                <a:spcPct val="100000"/>
              </a:lnSpc>
              <a:spcBef>
                <a:spcPts val="0"/>
              </a:spcBef>
              <a:spcAft>
                <a:spcPts val="0"/>
              </a:spcAft>
              <a:buClrTx/>
              <a:buSzTx/>
              <a:buFontTx/>
              <a:buNone/>
              <a:tabLst/>
              <a:defRPr/>
            </a:pPr>
            <a:r>
              <a:rPr kumimoji="0" lang="ar-EG" sz="2400" b="1" i="0" u="none" strike="noStrike" kern="0" cap="none" spc="0" normalizeH="0" baseline="0" noProof="0" dirty="0" smtClean="0">
                <a:ln>
                  <a:noFill/>
                </a:ln>
                <a:solidFill>
                  <a:srgbClr val="FFFFFF"/>
                </a:solidFill>
                <a:effectLst/>
                <a:uLnTx/>
                <a:uFillTx/>
                <a:latin typeface="Calibri"/>
                <a:cs typeface="DecoType Naskh" pitchFamily="2" charset="-78"/>
              </a:rPr>
              <a:t>    المستهدفون </a:t>
            </a:r>
            <a:r>
              <a:rPr kumimoji="0" lang="ar-EG" sz="2400" b="1" i="0" u="none" strike="noStrike" kern="0" cap="none" spc="0" normalizeH="0" baseline="0" noProof="0" dirty="0">
                <a:ln>
                  <a:noFill/>
                </a:ln>
                <a:solidFill>
                  <a:srgbClr val="FFFFFF"/>
                </a:solidFill>
                <a:effectLst/>
                <a:uLnTx/>
                <a:uFillTx/>
                <a:latin typeface="Calibri"/>
                <a:cs typeface="DecoType Naskh" pitchFamily="2" charset="-78"/>
              </a:rPr>
              <a:t>من البرنامج</a:t>
            </a:r>
            <a:endParaRPr kumimoji="0" lang="en-US" sz="2400" b="0" i="0" u="none" strike="noStrike" kern="0" cap="none" spc="0" normalizeH="0" baseline="0" noProof="0" dirty="0">
              <a:ln>
                <a:noFill/>
              </a:ln>
              <a:solidFill>
                <a:srgbClr val="FFFFFF"/>
              </a:solidFill>
              <a:effectLst/>
              <a:uLnTx/>
              <a:uFillTx/>
              <a:latin typeface="Calibri"/>
              <a:cs typeface="DecoType Naskh" pitchFamily="2" charset="-78"/>
            </a:endParaRPr>
          </a:p>
        </p:txBody>
      </p:sp>
      <p:pic>
        <p:nvPicPr>
          <p:cNvPr id="3" name="صورة 3"/>
          <p:cNvPicPr/>
          <p:nvPr/>
        </p:nvPicPr>
        <p:blipFill>
          <a:blip r:embed="rId2">
            <a:extLst>
              <a:ext uri="{28A0092B-C50C-407E-A947-70E740481C1C}">
                <a14:useLocalDpi xmlns:a14="http://schemas.microsoft.com/office/drawing/2010/main" val="0"/>
              </a:ext>
            </a:extLst>
          </a:blip>
          <a:stretch>
            <a:fillRect/>
          </a:stretch>
        </p:blipFill>
        <p:spPr>
          <a:xfrm>
            <a:off x="3596015" y="468557"/>
            <a:ext cx="1290151" cy="914400"/>
          </a:xfrm>
          <a:prstGeom prst="rect">
            <a:avLst/>
          </a:prstGeom>
          <a:ln w="127000" cap="sq">
            <a:solidFill>
              <a:srgbClr val="C0504D">
                <a:lumMod val="60000"/>
                <a:lumOff val="40000"/>
              </a:srgbClr>
            </a:solidFill>
            <a:miter lim="800000"/>
          </a:ln>
          <a:effectLst>
            <a:outerShdw blurRad="57150" dist="50800" dir="2700000" algn="tl" rotWithShape="0">
              <a:srgbClr val="000000">
                <a:alpha val="40000"/>
              </a:srgbClr>
            </a:outerShdw>
          </a:effectLst>
        </p:spPr>
      </p:pic>
      <p:grpSp>
        <p:nvGrpSpPr>
          <p:cNvPr id="4" name="Group 4"/>
          <p:cNvGrpSpPr/>
          <p:nvPr/>
        </p:nvGrpSpPr>
        <p:grpSpPr>
          <a:xfrm>
            <a:off x="1547664" y="1700808"/>
            <a:ext cx="5904656" cy="4339730"/>
            <a:chOff x="762000" y="2057400"/>
            <a:chExt cx="7383780" cy="4343400"/>
          </a:xfrm>
        </p:grpSpPr>
        <p:grpSp>
          <p:nvGrpSpPr>
            <p:cNvPr id="5" name="Group 5"/>
            <p:cNvGrpSpPr/>
            <p:nvPr/>
          </p:nvGrpSpPr>
          <p:grpSpPr>
            <a:xfrm>
              <a:off x="762000" y="2057400"/>
              <a:ext cx="7383780" cy="4343400"/>
              <a:chOff x="762000" y="2057400"/>
              <a:chExt cx="7383780" cy="4343400"/>
            </a:xfrm>
          </p:grpSpPr>
          <p:pic>
            <p:nvPicPr>
              <p:cNvPr id="8" name="Picture 2" descr="عروض بوربوينت لكل المواد"/>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057400"/>
                <a:ext cx="7383780" cy="43434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9" name="Rectangle 9"/>
              <p:cNvSpPr/>
              <p:nvPr/>
            </p:nvSpPr>
            <p:spPr>
              <a:xfrm>
                <a:off x="1912188" y="2743200"/>
                <a:ext cx="3040811" cy="2286000"/>
              </a:xfrm>
              <a:prstGeom prst="rect">
                <a:avLst/>
              </a:prstGeom>
              <a:solidFill>
                <a:srgbClr val="FFFFFF"/>
              </a:solidFill>
              <a:ln w="25400" cap="flat" cmpd="sng" algn="ctr">
                <a:solidFill>
                  <a:srgbClr val="FFFFFF"/>
                </a:solidFill>
                <a:prstDash val="solid"/>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rgbClr val="FFFFFF"/>
                  </a:solidFill>
                  <a:effectLst/>
                  <a:uLnTx/>
                  <a:uFillTx/>
                  <a:latin typeface="Calibri"/>
                  <a:ea typeface="+mn-ea"/>
                  <a:cs typeface="Arial"/>
                </a:endParaRPr>
              </a:p>
            </p:txBody>
          </p:sp>
        </p:grpSp>
        <p:sp>
          <p:nvSpPr>
            <p:cNvPr id="6" name="مربع نص 135729"/>
            <p:cNvSpPr txBox="1">
              <a:spLocks/>
            </p:cNvSpPr>
            <p:nvPr/>
          </p:nvSpPr>
          <p:spPr>
            <a:xfrm>
              <a:off x="2201894" y="2886841"/>
              <a:ext cx="3455561" cy="1142491"/>
            </a:xfrm>
            <a:prstGeom prst="rect">
              <a:avLst/>
            </a:prstGeom>
            <a:noFill/>
            <a:ln w="6350">
              <a:no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lvl="0" algn="ctr">
                <a:lnSpc>
                  <a:spcPct val="115000"/>
                </a:lnSpc>
                <a:spcAft>
                  <a:spcPts val="1000"/>
                </a:spcAft>
              </a:pPr>
              <a:r>
                <a:rPr lang="ar-EG" sz="2000" b="1" kern="0" dirty="0">
                  <a:solidFill>
                    <a:srgbClr val="215868"/>
                  </a:solidFill>
                  <a:latin typeface="Sakkal Majalla"/>
                  <a:ea typeface="Calibri"/>
                </a:rPr>
                <a:t>الآباء والأمهات ممن يرغبون في معرفة الطرق الفعالة للتعامل مع أبنائهم </a:t>
              </a:r>
            </a:p>
            <a:p>
              <a:pPr lvl="0" algn="ctr">
                <a:lnSpc>
                  <a:spcPct val="115000"/>
                </a:lnSpc>
                <a:spcAft>
                  <a:spcPts val="1000"/>
                </a:spcAft>
              </a:pPr>
              <a:r>
                <a:rPr lang="ar-EG" sz="2000" b="1" kern="0" dirty="0">
                  <a:solidFill>
                    <a:srgbClr val="215868"/>
                  </a:solidFill>
                  <a:latin typeface="Sakkal Majalla"/>
                  <a:ea typeface="Calibri"/>
                </a:rPr>
                <a:t>للمعلمين والمعلمات في المستويات التعليمية الأساسية </a:t>
              </a:r>
              <a:r>
                <a:rPr lang="ar-EG" sz="2000" b="1" kern="0" dirty="0" smtClean="0">
                  <a:solidFill>
                    <a:srgbClr val="215868"/>
                  </a:solidFill>
                  <a:latin typeface="Sakkal Majalla"/>
                  <a:ea typeface="Calibri"/>
                </a:rPr>
                <a:t>.</a:t>
              </a:r>
              <a:endParaRPr lang="ar-EG" sz="2000" b="1" kern="0" dirty="0">
                <a:solidFill>
                  <a:srgbClr val="215868"/>
                </a:solidFill>
                <a:latin typeface="Sakkal Majalla"/>
                <a:ea typeface="Calibri"/>
              </a:endParaRPr>
            </a:p>
          </p:txBody>
        </p:sp>
        <p:pic>
          <p:nvPicPr>
            <p:cNvPr id="7" name="صورة 3"/>
            <p:cNvPicPr/>
            <p:nvPr/>
          </p:nvPicPr>
          <p:blipFill>
            <a:blip r:embed="rId4">
              <a:extLst>
                <a:ext uri="{28A0092B-C50C-407E-A947-70E740481C1C}">
                  <a14:useLocalDpi xmlns:a14="http://schemas.microsoft.com/office/drawing/2010/main" val="0"/>
                </a:ext>
              </a:extLst>
            </a:blip>
            <a:stretch>
              <a:fillRect/>
            </a:stretch>
          </p:blipFill>
          <p:spPr>
            <a:xfrm>
              <a:off x="1182393" y="2708694"/>
              <a:ext cx="1285314" cy="1480364"/>
            </a:xfrm>
            <a:prstGeom prst="rect">
              <a:avLst/>
            </a:prstGeom>
          </p:spPr>
        </p:pic>
      </p:grpSp>
    </p:spTree>
    <p:extLst>
      <p:ext uri="{BB962C8B-B14F-4D97-AF65-F5344CB8AC3E}">
        <p14:creationId xmlns:p14="http://schemas.microsoft.com/office/powerpoint/2010/main" val="3535737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80">
                                          <p:stCondLst>
                                            <p:cond delay="0"/>
                                          </p:stCondLst>
                                        </p:cTn>
                                        <p:tgtEl>
                                          <p:spTgt spid="4"/>
                                        </p:tgtEl>
                                      </p:cBhvr>
                                    </p:animEffect>
                                    <p:anim calcmode="lin" valueType="num">
                                      <p:cBhvr>
                                        <p:cTn id="1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tgtEl>
                                      </p:cBhvr>
                                      <p:to x="100000" y="60000"/>
                                    </p:animScale>
                                    <p:animScale>
                                      <p:cBhvr>
                                        <p:cTn id="24" dur="166" decel="50000">
                                          <p:stCondLst>
                                            <p:cond delay="676"/>
                                          </p:stCondLst>
                                        </p:cTn>
                                        <p:tgtEl>
                                          <p:spTgt spid="4"/>
                                        </p:tgtEl>
                                      </p:cBhvr>
                                      <p:to x="100000" y="100000"/>
                                    </p:animScale>
                                    <p:animScale>
                                      <p:cBhvr>
                                        <p:cTn id="25" dur="26">
                                          <p:stCondLst>
                                            <p:cond delay="1312"/>
                                          </p:stCondLst>
                                        </p:cTn>
                                        <p:tgtEl>
                                          <p:spTgt spid="4"/>
                                        </p:tgtEl>
                                      </p:cBhvr>
                                      <p:to x="100000" y="80000"/>
                                    </p:animScale>
                                    <p:animScale>
                                      <p:cBhvr>
                                        <p:cTn id="26" dur="166" decel="50000">
                                          <p:stCondLst>
                                            <p:cond delay="1338"/>
                                          </p:stCondLst>
                                        </p:cTn>
                                        <p:tgtEl>
                                          <p:spTgt spid="4"/>
                                        </p:tgtEl>
                                      </p:cBhvr>
                                      <p:to x="100000" y="100000"/>
                                    </p:animScale>
                                    <p:animScale>
                                      <p:cBhvr>
                                        <p:cTn id="27" dur="26">
                                          <p:stCondLst>
                                            <p:cond delay="1642"/>
                                          </p:stCondLst>
                                        </p:cTn>
                                        <p:tgtEl>
                                          <p:spTgt spid="4"/>
                                        </p:tgtEl>
                                      </p:cBhvr>
                                      <p:to x="100000" y="90000"/>
                                    </p:animScale>
                                    <p:animScale>
                                      <p:cBhvr>
                                        <p:cTn id="28" dur="166" decel="50000">
                                          <p:stCondLst>
                                            <p:cond delay="1668"/>
                                          </p:stCondLst>
                                        </p:cTn>
                                        <p:tgtEl>
                                          <p:spTgt spid="4"/>
                                        </p:tgtEl>
                                      </p:cBhvr>
                                      <p:to x="100000" y="100000"/>
                                    </p:animScale>
                                    <p:animScale>
                                      <p:cBhvr>
                                        <p:cTn id="29" dur="26">
                                          <p:stCondLst>
                                            <p:cond delay="1808"/>
                                          </p:stCondLst>
                                        </p:cTn>
                                        <p:tgtEl>
                                          <p:spTgt spid="4"/>
                                        </p:tgtEl>
                                      </p:cBhvr>
                                      <p:to x="100000" y="95000"/>
                                    </p:animScale>
                                    <p:animScale>
                                      <p:cBhvr>
                                        <p:cTn id="3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1 Resim" descr="مشجر.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WordArt 2"/>
          <p:cNvSpPr>
            <a:spLocks noChangeArrowheads="1" noChangeShapeType="1" noTextEdit="1"/>
          </p:cNvSpPr>
          <p:nvPr/>
        </p:nvSpPr>
        <p:spPr bwMode="auto">
          <a:xfrm>
            <a:off x="714375" y="571500"/>
            <a:ext cx="1712913" cy="765175"/>
          </a:xfrm>
          <a:prstGeom prst="rect">
            <a:avLst/>
          </a:prstGeom>
        </p:spPr>
        <p:txBody>
          <a:bodyPr wrap="none" fromWordArt="1">
            <a:prstTxWarp prst="textPlain">
              <a:avLst>
                <a:gd name="adj" fmla="val 50000"/>
              </a:avLst>
            </a:prstTxWarp>
          </a:bodyPr>
          <a:lstStyle/>
          <a:p>
            <a:pPr algn="ctr" rtl="1"/>
            <a:r>
              <a:rPr lang="ar-EG" sz="4800" b="1" kern="10" dirty="0">
                <a:ln w="9525">
                  <a:solidFill>
                    <a:srgbClr val="000000"/>
                  </a:solidFill>
                  <a:round/>
                  <a:headEnd/>
                  <a:tailEnd/>
                </a:ln>
                <a:solidFill>
                  <a:srgbClr val="800000"/>
                </a:solidFill>
                <a:latin typeface="Arial" pitchFamily="34" charset="0"/>
                <a:cs typeface="Arial" pitchFamily="34" charset="0"/>
              </a:rPr>
              <a:t>الوحدة </a:t>
            </a:r>
            <a:r>
              <a:rPr lang="ar-EG" sz="4800" b="1" kern="10" dirty="0" smtClean="0">
                <a:ln w="9525">
                  <a:solidFill>
                    <a:srgbClr val="000000"/>
                  </a:solidFill>
                  <a:round/>
                  <a:headEnd/>
                  <a:tailEnd/>
                </a:ln>
                <a:solidFill>
                  <a:srgbClr val="800000"/>
                </a:solidFill>
                <a:latin typeface="Arial" pitchFamily="34" charset="0"/>
                <a:cs typeface="Arial" pitchFamily="34" charset="0"/>
              </a:rPr>
              <a:t>الأولي</a:t>
            </a:r>
            <a:endParaRPr lang="ar-EG" sz="4800" b="1" kern="10" dirty="0">
              <a:ln w="9525">
                <a:solidFill>
                  <a:srgbClr val="000000"/>
                </a:solidFill>
                <a:round/>
                <a:headEnd/>
                <a:tailEnd/>
              </a:ln>
              <a:solidFill>
                <a:srgbClr val="800000"/>
              </a:solidFill>
              <a:latin typeface="Arial" pitchFamily="34" charset="0"/>
              <a:cs typeface="Arial" pitchFamily="34" charset="0"/>
            </a:endParaRPr>
          </a:p>
        </p:txBody>
      </p:sp>
      <p:sp>
        <p:nvSpPr>
          <p:cNvPr id="2" name="WordArt 2"/>
          <p:cNvSpPr>
            <a:spLocks noChangeArrowheads="1" noChangeShapeType="1" noTextEdit="1"/>
          </p:cNvSpPr>
          <p:nvPr/>
        </p:nvSpPr>
        <p:spPr bwMode="auto">
          <a:xfrm>
            <a:off x="3851920" y="3966031"/>
            <a:ext cx="5057279" cy="831121"/>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smtClean="0">
                <a:ln>
                  <a:noFill/>
                </a:ln>
                <a:solidFill>
                  <a:srgbClr val="76923C"/>
                </a:solidFill>
                <a:effectLst/>
                <a:latin typeface="AL-Mateen"/>
              </a:rPr>
              <a:t>مرحلة المراهقة وطرق التعامل مع الطفل المراهق</a:t>
            </a:r>
            <a:endParaRPr lang="ar-EG" sz="3600" kern="10" spc="0">
              <a:ln>
                <a:noFill/>
              </a:ln>
              <a:solidFill>
                <a:srgbClr val="76923C"/>
              </a:solidFill>
              <a:effectLst/>
              <a:latin typeface="AL-Mateen"/>
            </a:endParaRPr>
          </a:p>
        </p:txBody>
      </p:sp>
    </p:spTree>
    <p:extLst>
      <p:ext uri="{BB962C8B-B14F-4D97-AF65-F5344CB8AC3E}">
        <p14:creationId xmlns:p14="http://schemas.microsoft.com/office/powerpoint/2010/main" val="183206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8546"/>
                                        </p:tgtEl>
                                        <p:attrNameLst>
                                          <p:attrName>style.visibility</p:attrName>
                                        </p:attrNameLst>
                                      </p:cBhvr>
                                      <p:to>
                                        <p:strVal val="visible"/>
                                      </p:to>
                                    </p:set>
                                    <p:animEffect transition="in" filter="circle(in)">
                                      <p:cBhvr>
                                        <p:cTn id="7" dur="2000"/>
                                        <p:tgtEl>
                                          <p:spTgt spid="10854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8547"/>
                                        </p:tgtEl>
                                        <p:attrNameLst>
                                          <p:attrName>style.visibility</p:attrName>
                                        </p:attrNameLst>
                                      </p:cBhvr>
                                      <p:to>
                                        <p:strVal val="visible"/>
                                      </p:to>
                                    </p:set>
                                    <p:anim calcmode="lin" valueType="num">
                                      <p:cBhvr additive="base">
                                        <p:cTn id="12" dur="500" fill="hold"/>
                                        <p:tgtEl>
                                          <p:spTgt spid="108547"/>
                                        </p:tgtEl>
                                        <p:attrNameLst>
                                          <p:attrName>ppt_x</p:attrName>
                                        </p:attrNameLst>
                                      </p:cBhvr>
                                      <p:tavLst>
                                        <p:tav tm="0">
                                          <p:val>
                                            <p:strVal val="#ppt_x"/>
                                          </p:val>
                                        </p:tav>
                                        <p:tav tm="100000">
                                          <p:val>
                                            <p:strVal val="#ppt_x"/>
                                          </p:val>
                                        </p:tav>
                                      </p:tavLst>
                                    </p:anim>
                                    <p:anim calcmode="lin" valueType="num">
                                      <p:cBhvr additive="base">
                                        <p:cTn id="13" dur="500" fill="hold"/>
                                        <p:tgtEl>
                                          <p:spTgt spid="1085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TotalTime>
  <Words>5721</Words>
  <Application>Microsoft Office PowerPoint</Application>
  <PresentationFormat>عرض على الشاشة (3:4)‏</PresentationFormat>
  <Paragraphs>353</Paragraphs>
  <Slides>67</Slides>
  <Notes>0</Notes>
  <HiddenSlides>0</HiddenSlides>
  <MMClips>0</MMClips>
  <ScaleCrop>false</ScaleCrop>
  <HeadingPairs>
    <vt:vector size="6" baseType="variant">
      <vt:variant>
        <vt:lpstr>نسق</vt:lpstr>
      </vt:variant>
      <vt:variant>
        <vt:i4>2</vt:i4>
      </vt:variant>
      <vt:variant>
        <vt:lpstr>خوادم OLE مضمنة</vt:lpstr>
      </vt:variant>
      <vt:variant>
        <vt:i4>0</vt:i4>
      </vt:variant>
      <vt:variant>
        <vt:lpstr>عناوين الشرائح</vt:lpstr>
      </vt:variant>
      <vt:variant>
        <vt:i4>67</vt:i4>
      </vt:variant>
    </vt:vector>
  </HeadingPairs>
  <TitlesOfParts>
    <vt:vector size="69" baseType="lpstr">
      <vt:lpstr>سمة Office</vt:lpstr>
      <vt:lpstr>1_سمة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Kimo Store</dc:creator>
  <cp:lastModifiedBy>Kimo Store</cp:lastModifiedBy>
  <cp:revision>63</cp:revision>
  <dcterms:created xsi:type="dcterms:W3CDTF">2021-02-18T09:13:06Z</dcterms:created>
  <dcterms:modified xsi:type="dcterms:W3CDTF">2021-02-18T14:19:39Z</dcterms:modified>
</cp:coreProperties>
</file>