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charts/chart1.xml" ContentType="application/vnd.openxmlformats-officedocument.drawingml.chart+xml"/>
  <Override PartName="/ppt/notesSlides/notesSlide1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1.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708" r:id="rId4"/>
    <p:sldMasterId id="2147483720" r:id="rId5"/>
    <p:sldMasterId id="2147483732" r:id="rId6"/>
    <p:sldMasterId id="2147483744" r:id="rId7"/>
    <p:sldMasterId id="2147483792" r:id="rId8"/>
    <p:sldMasterId id="2147483828" r:id="rId9"/>
    <p:sldMasterId id="2147483888" r:id="rId10"/>
    <p:sldMasterId id="2147483900" r:id="rId11"/>
    <p:sldMasterId id="2147484392" r:id="rId12"/>
    <p:sldMasterId id="2147484404" r:id="rId13"/>
    <p:sldMasterId id="2147484416" r:id="rId14"/>
    <p:sldMasterId id="2147484428" r:id="rId15"/>
    <p:sldMasterId id="2147484440" r:id="rId16"/>
    <p:sldMasterId id="2147484452" r:id="rId17"/>
  </p:sldMasterIdLst>
  <p:notesMasterIdLst>
    <p:notesMasterId r:id="rId96"/>
  </p:notesMasterIdLst>
  <p:sldIdLst>
    <p:sldId id="256" r:id="rId18"/>
    <p:sldId id="257" r:id="rId19"/>
    <p:sldId id="258" r:id="rId20"/>
    <p:sldId id="259" r:id="rId21"/>
    <p:sldId id="260" r:id="rId22"/>
    <p:sldId id="261" r:id="rId23"/>
    <p:sldId id="262" r:id="rId24"/>
    <p:sldId id="263" r:id="rId25"/>
    <p:sldId id="264" r:id="rId26"/>
    <p:sldId id="320" r:id="rId27"/>
    <p:sldId id="321" r:id="rId28"/>
    <p:sldId id="322" r:id="rId29"/>
    <p:sldId id="265" r:id="rId30"/>
    <p:sldId id="323" r:id="rId31"/>
    <p:sldId id="324" r:id="rId32"/>
    <p:sldId id="270" r:id="rId33"/>
    <p:sldId id="326" r:id="rId34"/>
    <p:sldId id="325" r:id="rId35"/>
    <p:sldId id="327" r:id="rId36"/>
    <p:sldId id="328" r:id="rId37"/>
    <p:sldId id="331" r:id="rId38"/>
    <p:sldId id="330" r:id="rId39"/>
    <p:sldId id="274" r:id="rId40"/>
    <p:sldId id="333" r:id="rId41"/>
    <p:sldId id="334" r:id="rId42"/>
    <p:sldId id="335" r:id="rId43"/>
    <p:sldId id="337" r:id="rId44"/>
    <p:sldId id="336" r:id="rId45"/>
    <p:sldId id="338" r:id="rId46"/>
    <p:sldId id="339" r:id="rId47"/>
    <p:sldId id="340" r:id="rId48"/>
    <p:sldId id="341" r:id="rId49"/>
    <p:sldId id="342" r:id="rId50"/>
    <p:sldId id="344" r:id="rId51"/>
    <p:sldId id="345" r:id="rId52"/>
    <p:sldId id="343" r:id="rId53"/>
    <p:sldId id="347" r:id="rId54"/>
    <p:sldId id="348" r:id="rId55"/>
    <p:sldId id="349" r:id="rId56"/>
    <p:sldId id="350" r:id="rId57"/>
    <p:sldId id="351" r:id="rId58"/>
    <p:sldId id="352" r:id="rId59"/>
    <p:sldId id="353" r:id="rId60"/>
    <p:sldId id="354" r:id="rId61"/>
    <p:sldId id="355" r:id="rId62"/>
    <p:sldId id="356" r:id="rId63"/>
    <p:sldId id="357" r:id="rId64"/>
    <p:sldId id="358" r:id="rId65"/>
    <p:sldId id="359" r:id="rId66"/>
    <p:sldId id="360" r:id="rId67"/>
    <p:sldId id="361" r:id="rId68"/>
    <p:sldId id="362" r:id="rId69"/>
    <p:sldId id="363" r:id="rId70"/>
    <p:sldId id="364" r:id="rId71"/>
    <p:sldId id="365" r:id="rId72"/>
    <p:sldId id="368" r:id="rId73"/>
    <p:sldId id="371" r:id="rId74"/>
    <p:sldId id="369" r:id="rId75"/>
    <p:sldId id="366" r:id="rId76"/>
    <p:sldId id="372" r:id="rId77"/>
    <p:sldId id="374" r:id="rId78"/>
    <p:sldId id="373" r:id="rId79"/>
    <p:sldId id="375" r:id="rId80"/>
    <p:sldId id="376" r:id="rId81"/>
    <p:sldId id="377" r:id="rId82"/>
    <p:sldId id="378" r:id="rId83"/>
    <p:sldId id="332" r:id="rId84"/>
    <p:sldId id="379" r:id="rId85"/>
    <p:sldId id="380" r:id="rId86"/>
    <p:sldId id="381" r:id="rId87"/>
    <p:sldId id="382" r:id="rId88"/>
    <p:sldId id="384" r:id="rId89"/>
    <p:sldId id="385" r:id="rId90"/>
    <p:sldId id="386" r:id="rId91"/>
    <p:sldId id="383" r:id="rId92"/>
    <p:sldId id="316" r:id="rId93"/>
    <p:sldId id="317" r:id="rId94"/>
    <p:sldId id="318" r:id="rId9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9.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0" Type="http://schemas.openxmlformats.org/officeDocument/2006/relationships/slide" Target="slides/slide33.xml"/><Relationship Id="rId55" Type="http://schemas.openxmlformats.org/officeDocument/2006/relationships/slide" Target="slides/slide38.xml"/><Relationship Id="rId63" Type="http://schemas.openxmlformats.org/officeDocument/2006/relationships/slide" Target="slides/slide46.xml"/><Relationship Id="rId68" Type="http://schemas.openxmlformats.org/officeDocument/2006/relationships/slide" Target="slides/slide51.xml"/><Relationship Id="rId76" Type="http://schemas.openxmlformats.org/officeDocument/2006/relationships/slide" Target="slides/slide59.xml"/><Relationship Id="rId84" Type="http://schemas.openxmlformats.org/officeDocument/2006/relationships/slide" Target="slides/slide67.xml"/><Relationship Id="rId89" Type="http://schemas.openxmlformats.org/officeDocument/2006/relationships/slide" Target="slides/slide72.xml"/><Relationship Id="rId97"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54.xml"/><Relationship Id="rId92" Type="http://schemas.openxmlformats.org/officeDocument/2006/relationships/slide" Target="slides/slide75.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2.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slide" Target="slides/slide41.xml"/><Relationship Id="rId66" Type="http://schemas.openxmlformats.org/officeDocument/2006/relationships/slide" Target="slides/slide49.xml"/><Relationship Id="rId74" Type="http://schemas.openxmlformats.org/officeDocument/2006/relationships/slide" Target="slides/slide57.xml"/><Relationship Id="rId79" Type="http://schemas.openxmlformats.org/officeDocument/2006/relationships/slide" Target="slides/slide62.xml"/><Relationship Id="rId87" Type="http://schemas.openxmlformats.org/officeDocument/2006/relationships/slide" Target="slides/slide70.xml"/><Relationship Id="rId5" Type="http://schemas.openxmlformats.org/officeDocument/2006/relationships/slideMaster" Target="slideMasters/slideMaster5.xml"/><Relationship Id="rId61" Type="http://schemas.openxmlformats.org/officeDocument/2006/relationships/slide" Target="slides/slide44.xml"/><Relationship Id="rId82" Type="http://schemas.openxmlformats.org/officeDocument/2006/relationships/slide" Target="slides/slide65.xml"/><Relationship Id="rId90" Type="http://schemas.openxmlformats.org/officeDocument/2006/relationships/slide" Target="slides/slide73.xml"/><Relationship Id="rId95" Type="http://schemas.openxmlformats.org/officeDocument/2006/relationships/slide" Target="slides/slide78.xml"/><Relationship Id="rId19" Type="http://schemas.openxmlformats.org/officeDocument/2006/relationships/slide" Target="slides/slide2.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64" Type="http://schemas.openxmlformats.org/officeDocument/2006/relationships/slide" Target="slides/slide47.xml"/><Relationship Id="rId69" Type="http://schemas.openxmlformats.org/officeDocument/2006/relationships/slide" Target="slides/slide52.xml"/><Relationship Id="rId77" Type="http://schemas.openxmlformats.org/officeDocument/2006/relationships/slide" Target="slides/slide60.xml"/><Relationship Id="rId100"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4.xml"/><Relationship Id="rId72" Type="http://schemas.openxmlformats.org/officeDocument/2006/relationships/slide" Target="slides/slide55.xml"/><Relationship Id="rId80" Type="http://schemas.openxmlformats.org/officeDocument/2006/relationships/slide" Target="slides/slide63.xml"/><Relationship Id="rId85" Type="http://schemas.openxmlformats.org/officeDocument/2006/relationships/slide" Target="slides/slide68.xml"/><Relationship Id="rId93" Type="http://schemas.openxmlformats.org/officeDocument/2006/relationships/slide" Target="slides/slide76.xml"/><Relationship Id="rId98"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slide" Target="slides/slide42.xml"/><Relationship Id="rId67" Type="http://schemas.openxmlformats.org/officeDocument/2006/relationships/slide" Target="slides/slide50.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slide" Target="slides/slide45.xml"/><Relationship Id="rId70" Type="http://schemas.openxmlformats.org/officeDocument/2006/relationships/slide" Target="slides/slide53.xml"/><Relationship Id="rId75" Type="http://schemas.openxmlformats.org/officeDocument/2006/relationships/slide" Target="slides/slide58.xml"/><Relationship Id="rId83" Type="http://schemas.openxmlformats.org/officeDocument/2006/relationships/slide" Target="slides/slide66.xml"/><Relationship Id="rId88" Type="http://schemas.openxmlformats.org/officeDocument/2006/relationships/slide" Target="slides/slide71.xml"/><Relationship Id="rId91" Type="http://schemas.openxmlformats.org/officeDocument/2006/relationships/slide" Target="slides/slide74.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10" Type="http://schemas.openxmlformats.org/officeDocument/2006/relationships/slideMaster" Target="slideMasters/slideMaster10.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slide" Target="slides/slide56.xml"/><Relationship Id="rId78" Type="http://schemas.openxmlformats.org/officeDocument/2006/relationships/slide" Target="slides/slide61.xml"/><Relationship Id="rId81" Type="http://schemas.openxmlformats.org/officeDocument/2006/relationships/slide" Target="slides/slide64.xml"/><Relationship Id="rId86" Type="http://schemas.openxmlformats.org/officeDocument/2006/relationships/slide" Target="slides/slide69.xml"/><Relationship Id="rId94" Type="http://schemas.openxmlformats.org/officeDocument/2006/relationships/slide" Target="slides/slide77.xml"/><Relationship Id="rId9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1.xml"/><Relationship Id="rId39" Type="http://schemas.openxmlformats.org/officeDocument/2006/relationships/slide" Target="slides/slide22.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ar-EG"/>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16024908914837"/>
          <c:y val="0.1702132503050636"/>
          <c:w val="0.86007165436409405"/>
          <c:h val="0.66070226694149947"/>
        </c:manualLayout>
      </c:layout>
      <c:barChart>
        <c:barDir val="col"/>
        <c:grouping val="clustered"/>
        <c:varyColors val="0"/>
        <c:ser>
          <c:idx val="0"/>
          <c:order val="0"/>
          <c:tx>
            <c:v>المتوقع</c:v>
          </c:tx>
          <c:invertIfNegative val="0"/>
          <c:cat>
            <c:strRef>
              <c:f>'[tf00000075 (1).xlsx]التدفق النقدي'!$B$6:$B$8</c:f>
              <c:strCache>
                <c:ptCount val="3"/>
                <c:pt idx="0">
                  <c:v>إجمالي الدخل</c:v>
                </c:pt>
                <c:pt idx="1">
                  <c:v>إجمالي المصروفات</c:v>
                </c:pt>
                <c:pt idx="2">
                  <c:v>إجمالي النقد</c:v>
                </c:pt>
              </c:strCache>
            </c:strRef>
          </c:cat>
          <c:val>
            <c:numRef>
              <c:f>'[tf00000075 (1).xlsx]التدفق النقدي'!$C$6:$C$8</c:f>
              <c:numCache>
                <c:formatCode>"ر.س.‏"\ #,##0_-</c:formatCode>
                <c:ptCount val="3"/>
                <c:pt idx="0">
                  <c:v>5700</c:v>
                </c:pt>
                <c:pt idx="1">
                  <c:v>3603</c:v>
                </c:pt>
                <c:pt idx="2">
                  <c:v>2097</c:v>
                </c:pt>
              </c:numCache>
            </c:numRef>
          </c:val>
          <c:extLst xmlns:c16r2="http://schemas.microsoft.com/office/drawing/2015/06/chart">
            <c:ext xmlns:c16="http://schemas.microsoft.com/office/drawing/2014/chart" uri="{C3380CC4-5D6E-409C-BE32-E72D297353CC}">
              <c16:uniqueId val="{00000000-E665-4261-84B8-4431F68597AD}"/>
            </c:ext>
          </c:extLst>
        </c:ser>
        <c:ser>
          <c:idx val="1"/>
          <c:order val="1"/>
          <c:tx>
            <c:v>الفعلي</c:v>
          </c:tx>
          <c:invertIfNegative val="0"/>
          <c:cat>
            <c:strRef>
              <c:f>'[tf00000075 (1).xlsx]التدفق النقدي'!$B$6:$B$8</c:f>
              <c:strCache>
                <c:ptCount val="3"/>
                <c:pt idx="0">
                  <c:v>إجمالي الدخل</c:v>
                </c:pt>
                <c:pt idx="1">
                  <c:v>إجمالي المصروفات</c:v>
                </c:pt>
                <c:pt idx="2">
                  <c:v>إجمالي النقد</c:v>
                </c:pt>
              </c:strCache>
            </c:strRef>
          </c:cat>
          <c:val>
            <c:numRef>
              <c:f>'[tf00000075 (1).xlsx]التدفق النقدي'!$D$6:$D$8</c:f>
              <c:numCache>
                <c:formatCode>"ر.س.‏"\ #,##0_-</c:formatCode>
                <c:ptCount val="3"/>
                <c:pt idx="0">
                  <c:v>5500</c:v>
                </c:pt>
                <c:pt idx="1">
                  <c:v>3655</c:v>
                </c:pt>
                <c:pt idx="2">
                  <c:v>1845</c:v>
                </c:pt>
              </c:numCache>
            </c:numRef>
          </c:val>
          <c:extLst xmlns:c16r2="http://schemas.microsoft.com/office/drawing/2015/06/chart">
            <c:ext xmlns:c16="http://schemas.microsoft.com/office/drawing/2014/chart" uri="{C3380CC4-5D6E-409C-BE32-E72D297353CC}">
              <c16:uniqueId val="{00000001-E665-4261-84B8-4431F68597AD}"/>
            </c:ext>
          </c:extLst>
        </c:ser>
        <c:dLbls>
          <c:showLegendKey val="0"/>
          <c:showVal val="0"/>
          <c:showCatName val="0"/>
          <c:showSerName val="0"/>
          <c:showPercent val="0"/>
          <c:showBubbleSize val="0"/>
        </c:dLbls>
        <c:gapWidth val="219"/>
        <c:overlap val="-27"/>
        <c:axId val="115302400"/>
        <c:axId val="115303936"/>
      </c:barChart>
      <c:catAx>
        <c:axId val="115302400"/>
        <c:scaling>
          <c:orientation val="maxMin"/>
        </c:scaling>
        <c:delete val="0"/>
        <c:axPos val="b"/>
        <c:numFmt formatCode="General" sourceLinked="1"/>
        <c:majorTickMark val="none"/>
        <c:minorTickMark val="none"/>
        <c:tickLblPos val="nextTo"/>
        <c:txPr>
          <a:bodyPr rot="-60000000" vert="horz"/>
          <a:lstStyle/>
          <a:p>
            <a:pPr>
              <a:defRPr/>
            </a:pPr>
            <a:endParaRPr lang="ar-EG"/>
          </a:p>
        </c:txPr>
        <c:crossAx val="115303936"/>
        <c:crosses val="autoZero"/>
        <c:auto val="1"/>
        <c:lblAlgn val="ctr"/>
        <c:lblOffset val="100"/>
        <c:noMultiLvlLbl val="0"/>
      </c:catAx>
      <c:valAx>
        <c:axId val="115303936"/>
        <c:scaling>
          <c:orientation val="minMax"/>
        </c:scaling>
        <c:delete val="0"/>
        <c:axPos val="r"/>
        <c:majorGridlines/>
        <c:numFmt formatCode="&quot;ر.س.‏&quot;\ #,##0_-" sourceLinked="1"/>
        <c:majorTickMark val="none"/>
        <c:minorTickMark val="none"/>
        <c:tickLblPos val="nextTo"/>
        <c:txPr>
          <a:bodyPr rot="-60000000" vert="horz"/>
          <a:lstStyle/>
          <a:p>
            <a:pPr>
              <a:defRPr/>
            </a:pPr>
            <a:endParaRPr lang="ar-EG"/>
          </a:p>
        </c:txPr>
        <c:crossAx val="115302400"/>
        <c:crosses val="autoZero"/>
        <c:crossBetween val="between"/>
      </c:valAx>
    </c:plotArea>
    <c:legend>
      <c:legendPos val="b"/>
      <c:layout>
        <c:manualLayout>
          <c:xMode val="edge"/>
          <c:yMode val="edge"/>
          <c:x val="1.7858546141334492E-2"/>
          <c:y val="1.2778451950459487E-2"/>
          <c:w val="0.22164569715571536"/>
          <c:h val="8.8608486439195097E-2"/>
        </c:manualLayout>
      </c:layout>
      <c:overlay val="0"/>
      <c:txPr>
        <a:bodyPr rot="0" vert="horz"/>
        <a:lstStyle/>
        <a:p>
          <a:pPr>
            <a:defRPr/>
          </a:pPr>
          <a:endParaRPr lang="ar-EG"/>
        </a:p>
      </c:txPr>
    </c:legend>
    <c:plotVisOnly val="0"/>
    <c:dispBlanksAs val="gap"/>
    <c:showDLblsOverMax val="0"/>
  </c:chart>
  <c:txPr>
    <a:bodyPr/>
    <a:lstStyle/>
    <a:p>
      <a:pPr>
        <a:defRPr sz="1800"/>
      </a:pPr>
      <a:endParaRPr lang="ar-EG"/>
    </a:p>
  </c:txPr>
  <c:externalData r:id="rId1">
    <c:autoUpdate val="0"/>
  </c:externalData>
</c:chartSpace>
</file>

<file path=ppt/diagrams/_rels/data2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31.jpeg"/><Relationship Id="rId1" Type="http://schemas.openxmlformats.org/officeDocument/2006/relationships/image" Target="../media/image30.jpeg"/></Relationships>
</file>

<file path=ppt/diagrams/_rels/data2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35.jpeg"/><Relationship Id="rId1" Type="http://schemas.openxmlformats.org/officeDocument/2006/relationships/image" Target="../media/image34.png"/><Relationship Id="rId6" Type="http://schemas.openxmlformats.org/officeDocument/2006/relationships/image" Target="../media/image38.jpeg"/><Relationship Id="rId5" Type="http://schemas.openxmlformats.org/officeDocument/2006/relationships/image" Target="../media/image37.jpg"/><Relationship Id="rId4" Type="http://schemas.openxmlformats.org/officeDocument/2006/relationships/image" Target="../media/image36.jpeg"/></Relationships>
</file>

<file path=ppt/diagrams/_rels/drawing2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31.jpeg"/><Relationship Id="rId1" Type="http://schemas.openxmlformats.org/officeDocument/2006/relationships/image" Target="../media/image30.jpeg"/></Relationships>
</file>

<file path=ppt/diagrams/_rels/drawing2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35.jpeg"/><Relationship Id="rId1" Type="http://schemas.openxmlformats.org/officeDocument/2006/relationships/image" Target="../media/image34.png"/><Relationship Id="rId6" Type="http://schemas.openxmlformats.org/officeDocument/2006/relationships/image" Target="../media/image38.jpeg"/><Relationship Id="rId5" Type="http://schemas.openxmlformats.org/officeDocument/2006/relationships/image" Target="../media/image37.jpg"/><Relationship Id="rId4" Type="http://schemas.openxmlformats.org/officeDocument/2006/relationships/image" Target="../media/image36.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5CBF34-ECAC-4904-AC86-F84C8EB6E16D}" type="doc">
      <dgm:prSet loTypeId="urn:microsoft.com/office/officeart/2005/8/layout/vList2" loCatId="list" qsTypeId="urn:microsoft.com/office/officeart/2005/8/quickstyle/3d7" qsCatId="3D" csTypeId="urn:microsoft.com/office/officeart/2005/8/colors/colorful1" csCatId="colorful" phldr="1"/>
      <dgm:spPr/>
      <dgm:t>
        <a:bodyPr/>
        <a:lstStyle/>
        <a:p>
          <a:pPr rtl="1"/>
          <a:endParaRPr lang="ar-EG"/>
        </a:p>
      </dgm:t>
    </dgm:pt>
    <dgm:pt modelId="{3B4D4FF2-0C5C-432B-94E3-24EA11AB2DC6}">
      <dgm:prSet phldrT="[Text]" custT="1"/>
      <dgm:spPr/>
      <dgm:t>
        <a:bodyPr/>
        <a:lstStyle/>
        <a:p>
          <a:pPr algn="ctr" rtl="1"/>
          <a:r>
            <a:rPr lang="ar-EG" sz="3200" b="1" dirty="0" smtClean="0">
              <a:effectLst/>
              <a:cs typeface="Traditional Arabic"/>
            </a:rPr>
            <a:t>الوعي المالي الأسري (الحقوق المالية لأفراد الأسرة)</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C8AB2F66-12C3-4B80-AA30-DC087A93269B}" type="parTrans" cxnId="{BF151C58-2542-43F5-BF97-773C8917A6D5}">
      <dgm:prSet/>
      <dgm:spPr/>
      <dgm:t>
        <a:bodyPr/>
        <a:lstStyle/>
        <a:p>
          <a:pPr rtl="1"/>
          <a:endParaRPr lang="ar-EG" sz="3200" b="1">
            <a:latin typeface="Traditional Arabic" pitchFamily="18" charset="-78"/>
            <a:cs typeface="Traditional Arabic" pitchFamily="18" charset="-78"/>
          </a:endParaRPr>
        </a:p>
      </dgm:t>
    </dgm:pt>
    <dgm:pt modelId="{CD653774-788C-4179-8DEA-5EB9F4E854D9}" type="sibTrans" cxnId="{BF151C58-2542-43F5-BF97-773C8917A6D5}">
      <dgm:prSet/>
      <dgm:spPr/>
      <dgm:t>
        <a:bodyPr/>
        <a:lstStyle/>
        <a:p>
          <a:pPr rtl="1"/>
          <a:endParaRPr lang="ar-EG" sz="3200" b="1">
            <a:latin typeface="Traditional Arabic" pitchFamily="18" charset="-78"/>
            <a:cs typeface="Traditional Arabic" pitchFamily="18" charset="-78"/>
          </a:endParaRPr>
        </a:p>
      </dgm:t>
    </dgm:pt>
    <dgm:pt modelId="{398E4327-72DE-4B29-B333-B7BFCB19C411}">
      <dgm:prSet custT="1"/>
      <dgm:spPr/>
      <dgm:t>
        <a:bodyPr/>
        <a:lstStyle/>
        <a:p>
          <a:pPr algn="ctr" rtl="1"/>
          <a:r>
            <a:rPr lang="ar-EG" sz="3200" b="1" dirty="0" smtClean="0">
              <a:effectLst/>
              <a:cs typeface="Traditional Arabic"/>
            </a:rPr>
            <a:t>تصحيح وغرس سلوكيات الوعي بالتصرفات المالية في الأبناء</a:t>
          </a:r>
          <a:endParaRPr lang="en-US"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C499FF7F-DA78-4501-B6D7-612E9868F1F7}" type="parTrans" cxnId="{43EE9862-11E8-4481-921D-8AA52354C9BF}">
      <dgm:prSet/>
      <dgm:spPr/>
      <dgm:t>
        <a:bodyPr/>
        <a:lstStyle/>
        <a:p>
          <a:pPr rtl="1"/>
          <a:endParaRPr lang="ar-EG"/>
        </a:p>
      </dgm:t>
    </dgm:pt>
    <dgm:pt modelId="{0EC438A3-6B7C-4A6D-B147-8A3CD5F76F2A}" type="sibTrans" cxnId="{43EE9862-11E8-4481-921D-8AA52354C9BF}">
      <dgm:prSet/>
      <dgm:spPr/>
      <dgm:t>
        <a:bodyPr/>
        <a:lstStyle/>
        <a:p>
          <a:pPr rtl="1"/>
          <a:endParaRPr lang="ar-EG"/>
        </a:p>
      </dgm:t>
    </dgm:pt>
    <dgm:pt modelId="{83A97390-7344-4D54-94CB-69625FB2B405}">
      <dgm:prSet custT="1"/>
      <dgm:spPr/>
      <dgm:t>
        <a:bodyPr/>
        <a:lstStyle/>
        <a:p>
          <a:pPr algn="ctr" rtl="1"/>
          <a:r>
            <a:rPr lang="ar-EG" sz="3200" b="1" dirty="0" smtClean="0">
              <a:effectLst/>
              <a:cs typeface="Traditional Arabic"/>
            </a:rPr>
            <a:t>الكسب الحلال ودور الأسرة</a:t>
          </a:r>
          <a:endParaRPr lang="en-US"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B3598EF7-4D76-4716-97F7-047AF4E558B5}" type="parTrans" cxnId="{C08DF4E2-E060-4B6D-837E-E5BA51539F96}">
      <dgm:prSet/>
      <dgm:spPr/>
      <dgm:t>
        <a:bodyPr/>
        <a:lstStyle/>
        <a:p>
          <a:pPr rtl="1"/>
          <a:endParaRPr lang="ar-EG"/>
        </a:p>
      </dgm:t>
    </dgm:pt>
    <dgm:pt modelId="{C3439449-2990-475F-856A-C5F9E5C59395}" type="sibTrans" cxnId="{C08DF4E2-E060-4B6D-837E-E5BA51539F96}">
      <dgm:prSet/>
      <dgm:spPr/>
      <dgm:t>
        <a:bodyPr/>
        <a:lstStyle/>
        <a:p>
          <a:pPr rtl="1"/>
          <a:endParaRPr lang="ar-EG"/>
        </a:p>
      </dgm:t>
    </dgm:pt>
    <dgm:pt modelId="{129BD7EB-24A0-472B-8B5D-C98383190452}" type="pres">
      <dgm:prSet presAssocID="{0B5CBF34-ECAC-4904-AC86-F84C8EB6E16D}" presName="linear" presStyleCnt="0">
        <dgm:presLayoutVars>
          <dgm:animLvl val="lvl"/>
          <dgm:resizeHandles val="exact"/>
        </dgm:presLayoutVars>
      </dgm:prSet>
      <dgm:spPr/>
      <dgm:t>
        <a:bodyPr/>
        <a:lstStyle/>
        <a:p>
          <a:pPr rtl="1"/>
          <a:endParaRPr lang="ar-EG"/>
        </a:p>
      </dgm:t>
    </dgm:pt>
    <dgm:pt modelId="{B44075C5-3105-4666-999C-887ACAC224F2}" type="pres">
      <dgm:prSet presAssocID="{3B4D4FF2-0C5C-432B-94E3-24EA11AB2DC6}" presName="parentText" presStyleLbl="node1" presStyleIdx="0" presStyleCnt="3">
        <dgm:presLayoutVars>
          <dgm:chMax val="0"/>
          <dgm:bulletEnabled val="1"/>
        </dgm:presLayoutVars>
      </dgm:prSet>
      <dgm:spPr/>
      <dgm:t>
        <a:bodyPr/>
        <a:lstStyle/>
        <a:p>
          <a:pPr rtl="1"/>
          <a:endParaRPr lang="ar-EG"/>
        </a:p>
      </dgm:t>
    </dgm:pt>
    <dgm:pt modelId="{08848E5F-A97E-41C4-B168-E325BD974F7B}" type="pres">
      <dgm:prSet presAssocID="{CD653774-788C-4179-8DEA-5EB9F4E854D9}" presName="spacer" presStyleCnt="0"/>
      <dgm:spPr/>
      <dgm:t>
        <a:bodyPr/>
        <a:lstStyle/>
        <a:p>
          <a:pPr rtl="1"/>
          <a:endParaRPr lang="ar-EG"/>
        </a:p>
      </dgm:t>
    </dgm:pt>
    <dgm:pt modelId="{7C8EA8CB-3D0A-40C6-91B5-E120DC6BCAF4}" type="pres">
      <dgm:prSet presAssocID="{398E4327-72DE-4B29-B333-B7BFCB19C411}" presName="parentText" presStyleLbl="node1" presStyleIdx="1" presStyleCnt="3">
        <dgm:presLayoutVars>
          <dgm:chMax val="0"/>
          <dgm:bulletEnabled val="1"/>
        </dgm:presLayoutVars>
      </dgm:prSet>
      <dgm:spPr/>
      <dgm:t>
        <a:bodyPr/>
        <a:lstStyle/>
        <a:p>
          <a:pPr rtl="1"/>
          <a:endParaRPr lang="ar-EG"/>
        </a:p>
      </dgm:t>
    </dgm:pt>
    <dgm:pt modelId="{FDBF54BB-A0EF-4257-8B4E-40F9C156BFB3}" type="pres">
      <dgm:prSet presAssocID="{0EC438A3-6B7C-4A6D-B147-8A3CD5F76F2A}" presName="spacer" presStyleCnt="0"/>
      <dgm:spPr/>
      <dgm:t>
        <a:bodyPr/>
        <a:lstStyle/>
        <a:p>
          <a:pPr rtl="1"/>
          <a:endParaRPr lang="ar-EG"/>
        </a:p>
      </dgm:t>
    </dgm:pt>
    <dgm:pt modelId="{B51C2F15-4DB5-4610-914C-AE69E963E3F5}" type="pres">
      <dgm:prSet presAssocID="{83A97390-7344-4D54-94CB-69625FB2B405}" presName="parentText" presStyleLbl="node1" presStyleIdx="2" presStyleCnt="3">
        <dgm:presLayoutVars>
          <dgm:chMax val="0"/>
          <dgm:bulletEnabled val="1"/>
        </dgm:presLayoutVars>
      </dgm:prSet>
      <dgm:spPr/>
      <dgm:t>
        <a:bodyPr/>
        <a:lstStyle/>
        <a:p>
          <a:pPr rtl="1"/>
          <a:endParaRPr lang="ar-EG"/>
        </a:p>
      </dgm:t>
    </dgm:pt>
  </dgm:ptLst>
  <dgm:cxnLst>
    <dgm:cxn modelId="{109CC9D4-36B3-4ED2-A656-FC5C80198195}" type="presOf" srcId="{3B4D4FF2-0C5C-432B-94E3-24EA11AB2DC6}" destId="{B44075C5-3105-4666-999C-887ACAC224F2}" srcOrd="0" destOrd="0" presId="urn:microsoft.com/office/officeart/2005/8/layout/vList2"/>
    <dgm:cxn modelId="{C08DF4E2-E060-4B6D-837E-E5BA51539F96}" srcId="{0B5CBF34-ECAC-4904-AC86-F84C8EB6E16D}" destId="{83A97390-7344-4D54-94CB-69625FB2B405}" srcOrd="2" destOrd="0" parTransId="{B3598EF7-4D76-4716-97F7-047AF4E558B5}" sibTransId="{C3439449-2990-475F-856A-C5F9E5C59395}"/>
    <dgm:cxn modelId="{CB3B2397-8FA0-4295-855A-FDBFA362E1B3}" type="presOf" srcId="{83A97390-7344-4D54-94CB-69625FB2B405}" destId="{B51C2F15-4DB5-4610-914C-AE69E963E3F5}" srcOrd="0" destOrd="0" presId="urn:microsoft.com/office/officeart/2005/8/layout/vList2"/>
    <dgm:cxn modelId="{43EE9862-11E8-4481-921D-8AA52354C9BF}" srcId="{0B5CBF34-ECAC-4904-AC86-F84C8EB6E16D}" destId="{398E4327-72DE-4B29-B333-B7BFCB19C411}" srcOrd="1" destOrd="0" parTransId="{C499FF7F-DA78-4501-B6D7-612E9868F1F7}" sibTransId="{0EC438A3-6B7C-4A6D-B147-8A3CD5F76F2A}"/>
    <dgm:cxn modelId="{D7A60B2C-2287-457D-BF61-D638CC5616CD}" type="presOf" srcId="{398E4327-72DE-4B29-B333-B7BFCB19C411}" destId="{7C8EA8CB-3D0A-40C6-91B5-E120DC6BCAF4}" srcOrd="0" destOrd="0" presId="urn:microsoft.com/office/officeart/2005/8/layout/vList2"/>
    <dgm:cxn modelId="{85189759-05DD-4CC9-BBBB-E1703A0B973C}" type="presOf" srcId="{0B5CBF34-ECAC-4904-AC86-F84C8EB6E16D}" destId="{129BD7EB-24A0-472B-8B5D-C98383190452}" srcOrd="0" destOrd="0" presId="urn:microsoft.com/office/officeart/2005/8/layout/vList2"/>
    <dgm:cxn modelId="{BF151C58-2542-43F5-BF97-773C8917A6D5}" srcId="{0B5CBF34-ECAC-4904-AC86-F84C8EB6E16D}" destId="{3B4D4FF2-0C5C-432B-94E3-24EA11AB2DC6}" srcOrd="0" destOrd="0" parTransId="{C8AB2F66-12C3-4B80-AA30-DC087A93269B}" sibTransId="{CD653774-788C-4179-8DEA-5EB9F4E854D9}"/>
    <dgm:cxn modelId="{AA9CEF0A-D699-44FC-AEB8-EF4D90EB1D00}" type="presParOf" srcId="{129BD7EB-24A0-472B-8B5D-C98383190452}" destId="{B44075C5-3105-4666-999C-887ACAC224F2}" srcOrd="0" destOrd="0" presId="urn:microsoft.com/office/officeart/2005/8/layout/vList2"/>
    <dgm:cxn modelId="{BEDBAF8B-932C-439F-BFC8-465AB7459E7E}" type="presParOf" srcId="{129BD7EB-24A0-472B-8B5D-C98383190452}" destId="{08848E5F-A97E-41C4-B168-E325BD974F7B}" srcOrd="1" destOrd="0" presId="urn:microsoft.com/office/officeart/2005/8/layout/vList2"/>
    <dgm:cxn modelId="{BE725760-3D09-42F4-B404-F54C63557B34}" type="presParOf" srcId="{129BD7EB-24A0-472B-8B5D-C98383190452}" destId="{7C8EA8CB-3D0A-40C6-91B5-E120DC6BCAF4}" srcOrd="2" destOrd="0" presId="urn:microsoft.com/office/officeart/2005/8/layout/vList2"/>
    <dgm:cxn modelId="{9ED6F7DC-E797-402B-B7ED-F0EC19F5713D}" type="presParOf" srcId="{129BD7EB-24A0-472B-8B5D-C98383190452}" destId="{FDBF54BB-A0EF-4257-8B4E-40F9C156BFB3}" srcOrd="3" destOrd="0" presId="urn:microsoft.com/office/officeart/2005/8/layout/vList2"/>
    <dgm:cxn modelId="{5BF5CC8A-F4CB-4305-918E-BB569B70FD74}" type="presParOf" srcId="{129BD7EB-24A0-472B-8B5D-C98383190452}" destId="{B51C2F15-4DB5-4610-914C-AE69E963E3F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B2E406F-EF07-4A53-B4B0-96B89FD94A34}"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EG"/>
        </a:p>
      </dgm:t>
    </dgm:pt>
    <dgm:pt modelId="{8203B71F-239D-459F-B500-B9BF54E217DD}">
      <dgm:prSet phldrT="[Text]" custT="1"/>
      <dgm:spPr>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latin typeface="Traditional Arabic" pitchFamily="18" charset="-78"/>
              <a:cs typeface="Traditional Arabic" pitchFamily="18" charset="-78"/>
            </a:rPr>
            <a:t>المحافظة على المال</a:t>
          </a:r>
          <a:endParaRPr lang="ar-EG" sz="3200" b="1" dirty="0">
            <a:latin typeface="Traditional Arabic" pitchFamily="18" charset="-78"/>
            <a:cs typeface="Traditional Arabic" pitchFamily="18" charset="-78"/>
          </a:endParaRPr>
        </a:p>
      </dgm:t>
    </dgm:pt>
    <dgm:pt modelId="{376A7964-7634-45F9-AEB8-9850985B377E}" type="parTrans" cxnId="{06E127DF-5AB6-43CB-9D6E-BCE9F67AA2EC}">
      <dgm:prSet/>
      <dgm:spPr/>
      <dgm:t>
        <a:bodyPr/>
        <a:lstStyle/>
        <a:p>
          <a:pPr rtl="1"/>
          <a:endParaRPr lang="ar-EG" sz="2400" b="1">
            <a:latin typeface="Traditional Arabic" pitchFamily="18" charset="-78"/>
            <a:cs typeface="Traditional Arabic" pitchFamily="18" charset="-78"/>
          </a:endParaRPr>
        </a:p>
      </dgm:t>
    </dgm:pt>
    <dgm:pt modelId="{BF0651B1-D545-4B44-BC92-92DAA07EBDB0}" type="sibTrans" cxnId="{06E127DF-5AB6-43CB-9D6E-BCE9F67AA2EC}">
      <dgm:prSet/>
      <dgm:spPr/>
      <dgm:t>
        <a:bodyPr/>
        <a:lstStyle/>
        <a:p>
          <a:pPr rtl="1"/>
          <a:endParaRPr lang="ar-EG" sz="2400" b="1">
            <a:latin typeface="Traditional Arabic" pitchFamily="18" charset="-78"/>
            <a:cs typeface="Traditional Arabic" pitchFamily="18" charset="-78"/>
          </a:endParaRPr>
        </a:p>
      </dgm:t>
    </dgm:pt>
    <dgm:pt modelId="{CE50B4DC-ED0F-4C19-A6D6-CD3666F0CBFD}">
      <dgm:prSet phldrT="[Text]" custT="1"/>
      <dgm:spPr>
        <a:solidFill>
          <a:schemeClr val="bg1">
            <a:lumMod val="8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SA" sz="2400" b="1" dirty="0" smtClean="0">
              <a:latin typeface="Traditional Arabic" pitchFamily="18" charset="-78"/>
              <a:cs typeface="Traditional Arabic" pitchFamily="18" charset="-78"/>
            </a:rPr>
            <a:t>المال مال الله سبحانه وتعالى وإنما نحن مستخلفون فيه بالتصرف ثم نرحل ونتركه والمال في الإسلام ركن من أركان الدين، كما هو ركن من أركان الدنيا</a:t>
          </a:r>
          <a:endParaRPr lang="ar-EG" sz="2400" b="1" dirty="0">
            <a:latin typeface="Traditional Arabic" pitchFamily="18" charset="-78"/>
            <a:cs typeface="Traditional Arabic" pitchFamily="18" charset="-78"/>
          </a:endParaRPr>
        </a:p>
      </dgm:t>
    </dgm:pt>
    <dgm:pt modelId="{EE935DCB-B41E-47BB-ABBF-E5B470527D0A}" type="parTrans" cxnId="{60348A12-783F-4599-A5A2-A7852F96C9D6}">
      <dgm:prSet/>
      <dgm:spPr/>
      <dgm:t>
        <a:bodyPr/>
        <a:lstStyle/>
        <a:p>
          <a:pPr rtl="1"/>
          <a:endParaRPr lang="ar-EG" sz="2400" b="1">
            <a:latin typeface="Traditional Arabic" pitchFamily="18" charset="-78"/>
            <a:cs typeface="Traditional Arabic" pitchFamily="18" charset="-78"/>
          </a:endParaRPr>
        </a:p>
      </dgm:t>
    </dgm:pt>
    <dgm:pt modelId="{C3F8407F-DB72-409C-8923-EB672F9E91B7}" type="sibTrans" cxnId="{60348A12-783F-4599-A5A2-A7852F96C9D6}">
      <dgm:prSet/>
      <dgm:spPr/>
      <dgm:t>
        <a:bodyPr/>
        <a:lstStyle/>
        <a:p>
          <a:pPr rtl="1"/>
          <a:endParaRPr lang="ar-EG" sz="2400" b="1">
            <a:latin typeface="Traditional Arabic" pitchFamily="18" charset="-78"/>
            <a:cs typeface="Traditional Arabic" pitchFamily="18" charset="-78"/>
          </a:endParaRPr>
        </a:p>
      </dgm:t>
    </dgm:pt>
    <dgm:pt modelId="{B52AFF8B-0721-46AB-81AB-5C3CE198A573}">
      <dgm:prSet phldrT="[Text]" custT="1"/>
      <dgm:spPr>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SA" sz="2400" b="1" dirty="0" smtClean="0">
              <a:latin typeface="Traditional Arabic" pitchFamily="18" charset="-78"/>
              <a:cs typeface="Traditional Arabic" pitchFamily="18" charset="-78"/>
            </a:rPr>
            <a:t>إحسان التدبير وإجتناب التبذير والتقتير</a:t>
          </a:r>
          <a:endParaRPr lang="ar-EG" sz="2400" b="1" dirty="0">
            <a:latin typeface="Traditional Arabic" pitchFamily="18" charset="-78"/>
            <a:cs typeface="Traditional Arabic" pitchFamily="18" charset="-78"/>
          </a:endParaRPr>
        </a:p>
      </dgm:t>
    </dgm:pt>
    <dgm:pt modelId="{87CF0DF8-5D3B-4189-BF9A-338095889038}" type="parTrans" cxnId="{357BFF5C-96EE-46E2-A657-37D621538A14}">
      <dgm:prSet/>
      <dgm:spPr/>
      <dgm:t>
        <a:bodyPr/>
        <a:lstStyle/>
        <a:p>
          <a:pPr rtl="1"/>
          <a:endParaRPr lang="ar-EG" sz="2400" b="1">
            <a:latin typeface="Traditional Arabic" pitchFamily="18" charset="-78"/>
            <a:cs typeface="Traditional Arabic" pitchFamily="18" charset="-78"/>
          </a:endParaRPr>
        </a:p>
      </dgm:t>
    </dgm:pt>
    <dgm:pt modelId="{69001DDA-B544-429F-8F7F-28E61B55BBFA}" type="sibTrans" cxnId="{357BFF5C-96EE-46E2-A657-37D621538A14}">
      <dgm:prSet/>
      <dgm:spPr/>
      <dgm:t>
        <a:bodyPr/>
        <a:lstStyle/>
        <a:p>
          <a:pPr rtl="1"/>
          <a:endParaRPr lang="ar-EG" sz="2400" b="1">
            <a:latin typeface="Traditional Arabic" pitchFamily="18" charset="-78"/>
            <a:cs typeface="Traditional Arabic" pitchFamily="18" charset="-78"/>
          </a:endParaRPr>
        </a:p>
      </dgm:t>
    </dgm:pt>
    <dgm:pt modelId="{97BAC080-6338-4AF8-8FBB-F486445B5037}">
      <dgm:prSet phldrT="[Text]" custT="1"/>
      <dgm:spPr>
        <a:solidFill>
          <a:schemeClr val="bg1">
            <a:lumMod val="8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SA" sz="2400" b="1" dirty="0" smtClean="0">
              <a:latin typeface="Traditional Arabic" pitchFamily="18" charset="-78"/>
              <a:cs typeface="Traditional Arabic" pitchFamily="18" charset="-78"/>
            </a:rPr>
            <a:t>وهذا هو ما نصبوا إليه من هدف تربية الأبناء عليه وتوطين الوالدين على حسن التصرف في المال حتى تتحقق التربية المتوازنة وحسن التصرف في المال.</a:t>
          </a:r>
          <a:endParaRPr lang="ar-EG" sz="2400" b="1" dirty="0">
            <a:latin typeface="Traditional Arabic" pitchFamily="18" charset="-78"/>
            <a:cs typeface="Traditional Arabic" pitchFamily="18" charset="-78"/>
          </a:endParaRPr>
        </a:p>
      </dgm:t>
    </dgm:pt>
    <dgm:pt modelId="{EC832760-4A75-47C0-BF96-C08E0D33190C}" type="parTrans" cxnId="{F72A69C0-DAB5-4E53-9FA6-CB641B5F0413}">
      <dgm:prSet/>
      <dgm:spPr/>
      <dgm:t>
        <a:bodyPr/>
        <a:lstStyle/>
        <a:p>
          <a:pPr rtl="1"/>
          <a:endParaRPr lang="ar-EG" sz="2400" b="1">
            <a:latin typeface="Traditional Arabic" pitchFamily="18" charset="-78"/>
            <a:cs typeface="Traditional Arabic" pitchFamily="18" charset="-78"/>
          </a:endParaRPr>
        </a:p>
      </dgm:t>
    </dgm:pt>
    <dgm:pt modelId="{96CE6B6A-BBA7-4C13-B211-E981BE3AB385}" type="sibTrans" cxnId="{F72A69C0-DAB5-4E53-9FA6-CB641B5F0413}">
      <dgm:prSet/>
      <dgm:spPr/>
      <dgm:t>
        <a:bodyPr/>
        <a:lstStyle/>
        <a:p>
          <a:pPr rtl="1"/>
          <a:endParaRPr lang="ar-EG" sz="2400" b="1">
            <a:latin typeface="Traditional Arabic" pitchFamily="18" charset="-78"/>
            <a:cs typeface="Traditional Arabic" pitchFamily="18" charset="-78"/>
          </a:endParaRPr>
        </a:p>
      </dgm:t>
    </dgm:pt>
    <dgm:pt modelId="{7EA8CDD1-A4AB-4F97-995D-D12C3F62D3A1}" type="pres">
      <dgm:prSet presAssocID="{9B2E406F-EF07-4A53-B4B0-96B89FD94A34}" presName="Name0" presStyleCnt="0">
        <dgm:presLayoutVars>
          <dgm:chPref val="3"/>
          <dgm:dir val="rev"/>
          <dgm:animLvl val="lvl"/>
          <dgm:resizeHandles/>
        </dgm:presLayoutVars>
      </dgm:prSet>
      <dgm:spPr/>
      <dgm:t>
        <a:bodyPr/>
        <a:lstStyle/>
        <a:p>
          <a:pPr rtl="1"/>
          <a:endParaRPr lang="ar-EG"/>
        </a:p>
      </dgm:t>
    </dgm:pt>
    <dgm:pt modelId="{07A89AE6-C93F-467A-B8C6-761ACCDBD383}" type="pres">
      <dgm:prSet presAssocID="{8203B71F-239D-459F-B500-B9BF54E217DD}" presName="horFlow" presStyleCnt="0"/>
      <dgm:spPr/>
    </dgm:pt>
    <dgm:pt modelId="{2BC56B2E-C8CB-4F0D-AA9C-214A15B127DF}" type="pres">
      <dgm:prSet presAssocID="{8203B71F-239D-459F-B500-B9BF54E217DD}" presName="bigChev" presStyleLbl="node1" presStyleIdx="0" presStyleCnt="2" custScaleX="214442" custScaleY="255524" custLinFactY="-16413" custLinFactNeighborX="-67008" custLinFactNeighborY="-100000"/>
      <dgm:spPr/>
      <dgm:t>
        <a:bodyPr/>
        <a:lstStyle/>
        <a:p>
          <a:pPr rtl="1"/>
          <a:endParaRPr lang="ar-EG"/>
        </a:p>
      </dgm:t>
    </dgm:pt>
    <dgm:pt modelId="{B0A4C912-979F-4B80-970B-239A4B1133CC}" type="pres">
      <dgm:prSet presAssocID="{EE935DCB-B41E-47BB-ABBF-E5B470527D0A}" presName="parTrans" presStyleCnt="0"/>
      <dgm:spPr/>
    </dgm:pt>
    <dgm:pt modelId="{6A2E07A5-A55B-44F4-A186-7D221A54095C}" type="pres">
      <dgm:prSet presAssocID="{CE50B4DC-ED0F-4C19-A6D6-CD3666F0CBFD}" presName="node" presStyleLbl="alignAccFollowNode1" presStyleIdx="0" presStyleCnt="2" custScaleX="476504" custScaleY="443041" custLinFactY="-20655" custLinFactNeighborX="-64261" custLinFactNeighborY="-100000">
        <dgm:presLayoutVars>
          <dgm:bulletEnabled val="1"/>
        </dgm:presLayoutVars>
      </dgm:prSet>
      <dgm:spPr/>
      <dgm:t>
        <a:bodyPr/>
        <a:lstStyle/>
        <a:p>
          <a:pPr rtl="1"/>
          <a:endParaRPr lang="ar-EG"/>
        </a:p>
      </dgm:t>
    </dgm:pt>
    <dgm:pt modelId="{2AA5D300-A246-49F9-BA08-9E14730FC9E7}" type="pres">
      <dgm:prSet presAssocID="{8203B71F-239D-459F-B500-B9BF54E217DD}" presName="vSp" presStyleCnt="0"/>
      <dgm:spPr/>
    </dgm:pt>
    <dgm:pt modelId="{F18B48D8-6AF5-44CE-A10B-B4269EF754C8}" type="pres">
      <dgm:prSet presAssocID="{B52AFF8B-0721-46AB-81AB-5C3CE198A573}" presName="horFlow" presStyleCnt="0"/>
      <dgm:spPr/>
    </dgm:pt>
    <dgm:pt modelId="{E3389914-BA8C-43A5-A132-DC2FDD5D77BC}" type="pres">
      <dgm:prSet presAssocID="{B52AFF8B-0721-46AB-81AB-5C3CE198A573}" presName="bigChev" presStyleLbl="node1" presStyleIdx="1" presStyleCnt="2" custScaleX="197320" custScaleY="228797" custLinFactX="-12296" custLinFactNeighborX="-100000" custLinFactNeighborY="-32106"/>
      <dgm:spPr/>
      <dgm:t>
        <a:bodyPr/>
        <a:lstStyle/>
        <a:p>
          <a:pPr rtl="1"/>
          <a:endParaRPr lang="ar-EG"/>
        </a:p>
      </dgm:t>
    </dgm:pt>
    <dgm:pt modelId="{A00ACE2C-D89C-45CD-A16E-ECD0F3DEA5D2}" type="pres">
      <dgm:prSet presAssocID="{EC832760-4A75-47C0-BF96-C08E0D33190C}" presName="parTrans" presStyleCnt="0"/>
      <dgm:spPr/>
    </dgm:pt>
    <dgm:pt modelId="{411774F1-F953-4830-ABCE-88812753ECAE}" type="pres">
      <dgm:prSet presAssocID="{97BAC080-6338-4AF8-8FBB-F486445B5037}" presName="node" presStyleLbl="alignAccFollowNode1" presStyleIdx="1" presStyleCnt="2" custScaleX="457527" custScaleY="382915" custLinFactX="-55465" custLinFactNeighborX="-100000" custLinFactNeighborY="-15593">
        <dgm:presLayoutVars>
          <dgm:bulletEnabled val="1"/>
        </dgm:presLayoutVars>
      </dgm:prSet>
      <dgm:spPr/>
      <dgm:t>
        <a:bodyPr/>
        <a:lstStyle/>
        <a:p>
          <a:pPr rtl="1"/>
          <a:endParaRPr lang="ar-EG"/>
        </a:p>
      </dgm:t>
    </dgm:pt>
  </dgm:ptLst>
  <dgm:cxnLst>
    <dgm:cxn modelId="{5FF39D3C-4653-4D64-86D6-B6E317664E7A}" type="presOf" srcId="{9B2E406F-EF07-4A53-B4B0-96B89FD94A34}" destId="{7EA8CDD1-A4AB-4F97-995D-D12C3F62D3A1}" srcOrd="0" destOrd="0" presId="urn:microsoft.com/office/officeart/2005/8/layout/lProcess3"/>
    <dgm:cxn modelId="{333C5629-966C-4440-8433-BEE473AFA16C}" type="presOf" srcId="{B52AFF8B-0721-46AB-81AB-5C3CE198A573}" destId="{E3389914-BA8C-43A5-A132-DC2FDD5D77BC}" srcOrd="0" destOrd="0" presId="urn:microsoft.com/office/officeart/2005/8/layout/lProcess3"/>
    <dgm:cxn modelId="{770808D2-1186-4108-9E7F-7FD6433E3908}" type="presOf" srcId="{8203B71F-239D-459F-B500-B9BF54E217DD}" destId="{2BC56B2E-C8CB-4F0D-AA9C-214A15B127DF}" srcOrd="0" destOrd="0" presId="urn:microsoft.com/office/officeart/2005/8/layout/lProcess3"/>
    <dgm:cxn modelId="{06E127DF-5AB6-43CB-9D6E-BCE9F67AA2EC}" srcId="{9B2E406F-EF07-4A53-B4B0-96B89FD94A34}" destId="{8203B71F-239D-459F-B500-B9BF54E217DD}" srcOrd="0" destOrd="0" parTransId="{376A7964-7634-45F9-AEB8-9850985B377E}" sibTransId="{BF0651B1-D545-4B44-BC92-92DAA07EBDB0}"/>
    <dgm:cxn modelId="{23C8E023-B95A-44B6-95CF-47ADCC9A7760}" type="presOf" srcId="{97BAC080-6338-4AF8-8FBB-F486445B5037}" destId="{411774F1-F953-4830-ABCE-88812753ECAE}" srcOrd="0" destOrd="0" presId="urn:microsoft.com/office/officeart/2005/8/layout/lProcess3"/>
    <dgm:cxn modelId="{F72A69C0-DAB5-4E53-9FA6-CB641B5F0413}" srcId="{B52AFF8B-0721-46AB-81AB-5C3CE198A573}" destId="{97BAC080-6338-4AF8-8FBB-F486445B5037}" srcOrd="0" destOrd="0" parTransId="{EC832760-4A75-47C0-BF96-C08E0D33190C}" sibTransId="{96CE6B6A-BBA7-4C13-B211-E981BE3AB385}"/>
    <dgm:cxn modelId="{A5735164-A5A1-4E72-AA75-FFD4BADA2790}" type="presOf" srcId="{CE50B4DC-ED0F-4C19-A6D6-CD3666F0CBFD}" destId="{6A2E07A5-A55B-44F4-A186-7D221A54095C}" srcOrd="0" destOrd="0" presId="urn:microsoft.com/office/officeart/2005/8/layout/lProcess3"/>
    <dgm:cxn modelId="{357BFF5C-96EE-46E2-A657-37D621538A14}" srcId="{9B2E406F-EF07-4A53-B4B0-96B89FD94A34}" destId="{B52AFF8B-0721-46AB-81AB-5C3CE198A573}" srcOrd="1" destOrd="0" parTransId="{87CF0DF8-5D3B-4189-BF9A-338095889038}" sibTransId="{69001DDA-B544-429F-8F7F-28E61B55BBFA}"/>
    <dgm:cxn modelId="{60348A12-783F-4599-A5A2-A7852F96C9D6}" srcId="{8203B71F-239D-459F-B500-B9BF54E217DD}" destId="{CE50B4DC-ED0F-4C19-A6D6-CD3666F0CBFD}" srcOrd="0" destOrd="0" parTransId="{EE935DCB-B41E-47BB-ABBF-E5B470527D0A}" sibTransId="{C3F8407F-DB72-409C-8923-EB672F9E91B7}"/>
    <dgm:cxn modelId="{E7C5CC29-9734-4727-BACD-31EDF0F53D15}" type="presParOf" srcId="{7EA8CDD1-A4AB-4F97-995D-D12C3F62D3A1}" destId="{07A89AE6-C93F-467A-B8C6-761ACCDBD383}" srcOrd="0" destOrd="0" presId="urn:microsoft.com/office/officeart/2005/8/layout/lProcess3"/>
    <dgm:cxn modelId="{117EB928-F7E1-4E17-91C0-3A3805505420}" type="presParOf" srcId="{07A89AE6-C93F-467A-B8C6-761ACCDBD383}" destId="{2BC56B2E-C8CB-4F0D-AA9C-214A15B127DF}" srcOrd="0" destOrd="0" presId="urn:microsoft.com/office/officeart/2005/8/layout/lProcess3"/>
    <dgm:cxn modelId="{807F0821-3C30-4022-ADDE-96E2CA5AB78C}" type="presParOf" srcId="{07A89AE6-C93F-467A-B8C6-761ACCDBD383}" destId="{B0A4C912-979F-4B80-970B-239A4B1133CC}" srcOrd="1" destOrd="0" presId="urn:microsoft.com/office/officeart/2005/8/layout/lProcess3"/>
    <dgm:cxn modelId="{E50EACB1-D92F-4529-AB45-D153A9859ADE}" type="presParOf" srcId="{07A89AE6-C93F-467A-B8C6-761ACCDBD383}" destId="{6A2E07A5-A55B-44F4-A186-7D221A54095C}" srcOrd="2" destOrd="0" presId="urn:microsoft.com/office/officeart/2005/8/layout/lProcess3"/>
    <dgm:cxn modelId="{7149387A-FBA2-48CC-B924-87DBE3A3C98D}" type="presParOf" srcId="{7EA8CDD1-A4AB-4F97-995D-D12C3F62D3A1}" destId="{2AA5D300-A246-49F9-BA08-9E14730FC9E7}" srcOrd="1" destOrd="0" presId="urn:microsoft.com/office/officeart/2005/8/layout/lProcess3"/>
    <dgm:cxn modelId="{317E9E89-699D-49F5-877C-3A352CCCEAE5}" type="presParOf" srcId="{7EA8CDD1-A4AB-4F97-995D-D12C3F62D3A1}" destId="{F18B48D8-6AF5-44CE-A10B-B4269EF754C8}" srcOrd="2" destOrd="0" presId="urn:microsoft.com/office/officeart/2005/8/layout/lProcess3"/>
    <dgm:cxn modelId="{58F46339-DDFF-41D8-A44C-078B82A97FAC}" type="presParOf" srcId="{F18B48D8-6AF5-44CE-A10B-B4269EF754C8}" destId="{E3389914-BA8C-43A5-A132-DC2FDD5D77BC}" srcOrd="0" destOrd="0" presId="urn:microsoft.com/office/officeart/2005/8/layout/lProcess3"/>
    <dgm:cxn modelId="{8DF2F789-F366-4A7A-9093-5794CC625FFB}" type="presParOf" srcId="{F18B48D8-6AF5-44CE-A10B-B4269EF754C8}" destId="{A00ACE2C-D89C-45CD-A16E-ECD0F3DEA5D2}" srcOrd="1" destOrd="0" presId="urn:microsoft.com/office/officeart/2005/8/layout/lProcess3"/>
    <dgm:cxn modelId="{4E3EA8AE-01D7-4F41-AAFD-2B16CB6865BC}" type="presParOf" srcId="{F18B48D8-6AF5-44CE-A10B-B4269EF754C8}" destId="{411774F1-F953-4830-ABCE-88812753ECAE}"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4EA9A20-3076-4128-BB85-F5AC32E8D7CA}" type="doc">
      <dgm:prSet loTypeId="urn:microsoft.com/office/officeart/2005/8/layout/hierarchy2" loCatId="hierarchy" qsTypeId="urn:microsoft.com/office/officeart/2005/8/quickstyle/3d2" qsCatId="3D" csTypeId="urn:microsoft.com/office/officeart/2005/8/colors/colorful3" csCatId="colorful" phldr="1"/>
      <dgm:spPr/>
      <dgm:t>
        <a:bodyPr/>
        <a:lstStyle/>
        <a:p>
          <a:pPr rtl="1"/>
          <a:endParaRPr lang="ar-EG"/>
        </a:p>
      </dgm:t>
    </dgm:pt>
    <dgm:pt modelId="{8E27B8C3-7445-42E7-B4F2-DFB91D9DE448}">
      <dgm:prSet phldrT="[Text]" custT="1"/>
      <dgm:spPr/>
      <dgm:t>
        <a:bodyPr/>
        <a:lstStyle/>
        <a:p>
          <a:pPr rtl="1"/>
          <a:r>
            <a:rPr lang="ar-EG" sz="2800" b="1" dirty="0" smtClean="0">
              <a:latin typeface="Traditional Arabic" pitchFamily="18" charset="-78"/>
              <a:cs typeface="Traditional Arabic" pitchFamily="18" charset="-78"/>
            </a:rPr>
            <a:t>صندوق التوفير</a:t>
          </a:r>
          <a:endParaRPr lang="ar-EG" sz="2800" b="1" dirty="0">
            <a:latin typeface="Traditional Arabic" pitchFamily="18" charset="-78"/>
            <a:cs typeface="Traditional Arabic" pitchFamily="18" charset="-78"/>
          </a:endParaRPr>
        </a:p>
      </dgm:t>
    </dgm:pt>
    <dgm:pt modelId="{2D24E31E-AD6D-4369-A7BF-89540628B627}" type="parTrans" cxnId="{83373ED9-2943-4196-AD09-4B53B42351C9}">
      <dgm:prSet/>
      <dgm:spPr/>
      <dgm:t>
        <a:bodyPr/>
        <a:lstStyle/>
        <a:p>
          <a:pPr rtl="1"/>
          <a:endParaRPr lang="ar-EG"/>
        </a:p>
      </dgm:t>
    </dgm:pt>
    <dgm:pt modelId="{4E8D07F0-F472-45E7-B383-5E6D49CE0ADE}" type="sibTrans" cxnId="{83373ED9-2943-4196-AD09-4B53B42351C9}">
      <dgm:prSet/>
      <dgm:spPr/>
      <dgm:t>
        <a:bodyPr/>
        <a:lstStyle/>
        <a:p>
          <a:pPr rtl="1"/>
          <a:endParaRPr lang="ar-EG"/>
        </a:p>
      </dgm:t>
    </dgm:pt>
    <dgm:pt modelId="{B12420A5-02EF-4FDE-873A-2C8F65D917CC}">
      <dgm:prSet phldrT="[Text]" custT="1"/>
      <dgm:spPr/>
      <dgm:t>
        <a:bodyPr/>
        <a:lstStyle/>
        <a:p>
          <a:pPr rtl="1"/>
          <a:r>
            <a:rPr lang="ar-EG" sz="2800" b="1" dirty="0" smtClean="0">
              <a:latin typeface="Traditional Arabic" pitchFamily="18" charset="-78"/>
              <a:cs typeface="Traditional Arabic" pitchFamily="18" charset="-78"/>
            </a:rPr>
            <a:t>فتح حساب جاري</a:t>
          </a:r>
          <a:endParaRPr lang="ar-EG" sz="2800" b="1" dirty="0">
            <a:latin typeface="Traditional Arabic" pitchFamily="18" charset="-78"/>
            <a:cs typeface="Traditional Arabic" pitchFamily="18" charset="-78"/>
          </a:endParaRPr>
        </a:p>
      </dgm:t>
    </dgm:pt>
    <dgm:pt modelId="{D546F078-BFE4-41E9-B95A-203A23636B87}" type="parTrans" cxnId="{3656193A-801A-4B98-93AD-82B098F6C4B3}">
      <dgm:prSet/>
      <dgm:spPr/>
      <dgm:t>
        <a:bodyPr/>
        <a:lstStyle/>
        <a:p>
          <a:pPr rtl="1"/>
          <a:endParaRPr lang="ar-EG"/>
        </a:p>
      </dgm:t>
    </dgm:pt>
    <dgm:pt modelId="{6F9BF0DD-6FC7-47C1-A79E-8FAF0DED8678}" type="sibTrans" cxnId="{3656193A-801A-4B98-93AD-82B098F6C4B3}">
      <dgm:prSet/>
      <dgm:spPr/>
      <dgm:t>
        <a:bodyPr/>
        <a:lstStyle/>
        <a:p>
          <a:pPr rtl="1"/>
          <a:endParaRPr lang="ar-EG"/>
        </a:p>
      </dgm:t>
    </dgm:pt>
    <dgm:pt modelId="{58B8A4B7-7BE1-4D42-83DB-A149424B8A2F}">
      <dgm:prSet phldrT="[Text]" custT="1"/>
      <dgm:spPr/>
      <dgm:t>
        <a:bodyPr/>
        <a:lstStyle/>
        <a:p>
          <a:pPr rtl="1"/>
          <a:r>
            <a:rPr lang="ar-EG" sz="2800" b="1" dirty="0" smtClean="0">
              <a:latin typeface="Traditional Arabic" pitchFamily="18" charset="-78"/>
              <a:cs typeface="Traditional Arabic" pitchFamily="18" charset="-78"/>
            </a:rPr>
            <a:t>إيعاز الأبناء</a:t>
          </a:r>
          <a:endParaRPr lang="ar-EG" sz="2800" b="1" dirty="0">
            <a:latin typeface="Traditional Arabic" pitchFamily="18" charset="-78"/>
            <a:cs typeface="Traditional Arabic" pitchFamily="18" charset="-78"/>
          </a:endParaRPr>
        </a:p>
      </dgm:t>
    </dgm:pt>
    <dgm:pt modelId="{E9B9D907-A411-47B7-A8AA-4AB2B99387D8}" type="parTrans" cxnId="{6372F570-F58C-4185-9D34-43889CCA37E3}">
      <dgm:prSet/>
      <dgm:spPr/>
      <dgm:t>
        <a:bodyPr/>
        <a:lstStyle/>
        <a:p>
          <a:pPr rtl="1"/>
          <a:endParaRPr lang="ar-EG"/>
        </a:p>
      </dgm:t>
    </dgm:pt>
    <dgm:pt modelId="{66CD54ED-3F6F-4617-A7A8-3FC6677032B2}" type="sibTrans" cxnId="{6372F570-F58C-4185-9D34-43889CCA37E3}">
      <dgm:prSet/>
      <dgm:spPr/>
      <dgm:t>
        <a:bodyPr/>
        <a:lstStyle/>
        <a:p>
          <a:pPr rtl="1"/>
          <a:endParaRPr lang="ar-EG"/>
        </a:p>
      </dgm:t>
    </dgm:pt>
    <dgm:pt modelId="{A8B4164B-7A78-42C5-917E-C4553106F1C2}">
      <dgm:prSet phldrT="[Text]" custT="1"/>
      <dgm:spPr/>
      <dgm:t>
        <a:bodyPr/>
        <a:lstStyle/>
        <a:p>
          <a:pPr rtl="1"/>
          <a:r>
            <a:rPr lang="ar-EG" sz="2800" b="1" dirty="0" smtClean="0">
              <a:latin typeface="Traditional Arabic" pitchFamily="18" charset="-78"/>
              <a:cs typeface="Traditional Arabic" pitchFamily="18" charset="-78"/>
            </a:rPr>
            <a:t>توجيههم لهم برفع ثقافتهم</a:t>
          </a:r>
          <a:endParaRPr lang="ar-EG" sz="2800" b="1" dirty="0">
            <a:latin typeface="Traditional Arabic" pitchFamily="18" charset="-78"/>
            <a:cs typeface="Traditional Arabic" pitchFamily="18" charset="-78"/>
          </a:endParaRPr>
        </a:p>
      </dgm:t>
    </dgm:pt>
    <dgm:pt modelId="{AF360E6F-8967-45B0-B8C1-701E299B83B8}" type="parTrans" cxnId="{3F24D765-FB7E-4F07-9AA6-A451E93B0ED6}">
      <dgm:prSet/>
      <dgm:spPr/>
      <dgm:t>
        <a:bodyPr/>
        <a:lstStyle/>
        <a:p>
          <a:pPr rtl="1"/>
          <a:endParaRPr lang="ar-EG"/>
        </a:p>
      </dgm:t>
    </dgm:pt>
    <dgm:pt modelId="{EDE49A95-FF38-415F-BDCC-3801DCEF8F9C}" type="sibTrans" cxnId="{3F24D765-FB7E-4F07-9AA6-A451E93B0ED6}">
      <dgm:prSet/>
      <dgm:spPr/>
      <dgm:t>
        <a:bodyPr/>
        <a:lstStyle/>
        <a:p>
          <a:pPr rtl="1"/>
          <a:endParaRPr lang="ar-EG"/>
        </a:p>
      </dgm:t>
    </dgm:pt>
    <dgm:pt modelId="{636F81DA-4093-4B74-A290-3C2AF85FEAE3}">
      <dgm:prSet phldrT="[Text]" custT="1"/>
      <dgm:spPr/>
      <dgm:t>
        <a:bodyPr/>
        <a:lstStyle/>
        <a:p>
          <a:pPr rtl="1"/>
          <a:r>
            <a:rPr lang="ar-EG" sz="2800" b="1" dirty="0" smtClean="0">
              <a:latin typeface="Traditional Arabic" pitchFamily="18" charset="-78"/>
              <a:cs typeface="Traditional Arabic" pitchFamily="18" charset="-78"/>
            </a:rPr>
            <a:t>تعليم الأبناء على الصبر</a:t>
          </a:r>
          <a:endParaRPr lang="ar-EG" sz="2800" b="1" dirty="0">
            <a:latin typeface="Traditional Arabic" pitchFamily="18" charset="-78"/>
            <a:cs typeface="Traditional Arabic" pitchFamily="18" charset="-78"/>
          </a:endParaRPr>
        </a:p>
      </dgm:t>
    </dgm:pt>
    <dgm:pt modelId="{C068FF2B-F17E-42AA-AB20-DCC9A984AEC8}" type="parTrans" cxnId="{F97C8A39-0082-4B4B-85F3-B8718BC24205}">
      <dgm:prSet/>
      <dgm:spPr/>
      <dgm:t>
        <a:bodyPr/>
        <a:lstStyle/>
        <a:p>
          <a:pPr rtl="1"/>
          <a:endParaRPr lang="ar-EG"/>
        </a:p>
      </dgm:t>
    </dgm:pt>
    <dgm:pt modelId="{3C49F8C1-8A15-47CB-AFB4-6C8CA5CDC263}" type="sibTrans" cxnId="{F97C8A39-0082-4B4B-85F3-B8718BC24205}">
      <dgm:prSet/>
      <dgm:spPr/>
      <dgm:t>
        <a:bodyPr/>
        <a:lstStyle/>
        <a:p>
          <a:pPr rtl="1"/>
          <a:endParaRPr lang="ar-EG"/>
        </a:p>
      </dgm:t>
    </dgm:pt>
    <dgm:pt modelId="{C2196087-06DA-4EFA-BEC5-B8DDF675DB21}">
      <dgm:prSet phldrT="[Text]" custT="1"/>
      <dgm:spPr/>
      <dgm:t>
        <a:bodyPr/>
        <a:lstStyle/>
        <a:p>
          <a:pPr rtl="1"/>
          <a:r>
            <a:rPr lang="ar-EG" sz="2800" b="1" dirty="0" smtClean="0">
              <a:latin typeface="Traditional Arabic" pitchFamily="18" charset="-78"/>
              <a:cs typeface="Traditional Arabic" pitchFamily="18" charset="-78"/>
            </a:rPr>
            <a:t>إسماع الأبناء قصص النجاحات</a:t>
          </a:r>
          <a:endParaRPr lang="ar-EG" sz="2800" b="1" dirty="0">
            <a:latin typeface="Traditional Arabic" pitchFamily="18" charset="-78"/>
            <a:cs typeface="Traditional Arabic" pitchFamily="18" charset="-78"/>
          </a:endParaRPr>
        </a:p>
      </dgm:t>
    </dgm:pt>
    <dgm:pt modelId="{067681CB-2A89-409C-94D7-12B4F5D7F6C0}" type="parTrans" cxnId="{6546F338-2D0D-4FAD-9F91-39467DB0B4A8}">
      <dgm:prSet/>
      <dgm:spPr/>
      <dgm:t>
        <a:bodyPr/>
        <a:lstStyle/>
        <a:p>
          <a:pPr rtl="1"/>
          <a:endParaRPr lang="ar-EG"/>
        </a:p>
      </dgm:t>
    </dgm:pt>
    <dgm:pt modelId="{693D7A6A-3B55-4653-A046-02A986F9F50D}" type="sibTrans" cxnId="{6546F338-2D0D-4FAD-9F91-39467DB0B4A8}">
      <dgm:prSet/>
      <dgm:spPr/>
      <dgm:t>
        <a:bodyPr/>
        <a:lstStyle/>
        <a:p>
          <a:pPr rtl="1"/>
          <a:endParaRPr lang="ar-EG"/>
        </a:p>
      </dgm:t>
    </dgm:pt>
    <dgm:pt modelId="{FCCE74D3-8239-4624-B3CD-827877C58DD3}">
      <dgm:prSet phldrT="[Text]" custT="1"/>
      <dgm:spPr/>
      <dgm:t>
        <a:bodyPr/>
        <a:lstStyle/>
        <a:p>
          <a:pPr rtl="1"/>
          <a:r>
            <a:rPr lang="ar-EG" sz="2800" b="1" dirty="0" smtClean="0">
              <a:latin typeface="Traditional Arabic" pitchFamily="18" charset="-78"/>
              <a:cs typeface="Traditional Arabic" pitchFamily="18" charset="-78"/>
            </a:rPr>
            <a:t>تحفيز الأبناء على الإدخار</a:t>
          </a:r>
          <a:endParaRPr lang="ar-EG" sz="2800" b="1" dirty="0">
            <a:latin typeface="Traditional Arabic" pitchFamily="18" charset="-78"/>
            <a:cs typeface="Traditional Arabic" pitchFamily="18" charset="-78"/>
          </a:endParaRPr>
        </a:p>
      </dgm:t>
    </dgm:pt>
    <dgm:pt modelId="{6A58EC06-74AB-426E-8298-598B03BA73E7}" type="parTrans" cxnId="{B3440389-022D-4C9F-B532-4FE54C49A1B7}">
      <dgm:prSet/>
      <dgm:spPr/>
      <dgm:t>
        <a:bodyPr/>
        <a:lstStyle/>
        <a:p>
          <a:pPr rtl="1"/>
          <a:endParaRPr lang="ar-EG"/>
        </a:p>
      </dgm:t>
    </dgm:pt>
    <dgm:pt modelId="{1847DD54-D56F-4C44-B4C1-A53C768F0F7C}" type="sibTrans" cxnId="{B3440389-022D-4C9F-B532-4FE54C49A1B7}">
      <dgm:prSet/>
      <dgm:spPr/>
      <dgm:t>
        <a:bodyPr/>
        <a:lstStyle/>
        <a:p>
          <a:pPr rtl="1"/>
          <a:endParaRPr lang="ar-EG"/>
        </a:p>
      </dgm:t>
    </dgm:pt>
    <dgm:pt modelId="{0FD64810-31DB-4AEB-8433-9B50281034F2}" type="pres">
      <dgm:prSet presAssocID="{C4EA9A20-3076-4128-BB85-F5AC32E8D7CA}" presName="diagram" presStyleCnt="0">
        <dgm:presLayoutVars>
          <dgm:chPref val="1"/>
          <dgm:dir/>
          <dgm:animOne val="branch"/>
          <dgm:animLvl val="lvl"/>
          <dgm:resizeHandles val="exact"/>
        </dgm:presLayoutVars>
      </dgm:prSet>
      <dgm:spPr/>
      <dgm:t>
        <a:bodyPr/>
        <a:lstStyle/>
        <a:p>
          <a:pPr rtl="1"/>
          <a:endParaRPr lang="ar-EG"/>
        </a:p>
      </dgm:t>
    </dgm:pt>
    <dgm:pt modelId="{370CFAB0-E478-42C4-B747-2912E12D7832}" type="pres">
      <dgm:prSet presAssocID="{8E27B8C3-7445-42E7-B4F2-DFB91D9DE448}" presName="root1" presStyleCnt="0"/>
      <dgm:spPr/>
    </dgm:pt>
    <dgm:pt modelId="{506EA874-F4A6-4258-9346-ABC7780EE647}" type="pres">
      <dgm:prSet presAssocID="{8E27B8C3-7445-42E7-B4F2-DFB91D9DE448}" presName="LevelOneTextNode" presStyleLbl="node0" presStyleIdx="0" presStyleCnt="1">
        <dgm:presLayoutVars>
          <dgm:chPref val="3"/>
        </dgm:presLayoutVars>
      </dgm:prSet>
      <dgm:spPr/>
      <dgm:t>
        <a:bodyPr/>
        <a:lstStyle/>
        <a:p>
          <a:pPr rtl="1"/>
          <a:endParaRPr lang="ar-EG"/>
        </a:p>
      </dgm:t>
    </dgm:pt>
    <dgm:pt modelId="{1F884333-8506-4502-80BE-0707F8AF1BF9}" type="pres">
      <dgm:prSet presAssocID="{8E27B8C3-7445-42E7-B4F2-DFB91D9DE448}" presName="level2hierChild" presStyleCnt="0"/>
      <dgm:spPr/>
    </dgm:pt>
    <dgm:pt modelId="{25432703-584D-4693-9E80-57053977E7D7}" type="pres">
      <dgm:prSet presAssocID="{D546F078-BFE4-41E9-B95A-203A23636B87}" presName="conn2-1" presStyleLbl="parChTrans1D2" presStyleIdx="0" presStyleCnt="2"/>
      <dgm:spPr/>
      <dgm:t>
        <a:bodyPr/>
        <a:lstStyle/>
        <a:p>
          <a:pPr rtl="1"/>
          <a:endParaRPr lang="ar-EG"/>
        </a:p>
      </dgm:t>
    </dgm:pt>
    <dgm:pt modelId="{8C1CCC39-34EB-4427-8813-1F81B9BDA257}" type="pres">
      <dgm:prSet presAssocID="{D546F078-BFE4-41E9-B95A-203A23636B87}" presName="connTx" presStyleLbl="parChTrans1D2" presStyleIdx="0" presStyleCnt="2"/>
      <dgm:spPr/>
      <dgm:t>
        <a:bodyPr/>
        <a:lstStyle/>
        <a:p>
          <a:pPr rtl="1"/>
          <a:endParaRPr lang="ar-EG"/>
        </a:p>
      </dgm:t>
    </dgm:pt>
    <dgm:pt modelId="{D5AAA1CA-4B9B-478A-9B70-96BF5DF53753}" type="pres">
      <dgm:prSet presAssocID="{B12420A5-02EF-4FDE-873A-2C8F65D917CC}" presName="root2" presStyleCnt="0"/>
      <dgm:spPr/>
    </dgm:pt>
    <dgm:pt modelId="{AD9E2B7F-30DD-4AA9-9D26-41FD18148BEA}" type="pres">
      <dgm:prSet presAssocID="{B12420A5-02EF-4FDE-873A-2C8F65D917CC}" presName="LevelTwoTextNode" presStyleLbl="node2" presStyleIdx="0" presStyleCnt="2">
        <dgm:presLayoutVars>
          <dgm:chPref val="3"/>
        </dgm:presLayoutVars>
      </dgm:prSet>
      <dgm:spPr/>
      <dgm:t>
        <a:bodyPr/>
        <a:lstStyle/>
        <a:p>
          <a:pPr rtl="1"/>
          <a:endParaRPr lang="ar-EG"/>
        </a:p>
      </dgm:t>
    </dgm:pt>
    <dgm:pt modelId="{A65BE29D-9312-4FFB-B8E6-BC951C3417D7}" type="pres">
      <dgm:prSet presAssocID="{B12420A5-02EF-4FDE-873A-2C8F65D917CC}" presName="level3hierChild" presStyleCnt="0"/>
      <dgm:spPr/>
    </dgm:pt>
    <dgm:pt modelId="{5CB62CCD-5ADD-41ED-B6D6-E5B675E7BF90}" type="pres">
      <dgm:prSet presAssocID="{E9B9D907-A411-47B7-A8AA-4AB2B99387D8}" presName="conn2-1" presStyleLbl="parChTrans1D3" presStyleIdx="0" presStyleCnt="4"/>
      <dgm:spPr/>
      <dgm:t>
        <a:bodyPr/>
        <a:lstStyle/>
        <a:p>
          <a:pPr rtl="1"/>
          <a:endParaRPr lang="ar-EG"/>
        </a:p>
      </dgm:t>
    </dgm:pt>
    <dgm:pt modelId="{0F2D0010-8459-4575-B871-B241CCCBADD5}" type="pres">
      <dgm:prSet presAssocID="{E9B9D907-A411-47B7-A8AA-4AB2B99387D8}" presName="connTx" presStyleLbl="parChTrans1D3" presStyleIdx="0" presStyleCnt="4"/>
      <dgm:spPr/>
      <dgm:t>
        <a:bodyPr/>
        <a:lstStyle/>
        <a:p>
          <a:pPr rtl="1"/>
          <a:endParaRPr lang="ar-EG"/>
        </a:p>
      </dgm:t>
    </dgm:pt>
    <dgm:pt modelId="{42C3DB85-27A0-40C4-A2E0-EC5351FE585D}" type="pres">
      <dgm:prSet presAssocID="{58B8A4B7-7BE1-4D42-83DB-A149424B8A2F}" presName="root2" presStyleCnt="0"/>
      <dgm:spPr/>
    </dgm:pt>
    <dgm:pt modelId="{B49C3108-5570-4ACB-84B6-6C565961A29A}" type="pres">
      <dgm:prSet presAssocID="{58B8A4B7-7BE1-4D42-83DB-A149424B8A2F}" presName="LevelTwoTextNode" presStyleLbl="node3" presStyleIdx="0" presStyleCnt="4">
        <dgm:presLayoutVars>
          <dgm:chPref val="3"/>
        </dgm:presLayoutVars>
      </dgm:prSet>
      <dgm:spPr/>
      <dgm:t>
        <a:bodyPr/>
        <a:lstStyle/>
        <a:p>
          <a:pPr rtl="1"/>
          <a:endParaRPr lang="ar-EG"/>
        </a:p>
      </dgm:t>
    </dgm:pt>
    <dgm:pt modelId="{AC498C50-1A6F-4B69-B73A-3CCF8D2FB7A5}" type="pres">
      <dgm:prSet presAssocID="{58B8A4B7-7BE1-4D42-83DB-A149424B8A2F}" presName="level3hierChild" presStyleCnt="0"/>
      <dgm:spPr/>
    </dgm:pt>
    <dgm:pt modelId="{7CE3BC9B-7561-496F-A1F3-4C80CF4CD36A}" type="pres">
      <dgm:prSet presAssocID="{AF360E6F-8967-45B0-B8C1-701E299B83B8}" presName="conn2-1" presStyleLbl="parChTrans1D3" presStyleIdx="1" presStyleCnt="4"/>
      <dgm:spPr/>
      <dgm:t>
        <a:bodyPr/>
        <a:lstStyle/>
        <a:p>
          <a:pPr rtl="1"/>
          <a:endParaRPr lang="ar-EG"/>
        </a:p>
      </dgm:t>
    </dgm:pt>
    <dgm:pt modelId="{A3E86211-BFC2-47A9-AE83-B0255477BFEC}" type="pres">
      <dgm:prSet presAssocID="{AF360E6F-8967-45B0-B8C1-701E299B83B8}" presName="connTx" presStyleLbl="parChTrans1D3" presStyleIdx="1" presStyleCnt="4"/>
      <dgm:spPr/>
      <dgm:t>
        <a:bodyPr/>
        <a:lstStyle/>
        <a:p>
          <a:pPr rtl="1"/>
          <a:endParaRPr lang="ar-EG"/>
        </a:p>
      </dgm:t>
    </dgm:pt>
    <dgm:pt modelId="{21EC991D-F7E8-4A6E-B404-0D5D3807DA97}" type="pres">
      <dgm:prSet presAssocID="{A8B4164B-7A78-42C5-917E-C4553106F1C2}" presName="root2" presStyleCnt="0"/>
      <dgm:spPr/>
    </dgm:pt>
    <dgm:pt modelId="{A13DE906-5D47-448E-ACA4-CBEDE85317E6}" type="pres">
      <dgm:prSet presAssocID="{A8B4164B-7A78-42C5-917E-C4553106F1C2}" presName="LevelTwoTextNode" presStyleLbl="node3" presStyleIdx="1" presStyleCnt="4">
        <dgm:presLayoutVars>
          <dgm:chPref val="3"/>
        </dgm:presLayoutVars>
      </dgm:prSet>
      <dgm:spPr/>
      <dgm:t>
        <a:bodyPr/>
        <a:lstStyle/>
        <a:p>
          <a:pPr rtl="1"/>
          <a:endParaRPr lang="ar-EG"/>
        </a:p>
      </dgm:t>
    </dgm:pt>
    <dgm:pt modelId="{19FE304F-ADAB-43C6-B9A8-3D8A96F403CD}" type="pres">
      <dgm:prSet presAssocID="{A8B4164B-7A78-42C5-917E-C4553106F1C2}" presName="level3hierChild" presStyleCnt="0"/>
      <dgm:spPr/>
    </dgm:pt>
    <dgm:pt modelId="{72952DCA-6199-4012-B815-65B5BA6E21A7}" type="pres">
      <dgm:prSet presAssocID="{C068FF2B-F17E-42AA-AB20-DCC9A984AEC8}" presName="conn2-1" presStyleLbl="parChTrans1D2" presStyleIdx="1" presStyleCnt="2"/>
      <dgm:spPr/>
      <dgm:t>
        <a:bodyPr/>
        <a:lstStyle/>
        <a:p>
          <a:pPr rtl="1"/>
          <a:endParaRPr lang="ar-EG"/>
        </a:p>
      </dgm:t>
    </dgm:pt>
    <dgm:pt modelId="{0EED71FF-BFD0-4206-B629-75F7A665B30D}" type="pres">
      <dgm:prSet presAssocID="{C068FF2B-F17E-42AA-AB20-DCC9A984AEC8}" presName="connTx" presStyleLbl="parChTrans1D2" presStyleIdx="1" presStyleCnt="2"/>
      <dgm:spPr/>
      <dgm:t>
        <a:bodyPr/>
        <a:lstStyle/>
        <a:p>
          <a:pPr rtl="1"/>
          <a:endParaRPr lang="ar-EG"/>
        </a:p>
      </dgm:t>
    </dgm:pt>
    <dgm:pt modelId="{B3FF688D-29F7-482F-A425-3A1672200D4C}" type="pres">
      <dgm:prSet presAssocID="{636F81DA-4093-4B74-A290-3C2AF85FEAE3}" presName="root2" presStyleCnt="0"/>
      <dgm:spPr/>
    </dgm:pt>
    <dgm:pt modelId="{C220584A-0049-488C-9A2D-4177D24314E7}" type="pres">
      <dgm:prSet presAssocID="{636F81DA-4093-4B74-A290-3C2AF85FEAE3}" presName="LevelTwoTextNode" presStyleLbl="node2" presStyleIdx="1" presStyleCnt="2">
        <dgm:presLayoutVars>
          <dgm:chPref val="3"/>
        </dgm:presLayoutVars>
      </dgm:prSet>
      <dgm:spPr/>
      <dgm:t>
        <a:bodyPr/>
        <a:lstStyle/>
        <a:p>
          <a:pPr rtl="1"/>
          <a:endParaRPr lang="ar-EG"/>
        </a:p>
      </dgm:t>
    </dgm:pt>
    <dgm:pt modelId="{6E5B66AB-615E-4FB6-A0F6-41783142AE4E}" type="pres">
      <dgm:prSet presAssocID="{636F81DA-4093-4B74-A290-3C2AF85FEAE3}" presName="level3hierChild" presStyleCnt="0"/>
      <dgm:spPr/>
    </dgm:pt>
    <dgm:pt modelId="{18937BCC-99CA-4E2F-9401-6AFECF4C5223}" type="pres">
      <dgm:prSet presAssocID="{067681CB-2A89-409C-94D7-12B4F5D7F6C0}" presName="conn2-1" presStyleLbl="parChTrans1D3" presStyleIdx="2" presStyleCnt="4"/>
      <dgm:spPr/>
      <dgm:t>
        <a:bodyPr/>
        <a:lstStyle/>
        <a:p>
          <a:pPr rtl="1"/>
          <a:endParaRPr lang="ar-EG"/>
        </a:p>
      </dgm:t>
    </dgm:pt>
    <dgm:pt modelId="{2E561429-48DD-4B45-AA04-FF4774F8A0E3}" type="pres">
      <dgm:prSet presAssocID="{067681CB-2A89-409C-94D7-12B4F5D7F6C0}" presName="connTx" presStyleLbl="parChTrans1D3" presStyleIdx="2" presStyleCnt="4"/>
      <dgm:spPr/>
      <dgm:t>
        <a:bodyPr/>
        <a:lstStyle/>
        <a:p>
          <a:pPr rtl="1"/>
          <a:endParaRPr lang="ar-EG"/>
        </a:p>
      </dgm:t>
    </dgm:pt>
    <dgm:pt modelId="{0EC7CDFC-27EC-46EC-99B4-A8710FFA717C}" type="pres">
      <dgm:prSet presAssocID="{C2196087-06DA-4EFA-BEC5-B8DDF675DB21}" presName="root2" presStyleCnt="0"/>
      <dgm:spPr/>
    </dgm:pt>
    <dgm:pt modelId="{CD2D9214-BD52-4F8D-84E7-5DB0D30BF5BF}" type="pres">
      <dgm:prSet presAssocID="{C2196087-06DA-4EFA-BEC5-B8DDF675DB21}" presName="LevelTwoTextNode" presStyleLbl="node3" presStyleIdx="2" presStyleCnt="4">
        <dgm:presLayoutVars>
          <dgm:chPref val="3"/>
        </dgm:presLayoutVars>
      </dgm:prSet>
      <dgm:spPr/>
      <dgm:t>
        <a:bodyPr/>
        <a:lstStyle/>
        <a:p>
          <a:pPr rtl="1"/>
          <a:endParaRPr lang="ar-EG"/>
        </a:p>
      </dgm:t>
    </dgm:pt>
    <dgm:pt modelId="{480E0280-F992-4DE5-BDF9-F7A36787E052}" type="pres">
      <dgm:prSet presAssocID="{C2196087-06DA-4EFA-BEC5-B8DDF675DB21}" presName="level3hierChild" presStyleCnt="0"/>
      <dgm:spPr/>
    </dgm:pt>
    <dgm:pt modelId="{E42BDE3B-2D1A-4849-9FF1-CA946B313825}" type="pres">
      <dgm:prSet presAssocID="{6A58EC06-74AB-426E-8298-598B03BA73E7}" presName="conn2-1" presStyleLbl="parChTrans1D3" presStyleIdx="3" presStyleCnt="4"/>
      <dgm:spPr/>
      <dgm:t>
        <a:bodyPr/>
        <a:lstStyle/>
        <a:p>
          <a:pPr rtl="1"/>
          <a:endParaRPr lang="ar-EG"/>
        </a:p>
      </dgm:t>
    </dgm:pt>
    <dgm:pt modelId="{1B7A227A-3075-4A48-A5C8-91356858CB56}" type="pres">
      <dgm:prSet presAssocID="{6A58EC06-74AB-426E-8298-598B03BA73E7}" presName="connTx" presStyleLbl="parChTrans1D3" presStyleIdx="3" presStyleCnt="4"/>
      <dgm:spPr/>
      <dgm:t>
        <a:bodyPr/>
        <a:lstStyle/>
        <a:p>
          <a:pPr rtl="1"/>
          <a:endParaRPr lang="ar-EG"/>
        </a:p>
      </dgm:t>
    </dgm:pt>
    <dgm:pt modelId="{7B2AAE0D-F6C0-420A-B0EB-C801B82227DA}" type="pres">
      <dgm:prSet presAssocID="{FCCE74D3-8239-4624-B3CD-827877C58DD3}" presName="root2" presStyleCnt="0"/>
      <dgm:spPr/>
    </dgm:pt>
    <dgm:pt modelId="{AD50C9E4-CBE1-46A3-87D1-ECC5656240B6}" type="pres">
      <dgm:prSet presAssocID="{FCCE74D3-8239-4624-B3CD-827877C58DD3}" presName="LevelTwoTextNode" presStyleLbl="node3" presStyleIdx="3" presStyleCnt="4">
        <dgm:presLayoutVars>
          <dgm:chPref val="3"/>
        </dgm:presLayoutVars>
      </dgm:prSet>
      <dgm:spPr/>
      <dgm:t>
        <a:bodyPr/>
        <a:lstStyle/>
        <a:p>
          <a:pPr rtl="1"/>
          <a:endParaRPr lang="ar-EG"/>
        </a:p>
      </dgm:t>
    </dgm:pt>
    <dgm:pt modelId="{F213CBE2-B719-40C9-A2F2-8E67CD11E6E6}" type="pres">
      <dgm:prSet presAssocID="{FCCE74D3-8239-4624-B3CD-827877C58DD3}" presName="level3hierChild" presStyleCnt="0"/>
      <dgm:spPr/>
    </dgm:pt>
  </dgm:ptLst>
  <dgm:cxnLst>
    <dgm:cxn modelId="{8740B0F3-069B-49C5-A289-2CB9927BF014}" type="presOf" srcId="{C068FF2B-F17E-42AA-AB20-DCC9A984AEC8}" destId="{0EED71FF-BFD0-4206-B629-75F7A665B30D}" srcOrd="1" destOrd="0" presId="urn:microsoft.com/office/officeart/2005/8/layout/hierarchy2"/>
    <dgm:cxn modelId="{F6C5CFA7-FCB0-4E94-B6FE-D8A0812BB0F1}" type="presOf" srcId="{A8B4164B-7A78-42C5-917E-C4553106F1C2}" destId="{A13DE906-5D47-448E-ACA4-CBEDE85317E6}" srcOrd="0" destOrd="0" presId="urn:microsoft.com/office/officeart/2005/8/layout/hierarchy2"/>
    <dgm:cxn modelId="{5A1B22C3-8EEF-4B0E-82C9-B6232B6B54AF}" type="presOf" srcId="{AF360E6F-8967-45B0-B8C1-701E299B83B8}" destId="{7CE3BC9B-7561-496F-A1F3-4C80CF4CD36A}" srcOrd="0" destOrd="0" presId="urn:microsoft.com/office/officeart/2005/8/layout/hierarchy2"/>
    <dgm:cxn modelId="{F97C8A39-0082-4B4B-85F3-B8718BC24205}" srcId="{8E27B8C3-7445-42E7-B4F2-DFB91D9DE448}" destId="{636F81DA-4093-4B74-A290-3C2AF85FEAE3}" srcOrd="1" destOrd="0" parTransId="{C068FF2B-F17E-42AA-AB20-DCC9A984AEC8}" sibTransId="{3C49F8C1-8A15-47CB-AFB4-6C8CA5CDC263}"/>
    <dgm:cxn modelId="{C575241B-6B0C-44E6-9632-534F94EC0084}" type="presOf" srcId="{C4EA9A20-3076-4128-BB85-F5AC32E8D7CA}" destId="{0FD64810-31DB-4AEB-8433-9B50281034F2}" srcOrd="0" destOrd="0" presId="urn:microsoft.com/office/officeart/2005/8/layout/hierarchy2"/>
    <dgm:cxn modelId="{C9BECD32-AB7C-490B-99BB-6BABA5BE675D}" type="presOf" srcId="{D546F078-BFE4-41E9-B95A-203A23636B87}" destId="{25432703-584D-4693-9E80-57053977E7D7}" srcOrd="0" destOrd="0" presId="urn:microsoft.com/office/officeart/2005/8/layout/hierarchy2"/>
    <dgm:cxn modelId="{9296056A-5BC4-40C7-9DAA-E377B9670342}" type="presOf" srcId="{C068FF2B-F17E-42AA-AB20-DCC9A984AEC8}" destId="{72952DCA-6199-4012-B815-65B5BA6E21A7}" srcOrd="0" destOrd="0" presId="urn:microsoft.com/office/officeart/2005/8/layout/hierarchy2"/>
    <dgm:cxn modelId="{C4825E75-8BA5-4D93-B893-6C4187BD2D37}" type="presOf" srcId="{AF360E6F-8967-45B0-B8C1-701E299B83B8}" destId="{A3E86211-BFC2-47A9-AE83-B0255477BFEC}" srcOrd="1" destOrd="0" presId="urn:microsoft.com/office/officeart/2005/8/layout/hierarchy2"/>
    <dgm:cxn modelId="{D05166DB-D480-4E3D-9C5B-43F618D53CD5}" type="presOf" srcId="{58B8A4B7-7BE1-4D42-83DB-A149424B8A2F}" destId="{B49C3108-5570-4ACB-84B6-6C565961A29A}" srcOrd="0" destOrd="0" presId="urn:microsoft.com/office/officeart/2005/8/layout/hierarchy2"/>
    <dgm:cxn modelId="{6608795B-A8E7-4DFA-B1C8-1D31860F6675}" type="presOf" srcId="{636F81DA-4093-4B74-A290-3C2AF85FEAE3}" destId="{C220584A-0049-488C-9A2D-4177D24314E7}" srcOrd="0" destOrd="0" presId="urn:microsoft.com/office/officeart/2005/8/layout/hierarchy2"/>
    <dgm:cxn modelId="{2A4ED153-3A39-4EC8-8EBF-65116C6E438A}" type="presOf" srcId="{B12420A5-02EF-4FDE-873A-2C8F65D917CC}" destId="{AD9E2B7F-30DD-4AA9-9D26-41FD18148BEA}" srcOrd="0" destOrd="0" presId="urn:microsoft.com/office/officeart/2005/8/layout/hierarchy2"/>
    <dgm:cxn modelId="{677B73AA-A35D-4136-8D61-9494D34E68EE}" type="presOf" srcId="{E9B9D907-A411-47B7-A8AA-4AB2B99387D8}" destId="{0F2D0010-8459-4575-B871-B241CCCBADD5}" srcOrd="1" destOrd="0" presId="urn:microsoft.com/office/officeart/2005/8/layout/hierarchy2"/>
    <dgm:cxn modelId="{A19C973A-4D23-4B96-9F93-73FB38B8E0DF}" type="presOf" srcId="{D546F078-BFE4-41E9-B95A-203A23636B87}" destId="{8C1CCC39-34EB-4427-8813-1F81B9BDA257}" srcOrd="1" destOrd="0" presId="urn:microsoft.com/office/officeart/2005/8/layout/hierarchy2"/>
    <dgm:cxn modelId="{6546F338-2D0D-4FAD-9F91-39467DB0B4A8}" srcId="{636F81DA-4093-4B74-A290-3C2AF85FEAE3}" destId="{C2196087-06DA-4EFA-BEC5-B8DDF675DB21}" srcOrd="0" destOrd="0" parTransId="{067681CB-2A89-409C-94D7-12B4F5D7F6C0}" sibTransId="{693D7A6A-3B55-4653-A046-02A986F9F50D}"/>
    <dgm:cxn modelId="{B9A98103-62A2-44FF-B1FA-3CA377BB2A3A}" type="presOf" srcId="{8E27B8C3-7445-42E7-B4F2-DFB91D9DE448}" destId="{506EA874-F4A6-4258-9346-ABC7780EE647}" srcOrd="0" destOrd="0" presId="urn:microsoft.com/office/officeart/2005/8/layout/hierarchy2"/>
    <dgm:cxn modelId="{160B63DA-38B3-4EF3-8A9F-C070C2957F32}" type="presOf" srcId="{FCCE74D3-8239-4624-B3CD-827877C58DD3}" destId="{AD50C9E4-CBE1-46A3-87D1-ECC5656240B6}" srcOrd="0" destOrd="0" presId="urn:microsoft.com/office/officeart/2005/8/layout/hierarchy2"/>
    <dgm:cxn modelId="{E27426D9-692F-4045-996E-60890E69EEC3}" type="presOf" srcId="{6A58EC06-74AB-426E-8298-598B03BA73E7}" destId="{1B7A227A-3075-4A48-A5C8-91356858CB56}" srcOrd="1" destOrd="0" presId="urn:microsoft.com/office/officeart/2005/8/layout/hierarchy2"/>
    <dgm:cxn modelId="{6998D29D-D905-4E98-8A70-1F7690A0F478}" type="presOf" srcId="{6A58EC06-74AB-426E-8298-598B03BA73E7}" destId="{E42BDE3B-2D1A-4849-9FF1-CA946B313825}" srcOrd="0" destOrd="0" presId="urn:microsoft.com/office/officeart/2005/8/layout/hierarchy2"/>
    <dgm:cxn modelId="{7DB4D9F7-331B-4BC3-BC68-FFA6C6CBEF59}" type="presOf" srcId="{067681CB-2A89-409C-94D7-12B4F5D7F6C0}" destId="{18937BCC-99CA-4E2F-9401-6AFECF4C5223}" srcOrd="0" destOrd="0" presId="urn:microsoft.com/office/officeart/2005/8/layout/hierarchy2"/>
    <dgm:cxn modelId="{3F24D765-FB7E-4F07-9AA6-A451E93B0ED6}" srcId="{B12420A5-02EF-4FDE-873A-2C8F65D917CC}" destId="{A8B4164B-7A78-42C5-917E-C4553106F1C2}" srcOrd="1" destOrd="0" parTransId="{AF360E6F-8967-45B0-B8C1-701E299B83B8}" sibTransId="{EDE49A95-FF38-415F-BDCC-3801DCEF8F9C}"/>
    <dgm:cxn modelId="{6372F570-F58C-4185-9D34-43889CCA37E3}" srcId="{B12420A5-02EF-4FDE-873A-2C8F65D917CC}" destId="{58B8A4B7-7BE1-4D42-83DB-A149424B8A2F}" srcOrd="0" destOrd="0" parTransId="{E9B9D907-A411-47B7-A8AA-4AB2B99387D8}" sibTransId="{66CD54ED-3F6F-4617-A7A8-3FC6677032B2}"/>
    <dgm:cxn modelId="{3656193A-801A-4B98-93AD-82B098F6C4B3}" srcId="{8E27B8C3-7445-42E7-B4F2-DFB91D9DE448}" destId="{B12420A5-02EF-4FDE-873A-2C8F65D917CC}" srcOrd="0" destOrd="0" parTransId="{D546F078-BFE4-41E9-B95A-203A23636B87}" sibTransId="{6F9BF0DD-6FC7-47C1-A79E-8FAF0DED8678}"/>
    <dgm:cxn modelId="{8CAB0624-95C2-482E-A5D3-F3134A9C4BFF}" type="presOf" srcId="{067681CB-2A89-409C-94D7-12B4F5D7F6C0}" destId="{2E561429-48DD-4B45-AA04-FF4774F8A0E3}" srcOrd="1" destOrd="0" presId="urn:microsoft.com/office/officeart/2005/8/layout/hierarchy2"/>
    <dgm:cxn modelId="{7A5558E8-AE64-4CA4-A9DC-1462572657AD}" type="presOf" srcId="{E9B9D907-A411-47B7-A8AA-4AB2B99387D8}" destId="{5CB62CCD-5ADD-41ED-B6D6-E5B675E7BF90}" srcOrd="0" destOrd="0" presId="urn:microsoft.com/office/officeart/2005/8/layout/hierarchy2"/>
    <dgm:cxn modelId="{B3440389-022D-4C9F-B532-4FE54C49A1B7}" srcId="{636F81DA-4093-4B74-A290-3C2AF85FEAE3}" destId="{FCCE74D3-8239-4624-B3CD-827877C58DD3}" srcOrd="1" destOrd="0" parTransId="{6A58EC06-74AB-426E-8298-598B03BA73E7}" sibTransId="{1847DD54-D56F-4C44-B4C1-A53C768F0F7C}"/>
    <dgm:cxn modelId="{CABA5029-28B4-41E7-BDEB-FB91F25329D9}" type="presOf" srcId="{C2196087-06DA-4EFA-BEC5-B8DDF675DB21}" destId="{CD2D9214-BD52-4F8D-84E7-5DB0D30BF5BF}" srcOrd="0" destOrd="0" presId="urn:microsoft.com/office/officeart/2005/8/layout/hierarchy2"/>
    <dgm:cxn modelId="{83373ED9-2943-4196-AD09-4B53B42351C9}" srcId="{C4EA9A20-3076-4128-BB85-F5AC32E8D7CA}" destId="{8E27B8C3-7445-42E7-B4F2-DFB91D9DE448}" srcOrd="0" destOrd="0" parTransId="{2D24E31E-AD6D-4369-A7BF-89540628B627}" sibTransId="{4E8D07F0-F472-45E7-B383-5E6D49CE0ADE}"/>
    <dgm:cxn modelId="{294B9E08-D2CC-4EFD-8C55-21E06836BD2E}" type="presParOf" srcId="{0FD64810-31DB-4AEB-8433-9B50281034F2}" destId="{370CFAB0-E478-42C4-B747-2912E12D7832}" srcOrd="0" destOrd="0" presId="urn:microsoft.com/office/officeart/2005/8/layout/hierarchy2"/>
    <dgm:cxn modelId="{26ABB038-D20D-4A84-BBD2-F1DAB59FD367}" type="presParOf" srcId="{370CFAB0-E478-42C4-B747-2912E12D7832}" destId="{506EA874-F4A6-4258-9346-ABC7780EE647}" srcOrd="0" destOrd="0" presId="urn:microsoft.com/office/officeart/2005/8/layout/hierarchy2"/>
    <dgm:cxn modelId="{664D621E-44AB-42C3-9250-B32CF5805C00}" type="presParOf" srcId="{370CFAB0-E478-42C4-B747-2912E12D7832}" destId="{1F884333-8506-4502-80BE-0707F8AF1BF9}" srcOrd="1" destOrd="0" presId="urn:microsoft.com/office/officeart/2005/8/layout/hierarchy2"/>
    <dgm:cxn modelId="{34233DC6-54CE-49EE-98EA-A07F6D0C0D3F}" type="presParOf" srcId="{1F884333-8506-4502-80BE-0707F8AF1BF9}" destId="{25432703-584D-4693-9E80-57053977E7D7}" srcOrd="0" destOrd="0" presId="urn:microsoft.com/office/officeart/2005/8/layout/hierarchy2"/>
    <dgm:cxn modelId="{D4E4BEA8-E587-4692-9C17-C7B31C4F8F7D}" type="presParOf" srcId="{25432703-584D-4693-9E80-57053977E7D7}" destId="{8C1CCC39-34EB-4427-8813-1F81B9BDA257}" srcOrd="0" destOrd="0" presId="urn:microsoft.com/office/officeart/2005/8/layout/hierarchy2"/>
    <dgm:cxn modelId="{D93270C3-7622-4FAF-80F3-C81E116CB670}" type="presParOf" srcId="{1F884333-8506-4502-80BE-0707F8AF1BF9}" destId="{D5AAA1CA-4B9B-478A-9B70-96BF5DF53753}" srcOrd="1" destOrd="0" presId="urn:microsoft.com/office/officeart/2005/8/layout/hierarchy2"/>
    <dgm:cxn modelId="{4663DDCF-B62E-4E4A-9155-54A8AF510924}" type="presParOf" srcId="{D5AAA1CA-4B9B-478A-9B70-96BF5DF53753}" destId="{AD9E2B7F-30DD-4AA9-9D26-41FD18148BEA}" srcOrd="0" destOrd="0" presId="urn:microsoft.com/office/officeart/2005/8/layout/hierarchy2"/>
    <dgm:cxn modelId="{846A12E4-6A86-4875-9611-7BADD06390D5}" type="presParOf" srcId="{D5AAA1CA-4B9B-478A-9B70-96BF5DF53753}" destId="{A65BE29D-9312-4FFB-B8E6-BC951C3417D7}" srcOrd="1" destOrd="0" presId="urn:microsoft.com/office/officeart/2005/8/layout/hierarchy2"/>
    <dgm:cxn modelId="{E2E178B1-3476-43C6-B56C-5FA277AB11DA}" type="presParOf" srcId="{A65BE29D-9312-4FFB-B8E6-BC951C3417D7}" destId="{5CB62CCD-5ADD-41ED-B6D6-E5B675E7BF90}" srcOrd="0" destOrd="0" presId="urn:microsoft.com/office/officeart/2005/8/layout/hierarchy2"/>
    <dgm:cxn modelId="{DA4C2645-4660-4FC7-810C-5032DC47652D}" type="presParOf" srcId="{5CB62CCD-5ADD-41ED-B6D6-E5B675E7BF90}" destId="{0F2D0010-8459-4575-B871-B241CCCBADD5}" srcOrd="0" destOrd="0" presId="urn:microsoft.com/office/officeart/2005/8/layout/hierarchy2"/>
    <dgm:cxn modelId="{494EFE1E-D7B3-4C4E-89FE-C31A7D3B5D17}" type="presParOf" srcId="{A65BE29D-9312-4FFB-B8E6-BC951C3417D7}" destId="{42C3DB85-27A0-40C4-A2E0-EC5351FE585D}" srcOrd="1" destOrd="0" presId="urn:microsoft.com/office/officeart/2005/8/layout/hierarchy2"/>
    <dgm:cxn modelId="{6AC5363B-0D05-4D0E-9EA0-06C310E4C880}" type="presParOf" srcId="{42C3DB85-27A0-40C4-A2E0-EC5351FE585D}" destId="{B49C3108-5570-4ACB-84B6-6C565961A29A}" srcOrd="0" destOrd="0" presId="urn:microsoft.com/office/officeart/2005/8/layout/hierarchy2"/>
    <dgm:cxn modelId="{1177353C-2CFD-4545-A824-1F567023E6E2}" type="presParOf" srcId="{42C3DB85-27A0-40C4-A2E0-EC5351FE585D}" destId="{AC498C50-1A6F-4B69-B73A-3CCF8D2FB7A5}" srcOrd="1" destOrd="0" presId="urn:microsoft.com/office/officeart/2005/8/layout/hierarchy2"/>
    <dgm:cxn modelId="{CC37B0E7-8BBF-47CD-9493-A34899C9227B}" type="presParOf" srcId="{A65BE29D-9312-4FFB-B8E6-BC951C3417D7}" destId="{7CE3BC9B-7561-496F-A1F3-4C80CF4CD36A}" srcOrd="2" destOrd="0" presId="urn:microsoft.com/office/officeart/2005/8/layout/hierarchy2"/>
    <dgm:cxn modelId="{450018A0-AB4E-4184-ADE2-512F7A00B90C}" type="presParOf" srcId="{7CE3BC9B-7561-496F-A1F3-4C80CF4CD36A}" destId="{A3E86211-BFC2-47A9-AE83-B0255477BFEC}" srcOrd="0" destOrd="0" presId="urn:microsoft.com/office/officeart/2005/8/layout/hierarchy2"/>
    <dgm:cxn modelId="{ADDBEFB7-354B-486A-BCC3-B1FBE32D44F7}" type="presParOf" srcId="{A65BE29D-9312-4FFB-B8E6-BC951C3417D7}" destId="{21EC991D-F7E8-4A6E-B404-0D5D3807DA97}" srcOrd="3" destOrd="0" presId="urn:microsoft.com/office/officeart/2005/8/layout/hierarchy2"/>
    <dgm:cxn modelId="{0759EE15-66EF-4D73-A052-CCC51B6946F3}" type="presParOf" srcId="{21EC991D-F7E8-4A6E-B404-0D5D3807DA97}" destId="{A13DE906-5D47-448E-ACA4-CBEDE85317E6}" srcOrd="0" destOrd="0" presId="urn:microsoft.com/office/officeart/2005/8/layout/hierarchy2"/>
    <dgm:cxn modelId="{3F26B2E7-74DF-4140-AB86-C25AFCB720B1}" type="presParOf" srcId="{21EC991D-F7E8-4A6E-B404-0D5D3807DA97}" destId="{19FE304F-ADAB-43C6-B9A8-3D8A96F403CD}" srcOrd="1" destOrd="0" presId="urn:microsoft.com/office/officeart/2005/8/layout/hierarchy2"/>
    <dgm:cxn modelId="{4009BCE6-1930-4029-9E40-21618AC490E9}" type="presParOf" srcId="{1F884333-8506-4502-80BE-0707F8AF1BF9}" destId="{72952DCA-6199-4012-B815-65B5BA6E21A7}" srcOrd="2" destOrd="0" presId="urn:microsoft.com/office/officeart/2005/8/layout/hierarchy2"/>
    <dgm:cxn modelId="{6F16DFAB-56FF-4ED6-8891-962E82ED762B}" type="presParOf" srcId="{72952DCA-6199-4012-B815-65B5BA6E21A7}" destId="{0EED71FF-BFD0-4206-B629-75F7A665B30D}" srcOrd="0" destOrd="0" presId="urn:microsoft.com/office/officeart/2005/8/layout/hierarchy2"/>
    <dgm:cxn modelId="{4F996294-B0A9-45BE-8A95-C23BAFAA47DB}" type="presParOf" srcId="{1F884333-8506-4502-80BE-0707F8AF1BF9}" destId="{B3FF688D-29F7-482F-A425-3A1672200D4C}" srcOrd="3" destOrd="0" presId="urn:microsoft.com/office/officeart/2005/8/layout/hierarchy2"/>
    <dgm:cxn modelId="{056DA77C-4411-4AFE-A8C5-308C39CA3694}" type="presParOf" srcId="{B3FF688D-29F7-482F-A425-3A1672200D4C}" destId="{C220584A-0049-488C-9A2D-4177D24314E7}" srcOrd="0" destOrd="0" presId="urn:microsoft.com/office/officeart/2005/8/layout/hierarchy2"/>
    <dgm:cxn modelId="{056D4F9F-8314-4F69-82E8-4EF5EEBDF09C}" type="presParOf" srcId="{B3FF688D-29F7-482F-A425-3A1672200D4C}" destId="{6E5B66AB-615E-4FB6-A0F6-41783142AE4E}" srcOrd="1" destOrd="0" presId="urn:microsoft.com/office/officeart/2005/8/layout/hierarchy2"/>
    <dgm:cxn modelId="{EBFCCEBF-694E-441E-9E3D-53210B27ACDB}" type="presParOf" srcId="{6E5B66AB-615E-4FB6-A0F6-41783142AE4E}" destId="{18937BCC-99CA-4E2F-9401-6AFECF4C5223}" srcOrd="0" destOrd="0" presId="urn:microsoft.com/office/officeart/2005/8/layout/hierarchy2"/>
    <dgm:cxn modelId="{7103CE09-B3BE-4DED-9BDC-5390D68DB175}" type="presParOf" srcId="{18937BCC-99CA-4E2F-9401-6AFECF4C5223}" destId="{2E561429-48DD-4B45-AA04-FF4774F8A0E3}" srcOrd="0" destOrd="0" presId="urn:microsoft.com/office/officeart/2005/8/layout/hierarchy2"/>
    <dgm:cxn modelId="{454A16C4-27C3-44EA-AC97-1349430B5A78}" type="presParOf" srcId="{6E5B66AB-615E-4FB6-A0F6-41783142AE4E}" destId="{0EC7CDFC-27EC-46EC-99B4-A8710FFA717C}" srcOrd="1" destOrd="0" presId="urn:microsoft.com/office/officeart/2005/8/layout/hierarchy2"/>
    <dgm:cxn modelId="{CD31FD88-D69C-4452-AE92-A466DFDECE92}" type="presParOf" srcId="{0EC7CDFC-27EC-46EC-99B4-A8710FFA717C}" destId="{CD2D9214-BD52-4F8D-84E7-5DB0D30BF5BF}" srcOrd="0" destOrd="0" presId="urn:microsoft.com/office/officeart/2005/8/layout/hierarchy2"/>
    <dgm:cxn modelId="{0D8E187E-2D48-4507-BDF9-66E5777527D1}" type="presParOf" srcId="{0EC7CDFC-27EC-46EC-99B4-A8710FFA717C}" destId="{480E0280-F992-4DE5-BDF9-F7A36787E052}" srcOrd="1" destOrd="0" presId="urn:microsoft.com/office/officeart/2005/8/layout/hierarchy2"/>
    <dgm:cxn modelId="{FF060120-6145-49B0-A41F-2B7B3ED3BD04}" type="presParOf" srcId="{6E5B66AB-615E-4FB6-A0F6-41783142AE4E}" destId="{E42BDE3B-2D1A-4849-9FF1-CA946B313825}" srcOrd="2" destOrd="0" presId="urn:microsoft.com/office/officeart/2005/8/layout/hierarchy2"/>
    <dgm:cxn modelId="{7F1B5769-09AD-47A4-AE24-AE4570A0F2CC}" type="presParOf" srcId="{E42BDE3B-2D1A-4849-9FF1-CA946B313825}" destId="{1B7A227A-3075-4A48-A5C8-91356858CB56}" srcOrd="0" destOrd="0" presId="urn:microsoft.com/office/officeart/2005/8/layout/hierarchy2"/>
    <dgm:cxn modelId="{AEE90F99-DD92-4C6F-88C1-3178A9C0D194}" type="presParOf" srcId="{6E5B66AB-615E-4FB6-A0F6-41783142AE4E}" destId="{7B2AAE0D-F6C0-420A-B0EB-C801B82227DA}" srcOrd="3" destOrd="0" presId="urn:microsoft.com/office/officeart/2005/8/layout/hierarchy2"/>
    <dgm:cxn modelId="{7B27289E-D752-4629-982D-B2F0BE2DE284}" type="presParOf" srcId="{7B2AAE0D-F6C0-420A-B0EB-C801B82227DA}" destId="{AD50C9E4-CBE1-46A3-87D1-ECC5656240B6}" srcOrd="0" destOrd="0" presId="urn:microsoft.com/office/officeart/2005/8/layout/hierarchy2"/>
    <dgm:cxn modelId="{618A3879-170F-43F6-8109-150481AFAC96}" type="presParOf" srcId="{7B2AAE0D-F6C0-420A-B0EB-C801B82227DA}" destId="{F213CBE2-B719-40C9-A2F2-8E67CD11E6E6}"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11876D8-0491-4B00-AC40-F59FEC3658CE}" type="doc">
      <dgm:prSet loTypeId="urn:microsoft.com/office/officeart/2008/layout/VerticalAccentList" loCatId="list" qsTypeId="urn:microsoft.com/office/officeart/2005/8/quickstyle/3d1" qsCatId="3D" csTypeId="urn:microsoft.com/office/officeart/2005/8/colors/colorful1" csCatId="colorful" phldr="1"/>
      <dgm:spPr/>
      <dgm:t>
        <a:bodyPr/>
        <a:lstStyle/>
        <a:p>
          <a:pPr rtl="1"/>
          <a:endParaRPr lang="ar-EG"/>
        </a:p>
      </dgm:t>
    </dgm:pt>
    <dgm:pt modelId="{13CFCE93-570D-4A46-A900-B2FB4F1DB04C}">
      <dgm:prSet custT="1"/>
      <dgm:spPr>
        <a:xfrm>
          <a:off x="175130" y="1574132"/>
          <a:ext cx="8229599" cy="748145"/>
        </a:xfrm>
        <a:noFill/>
        <a:ln>
          <a:noFill/>
        </a:ln>
        <a:effectLst/>
      </dgm:spPr>
      <dgm:t>
        <a:bodyPr/>
        <a:lstStyle/>
        <a:p>
          <a:pPr algn="ctr" rtl="1"/>
          <a:r>
            <a:rPr lang="ar-EG" sz="3200" b="1" dirty="0" smtClean="0"/>
            <a:t>الميزانية المالية للأسرة</a:t>
          </a:r>
          <a:endParaRPr lang="en-US" sz="3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8D1AF269-7FE9-4CE1-A5FF-2C9AB111F170}" type="parTrans" cxnId="{8173137A-3222-48FC-9C5D-377FB59E5273}">
      <dgm:prSet/>
      <dgm:spPr/>
      <dgm:t>
        <a:bodyPr/>
        <a:lstStyle/>
        <a:p>
          <a:pPr rtl="1"/>
          <a:endParaRPr lang="ar-EG"/>
        </a:p>
      </dgm:t>
    </dgm:pt>
    <dgm:pt modelId="{34ECD826-8F7F-455A-8DD7-FD65F2FD620A}" type="sibTrans" cxnId="{8173137A-3222-48FC-9C5D-377FB59E5273}">
      <dgm:prSet/>
      <dgm:spPr/>
      <dgm:t>
        <a:bodyPr/>
        <a:lstStyle/>
        <a:p>
          <a:pPr rtl="1"/>
          <a:endParaRPr lang="ar-EG"/>
        </a:p>
      </dgm:t>
    </dgm:pt>
    <dgm:pt modelId="{DBD0EAF9-3B05-4788-B163-393CFE0FFFA7}">
      <dgm:prSet custT="1"/>
      <dgm:spPr>
        <a:xfrm>
          <a:off x="0" y="502049"/>
          <a:ext cx="8576558" cy="748145"/>
        </a:xfrm>
        <a:noFill/>
        <a:ln>
          <a:noFill/>
        </a:ln>
        <a:effectLst/>
      </dgm:spPr>
      <dgm:t>
        <a:bodyPr/>
        <a:lstStyle/>
        <a:p>
          <a:pPr algn="ctr" rtl="1"/>
          <a:r>
            <a:rPr lang="ar-EG" sz="3200" b="1" dirty="0" smtClean="0"/>
            <a:t>فوائد الأسرة من إتباع سياسة الإدخار والتوفير</a:t>
          </a:r>
          <a:endParaRPr lang="en-US" sz="3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9CBA3CB4-BB7F-4A00-B9D3-DC301E518544}" type="parTrans" cxnId="{4F8C9CB6-527D-4C1D-B56D-616E789C03DB}">
      <dgm:prSet/>
      <dgm:spPr/>
      <dgm:t>
        <a:bodyPr/>
        <a:lstStyle/>
        <a:p>
          <a:pPr rtl="1"/>
          <a:endParaRPr lang="ar-EG"/>
        </a:p>
      </dgm:t>
    </dgm:pt>
    <dgm:pt modelId="{665AA8DE-C596-4B76-9AA4-F2EA88F5617C}" type="sibTrans" cxnId="{4F8C9CB6-527D-4C1D-B56D-616E789C03DB}">
      <dgm:prSet/>
      <dgm:spPr/>
      <dgm:t>
        <a:bodyPr/>
        <a:lstStyle/>
        <a:p>
          <a:pPr rtl="1"/>
          <a:endParaRPr lang="ar-EG"/>
        </a:p>
      </dgm:t>
    </dgm:pt>
    <dgm:pt modelId="{DB3BD5F6-FF38-4293-A28E-1DE988F0FD07}">
      <dgm:prSet custT="1"/>
      <dgm:spPr>
        <a:xfrm>
          <a:off x="0" y="2592327"/>
          <a:ext cx="8793738" cy="748145"/>
        </a:xfrm>
        <a:noFill/>
        <a:ln>
          <a:noFill/>
        </a:ln>
        <a:effectLst/>
      </dgm:spPr>
      <dgm:t>
        <a:bodyPr/>
        <a:lstStyle/>
        <a:p>
          <a:pPr algn="ctr" rtl="1"/>
          <a:r>
            <a:rPr lang="ar-EG" sz="3200" b="1" dirty="0" smtClean="0"/>
            <a:t>إعداد ميزانية مرنة قابلة للتعديل وفق مراحل الحياة</a:t>
          </a:r>
          <a:endParaRPr lang="en-US" sz="3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BCF95AEA-0B4A-4537-AA63-3C14C7A66AAF}" type="sibTrans" cxnId="{277A2C0F-4FA3-4D1E-8F34-4A5BCCEBAFE0}">
      <dgm:prSet/>
      <dgm:spPr/>
      <dgm:t>
        <a:bodyPr/>
        <a:lstStyle/>
        <a:p>
          <a:pPr rtl="1"/>
          <a:endParaRPr lang="ar-EG"/>
        </a:p>
      </dgm:t>
    </dgm:pt>
    <dgm:pt modelId="{1E2B04B7-1B49-428B-A34E-364F0CEBCDC6}" type="parTrans" cxnId="{277A2C0F-4FA3-4D1E-8F34-4A5BCCEBAFE0}">
      <dgm:prSet/>
      <dgm:spPr/>
      <dgm:t>
        <a:bodyPr/>
        <a:lstStyle/>
        <a:p>
          <a:pPr rtl="1"/>
          <a:endParaRPr lang="ar-EG"/>
        </a:p>
      </dgm:t>
    </dgm:pt>
    <dgm:pt modelId="{6A3E469F-4C80-454D-A7FB-E6505CFDD824}" type="pres">
      <dgm:prSet presAssocID="{A11876D8-0491-4B00-AC40-F59FEC3658CE}" presName="Name0" presStyleCnt="0">
        <dgm:presLayoutVars>
          <dgm:chMax/>
          <dgm:chPref/>
          <dgm:dir/>
        </dgm:presLayoutVars>
      </dgm:prSet>
      <dgm:spPr/>
      <dgm:t>
        <a:bodyPr/>
        <a:lstStyle/>
        <a:p>
          <a:pPr rtl="1"/>
          <a:endParaRPr lang="ar-EG"/>
        </a:p>
      </dgm:t>
    </dgm:pt>
    <dgm:pt modelId="{6426BE26-AE6D-45AE-B32E-09E7E8229B28}" type="pres">
      <dgm:prSet presAssocID="{DBD0EAF9-3B05-4788-B163-393CFE0FFFA7}" presName="parenttextcomposite" presStyleCnt="0"/>
      <dgm:spPr/>
      <dgm:t>
        <a:bodyPr/>
        <a:lstStyle/>
        <a:p>
          <a:pPr rtl="1"/>
          <a:endParaRPr lang="ar-EG"/>
        </a:p>
      </dgm:t>
    </dgm:pt>
    <dgm:pt modelId="{8F3C1EE5-D95A-4958-A82D-280070963343}" type="pres">
      <dgm:prSet presAssocID="{DBD0EAF9-3B05-4788-B163-393CFE0FFFA7}" presName="parenttext" presStyleLbl="revTx" presStyleIdx="0" presStyleCnt="3" custScaleX="112998" custLinFactNeighborX="-4816" custLinFactNeighborY="-5187">
        <dgm:presLayoutVars>
          <dgm:chMax/>
          <dgm:chPref val="2"/>
          <dgm:bulletEnabled val="1"/>
        </dgm:presLayoutVars>
      </dgm:prSet>
      <dgm:spPr>
        <a:prstGeom prst="rect">
          <a:avLst/>
        </a:prstGeom>
      </dgm:spPr>
      <dgm:t>
        <a:bodyPr/>
        <a:lstStyle/>
        <a:p>
          <a:pPr rtl="1"/>
          <a:endParaRPr lang="ar-EG"/>
        </a:p>
      </dgm:t>
    </dgm:pt>
    <dgm:pt modelId="{D85D6EF2-0FFD-497C-8FCF-4BC91CB6758D}" type="pres">
      <dgm:prSet presAssocID="{DBD0EAF9-3B05-4788-B163-393CFE0FFFA7}" presName="parallelogramComposite" presStyleCnt="0"/>
      <dgm:spPr/>
      <dgm:t>
        <a:bodyPr/>
        <a:lstStyle/>
        <a:p>
          <a:pPr rtl="1"/>
          <a:endParaRPr lang="ar-EG"/>
        </a:p>
      </dgm:t>
    </dgm:pt>
    <dgm:pt modelId="{2916E2DA-63F6-4494-8761-58E8B85F2649}" type="pres">
      <dgm:prSet presAssocID="{DBD0EAF9-3B05-4788-B163-393CFE0FFFA7}" presName="parallelogram1" presStyleLbl="alignNode1" presStyleIdx="0" presStyleCnt="21"/>
      <dgm:spPr>
        <a:xfrm>
          <a:off x="175130" y="1289001"/>
          <a:ext cx="1097279" cy="182879"/>
        </a:xfrm>
        <a:prstGeom prst="parallelogram">
          <a:avLst>
            <a:gd name="adj" fmla="val 14084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w="9525" cap="flat" cmpd="sng" algn="ctr">
          <a:solidFill>
            <a:srgbClr val="C0504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5B6E6E0C-A746-4C96-8E03-9ACAF63D1264}" type="pres">
      <dgm:prSet presAssocID="{DBD0EAF9-3B05-4788-B163-393CFE0FFFA7}" presName="parallelogram2" presStyleLbl="alignNode1" presStyleIdx="1" presStyleCnt="21"/>
      <dgm:spPr>
        <a:xfrm>
          <a:off x="1336418" y="1289001"/>
          <a:ext cx="1097279" cy="182879"/>
        </a:xfrm>
        <a:prstGeom prst="parallelogram">
          <a:avLst>
            <a:gd name="adj" fmla="val 14084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w="9525" cap="flat" cmpd="sng" algn="ctr">
          <a:solidFill>
            <a:srgbClr val="9BBB59">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1B15A0CA-F512-4AFB-95A8-02C69A1114A9}" type="pres">
      <dgm:prSet presAssocID="{DBD0EAF9-3B05-4788-B163-393CFE0FFFA7}" presName="parallelogram3" presStyleLbl="alignNode1" presStyleIdx="2" presStyleCnt="21"/>
      <dgm:spPr>
        <a:xfrm>
          <a:off x="2497706" y="1289001"/>
          <a:ext cx="1097279" cy="182879"/>
        </a:xfrm>
        <a:prstGeom prst="parallelogram">
          <a:avLst>
            <a:gd name="adj" fmla="val 140840"/>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w="9525" cap="flat" cmpd="sng" algn="ctr">
          <a:solidFill>
            <a:srgbClr val="8064A2">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1494FC69-F773-49C8-898C-AF901DDA2D87}" type="pres">
      <dgm:prSet presAssocID="{DBD0EAF9-3B05-4788-B163-393CFE0FFFA7}" presName="parallelogram4" presStyleLbl="alignNode1" presStyleIdx="3" presStyleCnt="21"/>
      <dgm:spPr>
        <a:xfrm>
          <a:off x="3658994" y="1289001"/>
          <a:ext cx="1097279" cy="182879"/>
        </a:xfrm>
        <a:prstGeom prst="parallelogram">
          <a:avLst>
            <a:gd name="adj" fmla="val 140840"/>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w="9525" cap="flat" cmpd="sng" algn="ctr">
          <a:solidFill>
            <a:srgbClr val="4BACC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6619A571-C3F3-472A-85CC-7046C8E3CD16}" type="pres">
      <dgm:prSet presAssocID="{DBD0EAF9-3B05-4788-B163-393CFE0FFFA7}" presName="parallelogram5" presStyleLbl="alignNode1" presStyleIdx="4" presStyleCnt="21"/>
      <dgm:spPr>
        <a:xfrm>
          <a:off x="4820281" y="1289001"/>
          <a:ext cx="1097279" cy="182879"/>
        </a:xfrm>
        <a:prstGeom prst="parallelogram">
          <a:avLst>
            <a:gd name="adj" fmla="val 140840"/>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w="9525" cap="flat" cmpd="sng" algn="ctr">
          <a:solidFill>
            <a:srgbClr val="F7964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203599F2-3244-408A-AE50-818ED1C08007}" type="pres">
      <dgm:prSet presAssocID="{DBD0EAF9-3B05-4788-B163-393CFE0FFFA7}" presName="parallelogram6" presStyleLbl="alignNode1" presStyleIdx="5" presStyleCnt="21"/>
      <dgm:spPr>
        <a:xfrm>
          <a:off x="5981569" y="1289001"/>
          <a:ext cx="1097279" cy="182879"/>
        </a:xfrm>
        <a:prstGeom prst="parallelogram">
          <a:avLst>
            <a:gd name="adj" fmla="val 14084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w="9525" cap="flat" cmpd="sng" algn="ctr">
          <a:solidFill>
            <a:srgbClr val="C0504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BEF24F74-B4AF-43D9-AF94-32C760B95DDA}" type="pres">
      <dgm:prSet presAssocID="{DBD0EAF9-3B05-4788-B163-393CFE0FFFA7}" presName="parallelogram7" presStyleLbl="alignNode1" presStyleIdx="6" presStyleCnt="21"/>
      <dgm:spPr>
        <a:xfrm>
          <a:off x="7142857" y="1289001"/>
          <a:ext cx="1097279" cy="182879"/>
        </a:xfrm>
        <a:prstGeom prst="parallelogram">
          <a:avLst>
            <a:gd name="adj" fmla="val 14084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w="9525" cap="flat" cmpd="sng" algn="ctr">
          <a:solidFill>
            <a:srgbClr val="9BBB59">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4866042D-AE5C-4699-88B8-F5F0FE7E9A01}" type="pres">
      <dgm:prSet presAssocID="{665AA8DE-C596-4B76-9AA4-F2EA88F5617C}" presName="sibTrans" presStyleCnt="0"/>
      <dgm:spPr/>
      <dgm:t>
        <a:bodyPr/>
        <a:lstStyle/>
        <a:p>
          <a:pPr rtl="1"/>
          <a:endParaRPr lang="ar-EG"/>
        </a:p>
      </dgm:t>
    </dgm:pt>
    <dgm:pt modelId="{1BA2EB10-69CC-42C2-A8FD-D2084739DE67}" type="pres">
      <dgm:prSet presAssocID="{13CFCE93-570D-4A46-A900-B2FB4F1DB04C}" presName="parenttextcomposite" presStyleCnt="0"/>
      <dgm:spPr/>
      <dgm:t>
        <a:bodyPr/>
        <a:lstStyle/>
        <a:p>
          <a:pPr rtl="1"/>
          <a:endParaRPr lang="ar-EG"/>
        </a:p>
      </dgm:t>
    </dgm:pt>
    <dgm:pt modelId="{DF8E083A-DEC7-4C5B-9E77-314C9803F683}" type="pres">
      <dgm:prSet presAssocID="{13CFCE93-570D-4A46-A900-B2FB4F1DB04C}" presName="parenttext" presStyleLbl="revTx" presStyleIdx="1" presStyleCnt="3" custScaleX="108427">
        <dgm:presLayoutVars>
          <dgm:chMax/>
          <dgm:chPref val="2"/>
          <dgm:bulletEnabled val="1"/>
        </dgm:presLayoutVars>
      </dgm:prSet>
      <dgm:spPr>
        <a:prstGeom prst="rect">
          <a:avLst/>
        </a:prstGeom>
      </dgm:spPr>
      <dgm:t>
        <a:bodyPr/>
        <a:lstStyle/>
        <a:p>
          <a:pPr rtl="1"/>
          <a:endParaRPr lang="ar-EG"/>
        </a:p>
      </dgm:t>
    </dgm:pt>
    <dgm:pt modelId="{B475AD37-C766-4331-8231-1555AAF6C05B}" type="pres">
      <dgm:prSet presAssocID="{13CFCE93-570D-4A46-A900-B2FB4F1DB04C}" presName="parallelogramComposite" presStyleCnt="0"/>
      <dgm:spPr/>
      <dgm:t>
        <a:bodyPr/>
        <a:lstStyle/>
        <a:p>
          <a:pPr rtl="1"/>
          <a:endParaRPr lang="ar-EG"/>
        </a:p>
      </dgm:t>
    </dgm:pt>
    <dgm:pt modelId="{C4317D39-FAE6-46F8-94B7-FF83A00ACD36}" type="pres">
      <dgm:prSet presAssocID="{13CFCE93-570D-4A46-A900-B2FB4F1DB04C}" presName="parallelogram1" presStyleLbl="alignNode1" presStyleIdx="7" presStyleCnt="21"/>
      <dgm:spPr>
        <a:xfrm>
          <a:off x="175130" y="2322278"/>
          <a:ext cx="1097279" cy="182879"/>
        </a:xfrm>
        <a:prstGeom prst="parallelogram">
          <a:avLst>
            <a:gd name="adj" fmla="val 140840"/>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w="9525" cap="flat" cmpd="sng" algn="ctr">
          <a:solidFill>
            <a:srgbClr val="8064A2">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7ADCC773-5B84-4DF6-9DE1-9B48A498F5F8}" type="pres">
      <dgm:prSet presAssocID="{13CFCE93-570D-4A46-A900-B2FB4F1DB04C}" presName="parallelogram2" presStyleLbl="alignNode1" presStyleIdx="8" presStyleCnt="21"/>
      <dgm:spPr>
        <a:xfrm>
          <a:off x="1336418" y="2322278"/>
          <a:ext cx="1097279" cy="182879"/>
        </a:xfrm>
        <a:prstGeom prst="parallelogram">
          <a:avLst>
            <a:gd name="adj" fmla="val 140840"/>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w="9525" cap="flat" cmpd="sng" algn="ctr">
          <a:solidFill>
            <a:srgbClr val="4BACC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357A0A30-2AB9-44EC-A799-104EC55C3983}" type="pres">
      <dgm:prSet presAssocID="{13CFCE93-570D-4A46-A900-B2FB4F1DB04C}" presName="parallelogram3" presStyleLbl="alignNode1" presStyleIdx="9" presStyleCnt="21"/>
      <dgm:spPr>
        <a:xfrm>
          <a:off x="2497706" y="2322278"/>
          <a:ext cx="1097279" cy="182879"/>
        </a:xfrm>
        <a:prstGeom prst="parallelogram">
          <a:avLst>
            <a:gd name="adj" fmla="val 140840"/>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w="9525" cap="flat" cmpd="sng" algn="ctr">
          <a:solidFill>
            <a:srgbClr val="F7964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E810F835-2B3B-40A1-975B-20ABE757BACD}" type="pres">
      <dgm:prSet presAssocID="{13CFCE93-570D-4A46-A900-B2FB4F1DB04C}" presName="parallelogram4" presStyleLbl="alignNode1" presStyleIdx="10" presStyleCnt="21"/>
      <dgm:spPr>
        <a:xfrm>
          <a:off x="3658994" y="2322278"/>
          <a:ext cx="1097279" cy="182879"/>
        </a:xfrm>
        <a:prstGeom prst="parallelogram">
          <a:avLst>
            <a:gd name="adj" fmla="val 14084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w="9525" cap="flat" cmpd="sng" algn="ctr">
          <a:solidFill>
            <a:srgbClr val="C0504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E7ED3D38-9D23-4752-9B2C-0E51AE4FEFA8}" type="pres">
      <dgm:prSet presAssocID="{13CFCE93-570D-4A46-A900-B2FB4F1DB04C}" presName="parallelogram5" presStyleLbl="alignNode1" presStyleIdx="11" presStyleCnt="21"/>
      <dgm:spPr>
        <a:xfrm>
          <a:off x="4820281" y="2322278"/>
          <a:ext cx="1097279" cy="182879"/>
        </a:xfrm>
        <a:prstGeom prst="parallelogram">
          <a:avLst>
            <a:gd name="adj" fmla="val 14084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w="9525" cap="flat" cmpd="sng" algn="ctr">
          <a:solidFill>
            <a:srgbClr val="9BBB59">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6C086028-9B47-4D00-9987-DA17C886E507}" type="pres">
      <dgm:prSet presAssocID="{13CFCE93-570D-4A46-A900-B2FB4F1DB04C}" presName="parallelogram6" presStyleLbl="alignNode1" presStyleIdx="12" presStyleCnt="21"/>
      <dgm:spPr>
        <a:xfrm>
          <a:off x="5981569" y="2322278"/>
          <a:ext cx="1097279" cy="182879"/>
        </a:xfrm>
        <a:prstGeom prst="parallelogram">
          <a:avLst>
            <a:gd name="adj" fmla="val 140840"/>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w="9525" cap="flat" cmpd="sng" algn="ctr">
          <a:solidFill>
            <a:srgbClr val="8064A2">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DD5ED6B1-545F-4808-956D-8582157A212F}" type="pres">
      <dgm:prSet presAssocID="{13CFCE93-570D-4A46-A900-B2FB4F1DB04C}" presName="parallelogram7" presStyleLbl="alignNode1" presStyleIdx="13" presStyleCnt="21"/>
      <dgm:spPr>
        <a:xfrm>
          <a:off x="7142857" y="2322278"/>
          <a:ext cx="1097279" cy="182879"/>
        </a:xfrm>
        <a:prstGeom prst="parallelogram">
          <a:avLst>
            <a:gd name="adj" fmla="val 140840"/>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w="9525" cap="flat" cmpd="sng" algn="ctr">
          <a:solidFill>
            <a:srgbClr val="4BACC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23F0E9FE-6205-4542-9413-A21298777E9B}" type="pres">
      <dgm:prSet presAssocID="{34ECD826-8F7F-455A-8DD7-FD65F2FD620A}" presName="sibTrans" presStyleCnt="0"/>
      <dgm:spPr/>
      <dgm:t>
        <a:bodyPr/>
        <a:lstStyle/>
        <a:p>
          <a:pPr rtl="1"/>
          <a:endParaRPr lang="ar-EG"/>
        </a:p>
      </dgm:t>
    </dgm:pt>
    <dgm:pt modelId="{92F25FDB-A0CD-47D6-B077-6449C80DB7BE}" type="pres">
      <dgm:prSet presAssocID="{DB3BD5F6-FF38-4293-A28E-1DE988F0FD07}" presName="parenttextcomposite" presStyleCnt="0"/>
      <dgm:spPr/>
    </dgm:pt>
    <dgm:pt modelId="{5226E61C-805D-4B8B-8818-2F7D1AC33BFE}" type="pres">
      <dgm:prSet presAssocID="{DB3BD5F6-FF38-4293-A28E-1DE988F0FD07}" presName="parenttext" presStyleLbl="revTx" presStyleIdx="2" presStyleCnt="3" custScaleX="103483" custLinFactNeighborX="-2189" custLinFactNeighborY="-2016">
        <dgm:presLayoutVars>
          <dgm:chMax/>
          <dgm:chPref val="2"/>
          <dgm:bulletEnabled val="1"/>
        </dgm:presLayoutVars>
      </dgm:prSet>
      <dgm:spPr>
        <a:prstGeom prst="rect">
          <a:avLst/>
        </a:prstGeom>
      </dgm:spPr>
      <dgm:t>
        <a:bodyPr/>
        <a:lstStyle/>
        <a:p>
          <a:pPr rtl="1"/>
          <a:endParaRPr lang="ar-EG"/>
        </a:p>
      </dgm:t>
    </dgm:pt>
    <dgm:pt modelId="{FBECBEE7-FAA8-47AE-ACCF-DDE3EB6702CA}" type="pres">
      <dgm:prSet presAssocID="{DB3BD5F6-FF38-4293-A28E-1DE988F0FD07}" presName="parallelogramComposite" presStyleCnt="0"/>
      <dgm:spPr/>
    </dgm:pt>
    <dgm:pt modelId="{1AED79F0-43B8-4013-910B-44CCF0E4CD68}" type="pres">
      <dgm:prSet presAssocID="{DB3BD5F6-FF38-4293-A28E-1DE988F0FD07}" presName="parallelogram1" presStyleLbl="alignNode1" presStyleIdx="14" presStyleCnt="21"/>
      <dgm:spPr>
        <a:xfrm>
          <a:off x="175130" y="3355555"/>
          <a:ext cx="1097279" cy="182879"/>
        </a:xfrm>
        <a:prstGeom prst="parallelogram">
          <a:avLst>
            <a:gd name="adj" fmla="val 140840"/>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w="9525" cap="flat" cmpd="sng" algn="ctr">
          <a:solidFill>
            <a:srgbClr val="F7964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39E27957-1953-4F54-B3B4-4D6A4CA77C3F}" type="pres">
      <dgm:prSet presAssocID="{DB3BD5F6-FF38-4293-A28E-1DE988F0FD07}" presName="parallelogram2" presStyleLbl="alignNode1" presStyleIdx="15" presStyleCnt="21"/>
      <dgm:spPr>
        <a:xfrm>
          <a:off x="1336418" y="3355555"/>
          <a:ext cx="1097279" cy="182879"/>
        </a:xfrm>
        <a:prstGeom prst="parallelogram">
          <a:avLst>
            <a:gd name="adj" fmla="val 14084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w="9525" cap="flat" cmpd="sng" algn="ctr">
          <a:solidFill>
            <a:srgbClr val="C0504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A50686A2-20E0-4B6E-8DE2-640C3515912D}" type="pres">
      <dgm:prSet presAssocID="{DB3BD5F6-FF38-4293-A28E-1DE988F0FD07}" presName="parallelogram3" presStyleLbl="alignNode1" presStyleIdx="16" presStyleCnt="21"/>
      <dgm:spPr>
        <a:xfrm>
          <a:off x="2497706" y="3355555"/>
          <a:ext cx="1097279" cy="182879"/>
        </a:xfrm>
        <a:prstGeom prst="parallelogram">
          <a:avLst>
            <a:gd name="adj" fmla="val 14084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w="9525" cap="flat" cmpd="sng" algn="ctr">
          <a:solidFill>
            <a:srgbClr val="9BBB59">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9E7153C0-D17C-49A8-8D95-C6F708C0CBC5}" type="pres">
      <dgm:prSet presAssocID="{DB3BD5F6-FF38-4293-A28E-1DE988F0FD07}" presName="parallelogram4" presStyleLbl="alignNode1" presStyleIdx="17" presStyleCnt="21"/>
      <dgm:spPr>
        <a:xfrm>
          <a:off x="3658994" y="3355555"/>
          <a:ext cx="1097279" cy="182879"/>
        </a:xfrm>
        <a:prstGeom prst="parallelogram">
          <a:avLst>
            <a:gd name="adj" fmla="val 140840"/>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w="9525" cap="flat" cmpd="sng" algn="ctr">
          <a:solidFill>
            <a:srgbClr val="8064A2">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9ABD45D2-962C-40A4-BE21-2F55C327313F}" type="pres">
      <dgm:prSet presAssocID="{DB3BD5F6-FF38-4293-A28E-1DE988F0FD07}" presName="parallelogram5" presStyleLbl="alignNode1" presStyleIdx="18" presStyleCnt="21"/>
      <dgm:spPr>
        <a:xfrm>
          <a:off x="4820281" y="3355555"/>
          <a:ext cx="1097279" cy="182879"/>
        </a:xfrm>
        <a:prstGeom prst="parallelogram">
          <a:avLst>
            <a:gd name="adj" fmla="val 140840"/>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w="9525" cap="flat" cmpd="sng" algn="ctr">
          <a:solidFill>
            <a:srgbClr val="4BACC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812D7ABF-18A8-4203-9841-2B0A1F30517E}" type="pres">
      <dgm:prSet presAssocID="{DB3BD5F6-FF38-4293-A28E-1DE988F0FD07}" presName="parallelogram6" presStyleLbl="alignNode1" presStyleIdx="19" presStyleCnt="21"/>
      <dgm:spPr>
        <a:xfrm>
          <a:off x="5981569" y="3355555"/>
          <a:ext cx="1097279" cy="182879"/>
        </a:xfrm>
        <a:prstGeom prst="parallelogram">
          <a:avLst>
            <a:gd name="adj" fmla="val 140840"/>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w="9525" cap="flat" cmpd="sng" algn="ctr">
          <a:solidFill>
            <a:srgbClr val="F7964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CA411DF1-9FB2-4238-B4BD-DAF0EA8FFFF1}" type="pres">
      <dgm:prSet presAssocID="{DB3BD5F6-FF38-4293-A28E-1DE988F0FD07}" presName="parallelogram7" presStyleLbl="alignNode1" presStyleIdx="20" presStyleCnt="21"/>
      <dgm:spPr>
        <a:xfrm>
          <a:off x="7142857" y="3355555"/>
          <a:ext cx="1097279" cy="182879"/>
        </a:xfrm>
        <a:prstGeom prst="parallelogram">
          <a:avLst>
            <a:gd name="adj" fmla="val 14084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w="9525" cap="flat" cmpd="sng" algn="ctr">
          <a:solidFill>
            <a:srgbClr val="C0504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Lst>
  <dgm:cxnLst>
    <dgm:cxn modelId="{F21B365C-3B88-48C8-9EE9-65C579E67C3F}" type="presOf" srcId="{A11876D8-0491-4B00-AC40-F59FEC3658CE}" destId="{6A3E469F-4C80-454D-A7FB-E6505CFDD824}" srcOrd="0" destOrd="0" presId="urn:microsoft.com/office/officeart/2008/layout/VerticalAccentList"/>
    <dgm:cxn modelId="{4F8C9CB6-527D-4C1D-B56D-616E789C03DB}" srcId="{A11876D8-0491-4B00-AC40-F59FEC3658CE}" destId="{DBD0EAF9-3B05-4788-B163-393CFE0FFFA7}" srcOrd="0" destOrd="0" parTransId="{9CBA3CB4-BB7F-4A00-B9D3-DC301E518544}" sibTransId="{665AA8DE-C596-4B76-9AA4-F2EA88F5617C}"/>
    <dgm:cxn modelId="{277A2C0F-4FA3-4D1E-8F34-4A5BCCEBAFE0}" srcId="{A11876D8-0491-4B00-AC40-F59FEC3658CE}" destId="{DB3BD5F6-FF38-4293-A28E-1DE988F0FD07}" srcOrd="2" destOrd="0" parTransId="{1E2B04B7-1B49-428B-A34E-364F0CEBCDC6}" sibTransId="{BCF95AEA-0B4A-4537-AA63-3C14C7A66AAF}"/>
    <dgm:cxn modelId="{2CD60B8C-8BB9-43C8-9829-4BCA50881936}" type="presOf" srcId="{13CFCE93-570D-4A46-A900-B2FB4F1DB04C}" destId="{DF8E083A-DEC7-4C5B-9E77-314C9803F683}" srcOrd="0" destOrd="0" presId="urn:microsoft.com/office/officeart/2008/layout/VerticalAccentList"/>
    <dgm:cxn modelId="{5F86712F-A0CC-4843-95D9-44107F70912E}" type="presOf" srcId="{DB3BD5F6-FF38-4293-A28E-1DE988F0FD07}" destId="{5226E61C-805D-4B8B-8818-2F7D1AC33BFE}" srcOrd="0" destOrd="0" presId="urn:microsoft.com/office/officeart/2008/layout/VerticalAccentList"/>
    <dgm:cxn modelId="{8173137A-3222-48FC-9C5D-377FB59E5273}" srcId="{A11876D8-0491-4B00-AC40-F59FEC3658CE}" destId="{13CFCE93-570D-4A46-A900-B2FB4F1DB04C}" srcOrd="1" destOrd="0" parTransId="{8D1AF269-7FE9-4CE1-A5FF-2C9AB111F170}" sibTransId="{34ECD826-8F7F-455A-8DD7-FD65F2FD620A}"/>
    <dgm:cxn modelId="{6CA06776-DD01-4622-BEC5-CC16086C6EC2}" type="presOf" srcId="{DBD0EAF9-3B05-4788-B163-393CFE0FFFA7}" destId="{8F3C1EE5-D95A-4958-A82D-280070963343}" srcOrd="0" destOrd="0" presId="urn:microsoft.com/office/officeart/2008/layout/VerticalAccentList"/>
    <dgm:cxn modelId="{C7E664DB-6283-4867-99F4-DBA5E5E60525}" type="presParOf" srcId="{6A3E469F-4C80-454D-A7FB-E6505CFDD824}" destId="{6426BE26-AE6D-45AE-B32E-09E7E8229B28}" srcOrd="0" destOrd="0" presId="urn:microsoft.com/office/officeart/2008/layout/VerticalAccentList"/>
    <dgm:cxn modelId="{1258795A-E225-44F6-A60A-365C6212073D}" type="presParOf" srcId="{6426BE26-AE6D-45AE-B32E-09E7E8229B28}" destId="{8F3C1EE5-D95A-4958-A82D-280070963343}" srcOrd="0" destOrd="0" presId="urn:microsoft.com/office/officeart/2008/layout/VerticalAccentList"/>
    <dgm:cxn modelId="{2D658755-00DC-432F-A905-6CC94C873E1C}" type="presParOf" srcId="{6A3E469F-4C80-454D-A7FB-E6505CFDD824}" destId="{D85D6EF2-0FFD-497C-8FCF-4BC91CB6758D}" srcOrd="1" destOrd="0" presId="urn:microsoft.com/office/officeart/2008/layout/VerticalAccentList"/>
    <dgm:cxn modelId="{6F7B2E32-A60D-4DE3-BDBF-CBDC1B4981B4}" type="presParOf" srcId="{D85D6EF2-0FFD-497C-8FCF-4BC91CB6758D}" destId="{2916E2DA-63F6-4494-8761-58E8B85F2649}" srcOrd="0" destOrd="0" presId="urn:microsoft.com/office/officeart/2008/layout/VerticalAccentList"/>
    <dgm:cxn modelId="{667BB8D4-00E9-4F89-8EB2-2AF600A7A73D}" type="presParOf" srcId="{D85D6EF2-0FFD-497C-8FCF-4BC91CB6758D}" destId="{5B6E6E0C-A746-4C96-8E03-9ACAF63D1264}" srcOrd="1" destOrd="0" presId="urn:microsoft.com/office/officeart/2008/layout/VerticalAccentList"/>
    <dgm:cxn modelId="{347F08B9-1128-4A5E-A1F6-716F3762B436}" type="presParOf" srcId="{D85D6EF2-0FFD-497C-8FCF-4BC91CB6758D}" destId="{1B15A0CA-F512-4AFB-95A8-02C69A1114A9}" srcOrd="2" destOrd="0" presId="urn:microsoft.com/office/officeart/2008/layout/VerticalAccentList"/>
    <dgm:cxn modelId="{5D084C0D-3B59-4C4A-B08F-BC52741BD3DE}" type="presParOf" srcId="{D85D6EF2-0FFD-497C-8FCF-4BC91CB6758D}" destId="{1494FC69-F773-49C8-898C-AF901DDA2D87}" srcOrd="3" destOrd="0" presId="urn:microsoft.com/office/officeart/2008/layout/VerticalAccentList"/>
    <dgm:cxn modelId="{B84E5B47-50F2-4815-8F36-2CDD2CA660B9}" type="presParOf" srcId="{D85D6EF2-0FFD-497C-8FCF-4BC91CB6758D}" destId="{6619A571-C3F3-472A-85CC-7046C8E3CD16}" srcOrd="4" destOrd="0" presId="urn:microsoft.com/office/officeart/2008/layout/VerticalAccentList"/>
    <dgm:cxn modelId="{B1445DA3-9825-4B1B-AA83-602BEE2BAB75}" type="presParOf" srcId="{D85D6EF2-0FFD-497C-8FCF-4BC91CB6758D}" destId="{203599F2-3244-408A-AE50-818ED1C08007}" srcOrd="5" destOrd="0" presId="urn:microsoft.com/office/officeart/2008/layout/VerticalAccentList"/>
    <dgm:cxn modelId="{E5E8780D-D821-4C1C-AC9C-AE99E9EF084F}" type="presParOf" srcId="{D85D6EF2-0FFD-497C-8FCF-4BC91CB6758D}" destId="{BEF24F74-B4AF-43D9-AF94-32C760B95DDA}" srcOrd="6" destOrd="0" presId="urn:microsoft.com/office/officeart/2008/layout/VerticalAccentList"/>
    <dgm:cxn modelId="{37472B5B-B0FD-4EEA-A436-3808BAFFA2A6}" type="presParOf" srcId="{6A3E469F-4C80-454D-A7FB-E6505CFDD824}" destId="{4866042D-AE5C-4699-88B8-F5F0FE7E9A01}" srcOrd="2" destOrd="0" presId="urn:microsoft.com/office/officeart/2008/layout/VerticalAccentList"/>
    <dgm:cxn modelId="{744B967B-1BCD-41AA-B561-3EEA5CC42A98}" type="presParOf" srcId="{6A3E469F-4C80-454D-A7FB-E6505CFDD824}" destId="{1BA2EB10-69CC-42C2-A8FD-D2084739DE67}" srcOrd="3" destOrd="0" presId="urn:microsoft.com/office/officeart/2008/layout/VerticalAccentList"/>
    <dgm:cxn modelId="{3D69390E-4CF1-4633-82C5-8D6A6845EE8C}" type="presParOf" srcId="{1BA2EB10-69CC-42C2-A8FD-D2084739DE67}" destId="{DF8E083A-DEC7-4C5B-9E77-314C9803F683}" srcOrd="0" destOrd="0" presId="urn:microsoft.com/office/officeart/2008/layout/VerticalAccentList"/>
    <dgm:cxn modelId="{E6F37157-AE80-4ADB-A758-95B13B6F1BDD}" type="presParOf" srcId="{6A3E469F-4C80-454D-A7FB-E6505CFDD824}" destId="{B475AD37-C766-4331-8231-1555AAF6C05B}" srcOrd="4" destOrd="0" presId="urn:microsoft.com/office/officeart/2008/layout/VerticalAccentList"/>
    <dgm:cxn modelId="{8DD5E767-F89C-4C64-8904-BA224345DBA9}" type="presParOf" srcId="{B475AD37-C766-4331-8231-1555AAF6C05B}" destId="{C4317D39-FAE6-46F8-94B7-FF83A00ACD36}" srcOrd="0" destOrd="0" presId="urn:microsoft.com/office/officeart/2008/layout/VerticalAccentList"/>
    <dgm:cxn modelId="{09FA2800-3D7A-4D65-8A21-575F5C57B2F2}" type="presParOf" srcId="{B475AD37-C766-4331-8231-1555AAF6C05B}" destId="{7ADCC773-5B84-4DF6-9DE1-9B48A498F5F8}" srcOrd="1" destOrd="0" presId="urn:microsoft.com/office/officeart/2008/layout/VerticalAccentList"/>
    <dgm:cxn modelId="{BBBB3DD2-47E2-4B6C-B117-3C3D59653F38}" type="presParOf" srcId="{B475AD37-C766-4331-8231-1555AAF6C05B}" destId="{357A0A30-2AB9-44EC-A799-104EC55C3983}" srcOrd="2" destOrd="0" presId="urn:microsoft.com/office/officeart/2008/layout/VerticalAccentList"/>
    <dgm:cxn modelId="{1CC976A3-B01E-46D8-9D21-D9F34F7C2349}" type="presParOf" srcId="{B475AD37-C766-4331-8231-1555AAF6C05B}" destId="{E810F835-2B3B-40A1-975B-20ABE757BACD}" srcOrd="3" destOrd="0" presId="urn:microsoft.com/office/officeart/2008/layout/VerticalAccentList"/>
    <dgm:cxn modelId="{3B6DAAD3-ED63-4994-837B-F0F7F6D2684F}" type="presParOf" srcId="{B475AD37-C766-4331-8231-1555AAF6C05B}" destId="{E7ED3D38-9D23-4752-9B2C-0E51AE4FEFA8}" srcOrd="4" destOrd="0" presId="urn:microsoft.com/office/officeart/2008/layout/VerticalAccentList"/>
    <dgm:cxn modelId="{36F5F9F6-AEB8-49DA-AECB-80B0244FB1D6}" type="presParOf" srcId="{B475AD37-C766-4331-8231-1555AAF6C05B}" destId="{6C086028-9B47-4D00-9987-DA17C886E507}" srcOrd="5" destOrd="0" presId="urn:microsoft.com/office/officeart/2008/layout/VerticalAccentList"/>
    <dgm:cxn modelId="{D83E50B9-AA14-4491-A4D2-620677ED7A0B}" type="presParOf" srcId="{B475AD37-C766-4331-8231-1555AAF6C05B}" destId="{DD5ED6B1-545F-4808-956D-8582157A212F}" srcOrd="6" destOrd="0" presId="urn:microsoft.com/office/officeart/2008/layout/VerticalAccentList"/>
    <dgm:cxn modelId="{C92ABA79-D9F7-4D7B-9679-6D58EE0F4D29}" type="presParOf" srcId="{6A3E469F-4C80-454D-A7FB-E6505CFDD824}" destId="{23F0E9FE-6205-4542-9413-A21298777E9B}" srcOrd="5" destOrd="0" presId="urn:microsoft.com/office/officeart/2008/layout/VerticalAccentList"/>
    <dgm:cxn modelId="{5C86E0D7-7674-4A7C-B8FF-8040FE3928B5}" type="presParOf" srcId="{6A3E469F-4C80-454D-A7FB-E6505CFDD824}" destId="{92F25FDB-A0CD-47D6-B077-6449C80DB7BE}" srcOrd="6" destOrd="0" presId="urn:microsoft.com/office/officeart/2008/layout/VerticalAccentList"/>
    <dgm:cxn modelId="{407C9BA4-920F-4C16-B482-6F6104A863DD}" type="presParOf" srcId="{92F25FDB-A0CD-47D6-B077-6449C80DB7BE}" destId="{5226E61C-805D-4B8B-8818-2F7D1AC33BFE}" srcOrd="0" destOrd="0" presId="urn:microsoft.com/office/officeart/2008/layout/VerticalAccentList"/>
    <dgm:cxn modelId="{3048AC1B-5C99-4413-AEE2-165F0976D833}" type="presParOf" srcId="{6A3E469F-4C80-454D-A7FB-E6505CFDD824}" destId="{FBECBEE7-FAA8-47AE-ACCF-DDE3EB6702CA}" srcOrd="7" destOrd="0" presId="urn:microsoft.com/office/officeart/2008/layout/VerticalAccentList"/>
    <dgm:cxn modelId="{15B01972-C515-41FA-9316-F6B6DAEACC4F}" type="presParOf" srcId="{FBECBEE7-FAA8-47AE-ACCF-DDE3EB6702CA}" destId="{1AED79F0-43B8-4013-910B-44CCF0E4CD68}" srcOrd="0" destOrd="0" presId="urn:microsoft.com/office/officeart/2008/layout/VerticalAccentList"/>
    <dgm:cxn modelId="{BD09B33A-23A5-4D4A-9F0D-B7AB1332EED9}" type="presParOf" srcId="{FBECBEE7-FAA8-47AE-ACCF-DDE3EB6702CA}" destId="{39E27957-1953-4F54-B3B4-4D6A4CA77C3F}" srcOrd="1" destOrd="0" presId="urn:microsoft.com/office/officeart/2008/layout/VerticalAccentList"/>
    <dgm:cxn modelId="{138C4783-F0C2-4A07-956D-8168FB411733}" type="presParOf" srcId="{FBECBEE7-FAA8-47AE-ACCF-DDE3EB6702CA}" destId="{A50686A2-20E0-4B6E-8DE2-640C3515912D}" srcOrd="2" destOrd="0" presId="urn:microsoft.com/office/officeart/2008/layout/VerticalAccentList"/>
    <dgm:cxn modelId="{B7E4AC9F-B60B-4E0A-800D-1D56E2A966CF}" type="presParOf" srcId="{FBECBEE7-FAA8-47AE-ACCF-DDE3EB6702CA}" destId="{9E7153C0-D17C-49A8-8D95-C6F708C0CBC5}" srcOrd="3" destOrd="0" presId="urn:microsoft.com/office/officeart/2008/layout/VerticalAccentList"/>
    <dgm:cxn modelId="{C3E6539D-27D7-4673-87D3-5A0CBEDB670C}" type="presParOf" srcId="{FBECBEE7-FAA8-47AE-ACCF-DDE3EB6702CA}" destId="{9ABD45D2-962C-40A4-BE21-2F55C327313F}" srcOrd="4" destOrd="0" presId="urn:microsoft.com/office/officeart/2008/layout/VerticalAccentList"/>
    <dgm:cxn modelId="{1099BE14-CD5B-42A0-A02E-7435C3FAC450}" type="presParOf" srcId="{FBECBEE7-FAA8-47AE-ACCF-DDE3EB6702CA}" destId="{812D7ABF-18A8-4203-9841-2B0A1F30517E}" srcOrd="5" destOrd="0" presId="urn:microsoft.com/office/officeart/2008/layout/VerticalAccentList"/>
    <dgm:cxn modelId="{1F1963C0-2060-4FE6-BD73-716744AA13AD}" type="presParOf" srcId="{FBECBEE7-FAA8-47AE-ACCF-DDE3EB6702CA}" destId="{CA411DF1-9FB2-4238-B4BD-DAF0EA8FFFF1}" srcOrd="6" destOrd="0" presId="urn:microsoft.com/office/officeart/2008/layout/VerticalAccentList"/>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73D9CC4-5675-43E6-ACDC-0C4C425A3ABE}" type="doc">
      <dgm:prSet loTypeId="urn:microsoft.com/office/officeart/2005/8/layout/process1" loCatId="process" qsTypeId="urn:microsoft.com/office/officeart/2005/8/quickstyle/3d6" qsCatId="3D" csTypeId="urn:microsoft.com/office/officeart/2005/8/colors/accent2_4" csCatId="accent2" phldr="1"/>
      <dgm:spPr/>
    </dgm:pt>
    <dgm:pt modelId="{A54824A2-B5FB-4D34-B55B-AFA5950C4F15}">
      <dgm:prSet phldrT="[Text]" custT="1"/>
      <dgm:spPr/>
      <dgm:t>
        <a:bodyPr/>
        <a:lstStyle/>
        <a:p>
          <a:pPr rtl="1"/>
          <a:r>
            <a:rPr lang="ar-EG" sz="2400" b="1" dirty="0" smtClean="0">
              <a:latin typeface="Traditional Arabic" pitchFamily="18" charset="-78"/>
              <a:cs typeface="Traditional Arabic" pitchFamily="18" charset="-78"/>
            </a:rPr>
            <a:t>تحقيق بعض الرغبات التي لا يكفيها المصروف اليومي</a:t>
          </a:r>
          <a:endParaRPr lang="ar-EG" sz="2400" dirty="0">
            <a:latin typeface="Traditional Arabic" pitchFamily="18" charset="-78"/>
            <a:cs typeface="Traditional Arabic" pitchFamily="18" charset="-78"/>
          </a:endParaRPr>
        </a:p>
      </dgm:t>
    </dgm:pt>
    <dgm:pt modelId="{D2AA38AA-22CC-4FB3-9EAD-3909F4C7B5AA}" type="parTrans" cxnId="{3C19262A-A92B-4550-8EB1-F10A4525556F}">
      <dgm:prSet/>
      <dgm:spPr/>
      <dgm:t>
        <a:bodyPr/>
        <a:lstStyle/>
        <a:p>
          <a:pPr rtl="1"/>
          <a:endParaRPr lang="ar-EG"/>
        </a:p>
      </dgm:t>
    </dgm:pt>
    <dgm:pt modelId="{94F3AF36-736C-469C-B9BB-A850FDC03775}" type="sibTrans" cxnId="{3C19262A-A92B-4550-8EB1-F10A4525556F}">
      <dgm:prSet/>
      <dgm:spPr/>
      <dgm:t>
        <a:bodyPr/>
        <a:lstStyle/>
        <a:p>
          <a:pPr rtl="1"/>
          <a:endParaRPr lang="ar-EG"/>
        </a:p>
      </dgm:t>
    </dgm:pt>
    <dgm:pt modelId="{3F98CDA5-DD87-4689-AD5E-3BD927F53067}">
      <dgm:prSet phldrT="[Text]" custT="1"/>
      <dgm:spPr/>
      <dgm:t>
        <a:bodyPr/>
        <a:lstStyle/>
        <a:p>
          <a:pPr rtl="1"/>
          <a:r>
            <a:rPr lang="ar-EG" sz="2400" b="1" dirty="0" smtClean="0">
              <a:latin typeface="Traditional Arabic" pitchFamily="18" charset="-78"/>
              <a:cs typeface="Traditional Arabic" pitchFamily="18" charset="-78"/>
            </a:rPr>
            <a:t>ضبط مصاريف الطفل</a:t>
          </a:r>
          <a:endParaRPr lang="ar-EG" sz="2400" dirty="0">
            <a:latin typeface="Traditional Arabic" pitchFamily="18" charset="-78"/>
            <a:cs typeface="Traditional Arabic" pitchFamily="18" charset="-78"/>
          </a:endParaRPr>
        </a:p>
      </dgm:t>
    </dgm:pt>
    <dgm:pt modelId="{96F89D56-4D2B-4E27-9590-95241B3830AA}" type="parTrans" cxnId="{9E2EFACC-9C83-4D88-B786-8374CB753451}">
      <dgm:prSet/>
      <dgm:spPr/>
      <dgm:t>
        <a:bodyPr/>
        <a:lstStyle/>
        <a:p>
          <a:pPr rtl="1"/>
          <a:endParaRPr lang="ar-EG"/>
        </a:p>
      </dgm:t>
    </dgm:pt>
    <dgm:pt modelId="{A7723AE3-2B58-47B3-A8B3-B06B7489AD0F}" type="sibTrans" cxnId="{9E2EFACC-9C83-4D88-B786-8374CB753451}">
      <dgm:prSet/>
      <dgm:spPr/>
      <dgm:t>
        <a:bodyPr/>
        <a:lstStyle/>
        <a:p>
          <a:pPr rtl="1"/>
          <a:endParaRPr lang="ar-EG"/>
        </a:p>
      </dgm:t>
    </dgm:pt>
    <dgm:pt modelId="{0BE6944E-2026-448B-9952-55483454E887}">
      <dgm:prSet phldrT="[Text]" custT="1"/>
      <dgm:spPr/>
      <dgm:t>
        <a:bodyPr/>
        <a:lstStyle/>
        <a:p>
          <a:pPr rtl="1"/>
          <a:r>
            <a:rPr lang="ar-EG" sz="2400" b="1" dirty="0" smtClean="0">
              <a:latin typeface="Traditional Arabic" pitchFamily="18" charset="-78"/>
              <a:cs typeface="Traditional Arabic" pitchFamily="18" charset="-78"/>
            </a:rPr>
            <a:t>يجنب الطفل تعلم سلوكيات التبذير</a:t>
          </a:r>
          <a:endParaRPr lang="ar-EG" sz="2400" dirty="0">
            <a:latin typeface="Traditional Arabic" pitchFamily="18" charset="-78"/>
            <a:cs typeface="Traditional Arabic" pitchFamily="18" charset="-78"/>
          </a:endParaRPr>
        </a:p>
      </dgm:t>
    </dgm:pt>
    <dgm:pt modelId="{908D879C-9D3E-44A4-B595-1452EB898575}" type="parTrans" cxnId="{5D5C9262-B7C5-4238-92AB-7030A8B58C6F}">
      <dgm:prSet/>
      <dgm:spPr/>
      <dgm:t>
        <a:bodyPr/>
        <a:lstStyle/>
        <a:p>
          <a:pPr rtl="1"/>
          <a:endParaRPr lang="ar-EG"/>
        </a:p>
      </dgm:t>
    </dgm:pt>
    <dgm:pt modelId="{DBB8DDBB-3D50-44D5-8369-4B60C7FFD243}" type="sibTrans" cxnId="{5D5C9262-B7C5-4238-92AB-7030A8B58C6F}">
      <dgm:prSet/>
      <dgm:spPr/>
      <dgm:t>
        <a:bodyPr/>
        <a:lstStyle/>
        <a:p>
          <a:pPr rtl="1"/>
          <a:endParaRPr lang="ar-EG"/>
        </a:p>
      </dgm:t>
    </dgm:pt>
    <dgm:pt modelId="{4D83B2E6-03D9-4D56-B879-E4E9166D64EF}" type="pres">
      <dgm:prSet presAssocID="{173D9CC4-5675-43E6-ACDC-0C4C425A3ABE}" presName="Name0" presStyleCnt="0">
        <dgm:presLayoutVars>
          <dgm:dir/>
          <dgm:resizeHandles val="exact"/>
        </dgm:presLayoutVars>
      </dgm:prSet>
      <dgm:spPr/>
    </dgm:pt>
    <dgm:pt modelId="{BB906C07-6B3C-4497-878D-D49AEBA0C339}" type="pres">
      <dgm:prSet presAssocID="{A54824A2-B5FB-4D34-B55B-AFA5950C4F15}" presName="node" presStyleLbl="node1" presStyleIdx="0" presStyleCnt="3">
        <dgm:presLayoutVars>
          <dgm:bulletEnabled val="1"/>
        </dgm:presLayoutVars>
      </dgm:prSet>
      <dgm:spPr/>
      <dgm:t>
        <a:bodyPr/>
        <a:lstStyle/>
        <a:p>
          <a:pPr rtl="1"/>
          <a:endParaRPr lang="ar-EG"/>
        </a:p>
      </dgm:t>
    </dgm:pt>
    <dgm:pt modelId="{F57058D7-2FA2-49CF-8B48-116B2F0C1547}" type="pres">
      <dgm:prSet presAssocID="{94F3AF36-736C-469C-B9BB-A850FDC03775}" presName="sibTrans" presStyleLbl="sibTrans2D1" presStyleIdx="0" presStyleCnt="2"/>
      <dgm:spPr/>
      <dgm:t>
        <a:bodyPr/>
        <a:lstStyle/>
        <a:p>
          <a:pPr rtl="1"/>
          <a:endParaRPr lang="ar-EG"/>
        </a:p>
      </dgm:t>
    </dgm:pt>
    <dgm:pt modelId="{11CC15EB-AC28-4D3E-BC0D-72A8432C273E}" type="pres">
      <dgm:prSet presAssocID="{94F3AF36-736C-469C-B9BB-A850FDC03775}" presName="connectorText" presStyleLbl="sibTrans2D1" presStyleIdx="0" presStyleCnt="2"/>
      <dgm:spPr/>
      <dgm:t>
        <a:bodyPr/>
        <a:lstStyle/>
        <a:p>
          <a:pPr rtl="1"/>
          <a:endParaRPr lang="ar-EG"/>
        </a:p>
      </dgm:t>
    </dgm:pt>
    <dgm:pt modelId="{8E8252D2-3304-4C1F-ABC1-522CC7FE099D}" type="pres">
      <dgm:prSet presAssocID="{3F98CDA5-DD87-4689-AD5E-3BD927F53067}" presName="node" presStyleLbl="node1" presStyleIdx="1" presStyleCnt="3">
        <dgm:presLayoutVars>
          <dgm:bulletEnabled val="1"/>
        </dgm:presLayoutVars>
      </dgm:prSet>
      <dgm:spPr/>
      <dgm:t>
        <a:bodyPr/>
        <a:lstStyle/>
        <a:p>
          <a:pPr rtl="1"/>
          <a:endParaRPr lang="ar-EG"/>
        </a:p>
      </dgm:t>
    </dgm:pt>
    <dgm:pt modelId="{4E763FE3-3B30-4DD0-A196-78AD6B877857}" type="pres">
      <dgm:prSet presAssocID="{A7723AE3-2B58-47B3-A8B3-B06B7489AD0F}" presName="sibTrans" presStyleLbl="sibTrans2D1" presStyleIdx="1" presStyleCnt="2"/>
      <dgm:spPr/>
      <dgm:t>
        <a:bodyPr/>
        <a:lstStyle/>
        <a:p>
          <a:pPr rtl="1"/>
          <a:endParaRPr lang="ar-EG"/>
        </a:p>
      </dgm:t>
    </dgm:pt>
    <dgm:pt modelId="{341D38FA-7B44-45D6-ADA6-C767974C9E8A}" type="pres">
      <dgm:prSet presAssocID="{A7723AE3-2B58-47B3-A8B3-B06B7489AD0F}" presName="connectorText" presStyleLbl="sibTrans2D1" presStyleIdx="1" presStyleCnt="2"/>
      <dgm:spPr/>
      <dgm:t>
        <a:bodyPr/>
        <a:lstStyle/>
        <a:p>
          <a:pPr rtl="1"/>
          <a:endParaRPr lang="ar-EG"/>
        </a:p>
      </dgm:t>
    </dgm:pt>
    <dgm:pt modelId="{70779F56-31E5-4077-8A79-53DB840E20A9}" type="pres">
      <dgm:prSet presAssocID="{0BE6944E-2026-448B-9952-55483454E887}" presName="node" presStyleLbl="node1" presStyleIdx="2" presStyleCnt="3">
        <dgm:presLayoutVars>
          <dgm:bulletEnabled val="1"/>
        </dgm:presLayoutVars>
      </dgm:prSet>
      <dgm:spPr/>
      <dgm:t>
        <a:bodyPr/>
        <a:lstStyle/>
        <a:p>
          <a:pPr rtl="1"/>
          <a:endParaRPr lang="ar-EG"/>
        </a:p>
      </dgm:t>
    </dgm:pt>
  </dgm:ptLst>
  <dgm:cxnLst>
    <dgm:cxn modelId="{9E2EFACC-9C83-4D88-B786-8374CB753451}" srcId="{173D9CC4-5675-43E6-ACDC-0C4C425A3ABE}" destId="{3F98CDA5-DD87-4689-AD5E-3BD927F53067}" srcOrd="1" destOrd="0" parTransId="{96F89D56-4D2B-4E27-9590-95241B3830AA}" sibTransId="{A7723AE3-2B58-47B3-A8B3-B06B7489AD0F}"/>
    <dgm:cxn modelId="{DA92B4BB-06F5-4EB8-AD3F-87D318AF5592}" type="presOf" srcId="{0BE6944E-2026-448B-9952-55483454E887}" destId="{70779F56-31E5-4077-8A79-53DB840E20A9}" srcOrd="0" destOrd="0" presId="urn:microsoft.com/office/officeart/2005/8/layout/process1"/>
    <dgm:cxn modelId="{394F538D-2104-4E99-957F-26368DDE2888}" type="presOf" srcId="{A7723AE3-2B58-47B3-A8B3-B06B7489AD0F}" destId="{341D38FA-7B44-45D6-ADA6-C767974C9E8A}" srcOrd="1" destOrd="0" presId="urn:microsoft.com/office/officeart/2005/8/layout/process1"/>
    <dgm:cxn modelId="{3C19262A-A92B-4550-8EB1-F10A4525556F}" srcId="{173D9CC4-5675-43E6-ACDC-0C4C425A3ABE}" destId="{A54824A2-B5FB-4D34-B55B-AFA5950C4F15}" srcOrd="0" destOrd="0" parTransId="{D2AA38AA-22CC-4FB3-9EAD-3909F4C7B5AA}" sibTransId="{94F3AF36-736C-469C-B9BB-A850FDC03775}"/>
    <dgm:cxn modelId="{7C2DAFEB-5291-461B-99FC-18D65CA1406E}" type="presOf" srcId="{94F3AF36-736C-469C-B9BB-A850FDC03775}" destId="{F57058D7-2FA2-49CF-8B48-116B2F0C1547}" srcOrd="0" destOrd="0" presId="urn:microsoft.com/office/officeart/2005/8/layout/process1"/>
    <dgm:cxn modelId="{CAA01AEF-E784-4727-8F94-687969A35C44}" type="presOf" srcId="{173D9CC4-5675-43E6-ACDC-0C4C425A3ABE}" destId="{4D83B2E6-03D9-4D56-B879-E4E9166D64EF}" srcOrd="0" destOrd="0" presId="urn:microsoft.com/office/officeart/2005/8/layout/process1"/>
    <dgm:cxn modelId="{5D5C9262-B7C5-4238-92AB-7030A8B58C6F}" srcId="{173D9CC4-5675-43E6-ACDC-0C4C425A3ABE}" destId="{0BE6944E-2026-448B-9952-55483454E887}" srcOrd="2" destOrd="0" parTransId="{908D879C-9D3E-44A4-B595-1452EB898575}" sibTransId="{DBB8DDBB-3D50-44D5-8369-4B60C7FFD243}"/>
    <dgm:cxn modelId="{D90E8909-3B2C-43AC-B69B-46BA15CF85C3}" type="presOf" srcId="{A7723AE3-2B58-47B3-A8B3-B06B7489AD0F}" destId="{4E763FE3-3B30-4DD0-A196-78AD6B877857}" srcOrd="0" destOrd="0" presId="urn:microsoft.com/office/officeart/2005/8/layout/process1"/>
    <dgm:cxn modelId="{FE6EB80F-8F74-48BD-870F-1E0CA650EDA2}" type="presOf" srcId="{3F98CDA5-DD87-4689-AD5E-3BD927F53067}" destId="{8E8252D2-3304-4C1F-ABC1-522CC7FE099D}" srcOrd="0" destOrd="0" presId="urn:microsoft.com/office/officeart/2005/8/layout/process1"/>
    <dgm:cxn modelId="{C2855CD0-B434-437A-958C-0A1349FBC648}" type="presOf" srcId="{A54824A2-B5FB-4D34-B55B-AFA5950C4F15}" destId="{BB906C07-6B3C-4497-878D-D49AEBA0C339}" srcOrd="0" destOrd="0" presId="urn:microsoft.com/office/officeart/2005/8/layout/process1"/>
    <dgm:cxn modelId="{D1987A90-5F1C-4336-9FF0-F8B301F56A30}" type="presOf" srcId="{94F3AF36-736C-469C-B9BB-A850FDC03775}" destId="{11CC15EB-AC28-4D3E-BC0D-72A8432C273E}" srcOrd="1" destOrd="0" presId="urn:microsoft.com/office/officeart/2005/8/layout/process1"/>
    <dgm:cxn modelId="{E7B43A85-6784-4CBD-8575-5AAF60C53508}" type="presParOf" srcId="{4D83B2E6-03D9-4D56-B879-E4E9166D64EF}" destId="{BB906C07-6B3C-4497-878D-D49AEBA0C339}" srcOrd="0" destOrd="0" presId="urn:microsoft.com/office/officeart/2005/8/layout/process1"/>
    <dgm:cxn modelId="{4BE14665-D3D9-4D66-BE01-61CDBE2E0509}" type="presParOf" srcId="{4D83B2E6-03D9-4D56-B879-E4E9166D64EF}" destId="{F57058D7-2FA2-49CF-8B48-116B2F0C1547}" srcOrd="1" destOrd="0" presId="urn:microsoft.com/office/officeart/2005/8/layout/process1"/>
    <dgm:cxn modelId="{9B7B0F63-6CA3-4E3C-A185-1BE13CB099F3}" type="presParOf" srcId="{F57058D7-2FA2-49CF-8B48-116B2F0C1547}" destId="{11CC15EB-AC28-4D3E-BC0D-72A8432C273E}" srcOrd="0" destOrd="0" presId="urn:microsoft.com/office/officeart/2005/8/layout/process1"/>
    <dgm:cxn modelId="{5942C887-6E0E-4767-81C1-0287DFACE638}" type="presParOf" srcId="{4D83B2E6-03D9-4D56-B879-E4E9166D64EF}" destId="{8E8252D2-3304-4C1F-ABC1-522CC7FE099D}" srcOrd="2" destOrd="0" presId="urn:microsoft.com/office/officeart/2005/8/layout/process1"/>
    <dgm:cxn modelId="{3A3CD6D0-E7F8-4D09-95FC-098016FEF839}" type="presParOf" srcId="{4D83B2E6-03D9-4D56-B879-E4E9166D64EF}" destId="{4E763FE3-3B30-4DD0-A196-78AD6B877857}" srcOrd="3" destOrd="0" presId="urn:microsoft.com/office/officeart/2005/8/layout/process1"/>
    <dgm:cxn modelId="{3EAE1EAC-54DA-41E8-B564-5F1E56808411}" type="presParOf" srcId="{4E763FE3-3B30-4DD0-A196-78AD6B877857}" destId="{341D38FA-7B44-45D6-ADA6-C767974C9E8A}" srcOrd="0" destOrd="0" presId="urn:microsoft.com/office/officeart/2005/8/layout/process1"/>
    <dgm:cxn modelId="{1489F341-3846-4487-B66F-B1D07F3A710C}" type="presParOf" srcId="{4D83B2E6-03D9-4D56-B879-E4E9166D64EF}" destId="{70779F56-31E5-4077-8A79-53DB840E20A9}"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3A8F47D-B0E7-438E-A0AC-49AB7118CFBF}" type="doc">
      <dgm:prSet loTypeId="urn:microsoft.com/office/officeart/2005/8/layout/hProcess9" loCatId="process" qsTypeId="urn:microsoft.com/office/officeart/2005/8/quickstyle/simple5" qsCatId="simple" csTypeId="urn:microsoft.com/office/officeart/2005/8/colors/colorful5" csCatId="colorful" phldr="1"/>
      <dgm:spPr/>
    </dgm:pt>
    <dgm:pt modelId="{24E8D1A3-DD3C-4B8A-ABA4-DA000A0C4FE5}">
      <dgm:prSet phldrT="[Text]"/>
      <dgm:spPr/>
      <dgm:t>
        <a:bodyPr/>
        <a:lstStyle/>
        <a:p>
          <a:pPr rtl="1"/>
          <a:r>
            <a:rPr lang="ar-EG" b="1" dirty="0" smtClean="0">
              <a:latin typeface="Traditional Arabic" pitchFamily="18" charset="-78"/>
              <a:cs typeface="Traditional Arabic" pitchFamily="18" charset="-78"/>
            </a:rPr>
            <a:t>الطفل يتعلم الصبر من خلال التوفير</a:t>
          </a:r>
          <a:endParaRPr lang="ar-EG" dirty="0">
            <a:latin typeface="Traditional Arabic" pitchFamily="18" charset="-78"/>
            <a:cs typeface="Traditional Arabic" pitchFamily="18" charset="-78"/>
          </a:endParaRPr>
        </a:p>
      </dgm:t>
    </dgm:pt>
    <dgm:pt modelId="{5B6DFCB7-F5F0-42BC-AF35-CFB8E85B0197}" type="parTrans" cxnId="{98AFA7A9-D4EE-40FC-B6CA-8F21529A5942}">
      <dgm:prSet/>
      <dgm:spPr/>
      <dgm:t>
        <a:bodyPr/>
        <a:lstStyle/>
        <a:p>
          <a:pPr rtl="1"/>
          <a:endParaRPr lang="ar-EG"/>
        </a:p>
      </dgm:t>
    </dgm:pt>
    <dgm:pt modelId="{AB3F3F27-6AC2-456D-AD88-1886EB835E43}" type="sibTrans" cxnId="{98AFA7A9-D4EE-40FC-B6CA-8F21529A5942}">
      <dgm:prSet/>
      <dgm:spPr/>
      <dgm:t>
        <a:bodyPr/>
        <a:lstStyle/>
        <a:p>
          <a:pPr rtl="1"/>
          <a:endParaRPr lang="ar-EG"/>
        </a:p>
      </dgm:t>
    </dgm:pt>
    <dgm:pt modelId="{5C218749-A682-4511-9F2A-692FBCB5F8B9}">
      <dgm:prSet phldrT="[Text]"/>
      <dgm:spPr/>
      <dgm:t>
        <a:bodyPr/>
        <a:lstStyle/>
        <a:p>
          <a:pPr rtl="1"/>
          <a:r>
            <a:rPr lang="ar-EG" b="1" dirty="0" smtClean="0">
              <a:latin typeface="Traditional Arabic" pitchFamily="18" charset="-78"/>
              <a:cs typeface="Traditional Arabic" pitchFamily="18" charset="-78"/>
            </a:rPr>
            <a:t>يشجع الطفل على الإعتماد على نفسه</a:t>
          </a:r>
          <a:endParaRPr lang="ar-EG" dirty="0">
            <a:latin typeface="Traditional Arabic" pitchFamily="18" charset="-78"/>
            <a:cs typeface="Traditional Arabic" pitchFamily="18" charset="-78"/>
          </a:endParaRPr>
        </a:p>
      </dgm:t>
    </dgm:pt>
    <dgm:pt modelId="{6EDFC729-5BB9-4976-ADB7-5979FD3F7C30}" type="parTrans" cxnId="{3DAD511B-B653-420E-90AA-23B66C0A908A}">
      <dgm:prSet/>
      <dgm:spPr/>
      <dgm:t>
        <a:bodyPr/>
        <a:lstStyle/>
        <a:p>
          <a:pPr rtl="1"/>
          <a:endParaRPr lang="ar-EG"/>
        </a:p>
      </dgm:t>
    </dgm:pt>
    <dgm:pt modelId="{2D44D6F3-6928-41A3-A1C0-E4A099DECC93}" type="sibTrans" cxnId="{3DAD511B-B653-420E-90AA-23B66C0A908A}">
      <dgm:prSet/>
      <dgm:spPr/>
      <dgm:t>
        <a:bodyPr/>
        <a:lstStyle/>
        <a:p>
          <a:pPr rtl="1"/>
          <a:endParaRPr lang="ar-EG"/>
        </a:p>
      </dgm:t>
    </dgm:pt>
    <dgm:pt modelId="{570DD90B-A13E-4E42-853C-C104E25554BB}">
      <dgm:prSet phldrT="[Text]"/>
      <dgm:spPr/>
      <dgm:t>
        <a:bodyPr/>
        <a:lstStyle/>
        <a:p>
          <a:pPr rtl="1"/>
          <a:r>
            <a:rPr lang="ar-EG" b="1" dirty="0" smtClean="0">
              <a:latin typeface="Traditional Arabic" pitchFamily="18" charset="-78"/>
              <a:cs typeface="Traditional Arabic" pitchFamily="18" charset="-78"/>
            </a:rPr>
            <a:t>يجعل الطفل يقدر أكثر قيمة النقود</a:t>
          </a:r>
          <a:endParaRPr lang="ar-EG" dirty="0">
            <a:latin typeface="Traditional Arabic" pitchFamily="18" charset="-78"/>
            <a:cs typeface="Traditional Arabic" pitchFamily="18" charset="-78"/>
          </a:endParaRPr>
        </a:p>
      </dgm:t>
    </dgm:pt>
    <dgm:pt modelId="{ABE6C06D-7A49-4BBA-BC97-39433A199727}" type="parTrans" cxnId="{C3ADDA87-246B-4AC5-80D6-6ED484BA8169}">
      <dgm:prSet/>
      <dgm:spPr/>
      <dgm:t>
        <a:bodyPr/>
        <a:lstStyle/>
        <a:p>
          <a:pPr rtl="1"/>
          <a:endParaRPr lang="ar-EG"/>
        </a:p>
      </dgm:t>
    </dgm:pt>
    <dgm:pt modelId="{A4165109-6C8E-4EAD-9640-13531913BC41}" type="sibTrans" cxnId="{C3ADDA87-246B-4AC5-80D6-6ED484BA8169}">
      <dgm:prSet/>
      <dgm:spPr/>
      <dgm:t>
        <a:bodyPr/>
        <a:lstStyle/>
        <a:p>
          <a:pPr rtl="1"/>
          <a:endParaRPr lang="ar-EG"/>
        </a:p>
      </dgm:t>
    </dgm:pt>
    <dgm:pt modelId="{4ECB8149-DBE1-416A-AA80-FE78B3D038C5}" type="pres">
      <dgm:prSet presAssocID="{63A8F47D-B0E7-438E-A0AC-49AB7118CFBF}" presName="CompostProcess" presStyleCnt="0">
        <dgm:presLayoutVars>
          <dgm:dir/>
          <dgm:resizeHandles val="exact"/>
        </dgm:presLayoutVars>
      </dgm:prSet>
      <dgm:spPr/>
    </dgm:pt>
    <dgm:pt modelId="{668D937C-092E-4500-B940-B04EEF568D8C}" type="pres">
      <dgm:prSet presAssocID="{63A8F47D-B0E7-438E-A0AC-49AB7118CFBF}" presName="arrow" presStyleLbl="bgShp" presStyleIdx="0" presStyleCnt="1"/>
      <dgm:spPr/>
    </dgm:pt>
    <dgm:pt modelId="{0CCAE29F-70D8-4688-8442-D19340691126}" type="pres">
      <dgm:prSet presAssocID="{63A8F47D-B0E7-438E-A0AC-49AB7118CFBF}" presName="linearProcess" presStyleCnt="0"/>
      <dgm:spPr/>
    </dgm:pt>
    <dgm:pt modelId="{89B7EBDF-BC71-495D-A7E9-E5B9E1E68FDC}" type="pres">
      <dgm:prSet presAssocID="{24E8D1A3-DD3C-4B8A-ABA4-DA000A0C4FE5}" presName="textNode" presStyleLbl="node1" presStyleIdx="0" presStyleCnt="3">
        <dgm:presLayoutVars>
          <dgm:bulletEnabled val="1"/>
        </dgm:presLayoutVars>
      </dgm:prSet>
      <dgm:spPr/>
      <dgm:t>
        <a:bodyPr/>
        <a:lstStyle/>
        <a:p>
          <a:pPr rtl="1"/>
          <a:endParaRPr lang="ar-EG"/>
        </a:p>
      </dgm:t>
    </dgm:pt>
    <dgm:pt modelId="{13779AF7-5F9E-4423-8077-FB2825730D79}" type="pres">
      <dgm:prSet presAssocID="{AB3F3F27-6AC2-456D-AD88-1886EB835E43}" presName="sibTrans" presStyleCnt="0"/>
      <dgm:spPr/>
    </dgm:pt>
    <dgm:pt modelId="{9CAD4C50-C948-4256-9FC8-16C251C66E3C}" type="pres">
      <dgm:prSet presAssocID="{5C218749-A682-4511-9F2A-692FBCB5F8B9}" presName="textNode" presStyleLbl="node1" presStyleIdx="1" presStyleCnt="3">
        <dgm:presLayoutVars>
          <dgm:bulletEnabled val="1"/>
        </dgm:presLayoutVars>
      </dgm:prSet>
      <dgm:spPr/>
      <dgm:t>
        <a:bodyPr/>
        <a:lstStyle/>
        <a:p>
          <a:pPr rtl="1"/>
          <a:endParaRPr lang="ar-EG"/>
        </a:p>
      </dgm:t>
    </dgm:pt>
    <dgm:pt modelId="{EA0C69FF-181B-4F06-AA84-B70214AB1691}" type="pres">
      <dgm:prSet presAssocID="{2D44D6F3-6928-41A3-A1C0-E4A099DECC93}" presName="sibTrans" presStyleCnt="0"/>
      <dgm:spPr/>
    </dgm:pt>
    <dgm:pt modelId="{6C3B0262-385E-471B-99CB-380F252EE1BF}" type="pres">
      <dgm:prSet presAssocID="{570DD90B-A13E-4E42-853C-C104E25554BB}" presName="textNode" presStyleLbl="node1" presStyleIdx="2" presStyleCnt="3">
        <dgm:presLayoutVars>
          <dgm:bulletEnabled val="1"/>
        </dgm:presLayoutVars>
      </dgm:prSet>
      <dgm:spPr/>
      <dgm:t>
        <a:bodyPr/>
        <a:lstStyle/>
        <a:p>
          <a:pPr rtl="1"/>
          <a:endParaRPr lang="ar-EG"/>
        </a:p>
      </dgm:t>
    </dgm:pt>
  </dgm:ptLst>
  <dgm:cxnLst>
    <dgm:cxn modelId="{70A1A6C0-EDE1-4B2E-A452-FB47A68CACBB}" type="presOf" srcId="{63A8F47D-B0E7-438E-A0AC-49AB7118CFBF}" destId="{4ECB8149-DBE1-416A-AA80-FE78B3D038C5}" srcOrd="0" destOrd="0" presId="urn:microsoft.com/office/officeart/2005/8/layout/hProcess9"/>
    <dgm:cxn modelId="{3DAD511B-B653-420E-90AA-23B66C0A908A}" srcId="{63A8F47D-B0E7-438E-A0AC-49AB7118CFBF}" destId="{5C218749-A682-4511-9F2A-692FBCB5F8B9}" srcOrd="1" destOrd="0" parTransId="{6EDFC729-5BB9-4976-ADB7-5979FD3F7C30}" sibTransId="{2D44D6F3-6928-41A3-A1C0-E4A099DECC93}"/>
    <dgm:cxn modelId="{14B63B87-5D31-41F6-A120-A8A4CA5C6D86}" type="presOf" srcId="{5C218749-A682-4511-9F2A-692FBCB5F8B9}" destId="{9CAD4C50-C948-4256-9FC8-16C251C66E3C}" srcOrd="0" destOrd="0" presId="urn:microsoft.com/office/officeart/2005/8/layout/hProcess9"/>
    <dgm:cxn modelId="{E0680E15-006F-4E92-93AE-00DB5CA4F89F}" type="presOf" srcId="{24E8D1A3-DD3C-4B8A-ABA4-DA000A0C4FE5}" destId="{89B7EBDF-BC71-495D-A7E9-E5B9E1E68FDC}" srcOrd="0" destOrd="0" presId="urn:microsoft.com/office/officeart/2005/8/layout/hProcess9"/>
    <dgm:cxn modelId="{C3ADDA87-246B-4AC5-80D6-6ED484BA8169}" srcId="{63A8F47D-B0E7-438E-A0AC-49AB7118CFBF}" destId="{570DD90B-A13E-4E42-853C-C104E25554BB}" srcOrd="2" destOrd="0" parTransId="{ABE6C06D-7A49-4BBA-BC97-39433A199727}" sibTransId="{A4165109-6C8E-4EAD-9640-13531913BC41}"/>
    <dgm:cxn modelId="{98AFA7A9-D4EE-40FC-B6CA-8F21529A5942}" srcId="{63A8F47D-B0E7-438E-A0AC-49AB7118CFBF}" destId="{24E8D1A3-DD3C-4B8A-ABA4-DA000A0C4FE5}" srcOrd="0" destOrd="0" parTransId="{5B6DFCB7-F5F0-42BC-AF35-CFB8E85B0197}" sibTransId="{AB3F3F27-6AC2-456D-AD88-1886EB835E43}"/>
    <dgm:cxn modelId="{D4247DE9-B73F-488C-8D35-D116B2805C52}" type="presOf" srcId="{570DD90B-A13E-4E42-853C-C104E25554BB}" destId="{6C3B0262-385E-471B-99CB-380F252EE1BF}" srcOrd="0" destOrd="0" presId="urn:microsoft.com/office/officeart/2005/8/layout/hProcess9"/>
    <dgm:cxn modelId="{F5C8353D-C24A-464E-8A64-2C3DE5087FCB}" type="presParOf" srcId="{4ECB8149-DBE1-416A-AA80-FE78B3D038C5}" destId="{668D937C-092E-4500-B940-B04EEF568D8C}" srcOrd="0" destOrd="0" presId="urn:microsoft.com/office/officeart/2005/8/layout/hProcess9"/>
    <dgm:cxn modelId="{23F4291B-A52D-451A-AD2D-7D7C04F9FBB8}" type="presParOf" srcId="{4ECB8149-DBE1-416A-AA80-FE78B3D038C5}" destId="{0CCAE29F-70D8-4688-8442-D19340691126}" srcOrd="1" destOrd="0" presId="urn:microsoft.com/office/officeart/2005/8/layout/hProcess9"/>
    <dgm:cxn modelId="{191E38CA-59FB-449C-AE57-43A64347F7B5}" type="presParOf" srcId="{0CCAE29F-70D8-4688-8442-D19340691126}" destId="{89B7EBDF-BC71-495D-A7E9-E5B9E1E68FDC}" srcOrd="0" destOrd="0" presId="urn:microsoft.com/office/officeart/2005/8/layout/hProcess9"/>
    <dgm:cxn modelId="{55EEF55F-4B14-4F63-A750-0380AC5E7B63}" type="presParOf" srcId="{0CCAE29F-70D8-4688-8442-D19340691126}" destId="{13779AF7-5F9E-4423-8077-FB2825730D79}" srcOrd="1" destOrd="0" presId="urn:microsoft.com/office/officeart/2005/8/layout/hProcess9"/>
    <dgm:cxn modelId="{49CDFC3C-B296-46AB-9A0C-8DA5DE89318D}" type="presParOf" srcId="{0CCAE29F-70D8-4688-8442-D19340691126}" destId="{9CAD4C50-C948-4256-9FC8-16C251C66E3C}" srcOrd="2" destOrd="0" presId="urn:microsoft.com/office/officeart/2005/8/layout/hProcess9"/>
    <dgm:cxn modelId="{3A5DBC69-61F2-4417-98C9-3603CEC32F25}" type="presParOf" srcId="{0CCAE29F-70D8-4688-8442-D19340691126}" destId="{EA0C69FF-181B-4F06-AA84-B70214AB1691}" srcOrd="3" destOrd="0" presId="urn:microsoft.com/office/officeart/2005/8/layout/hProcess9"/>
    <dgm:cxn modelId="{F9540123-749E-4E7D-9BD3-D88D796DE755}" type="presParOf" srcId="{0CCAE29F-70D8-4688-8442-D19340691126}" destId="{6C3B0262-385E-471B-99CB-380F252EE1BF}"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528DC87-212E-4578-A52C-2E0415BF2859}" type="doc">
      <dgm:prSet loTypeId="urn:microsoft.com/office/officeart/2005/8/layout/vProcess5" loCatId="process" qsTypeId="urn:microsoft.com/office/officeart/2005/8/quickstyle/simple4" qsCatId="simple" csTypeId="urn:microsoft.com/office/officeart/2005/8/colors/accent2_1" csCatId="accent2" phldr="1"/>
      <dgm:spPr/>
      <dgm:t>
        <a:bodyPr/>
        <a:lstStyle/>
        <a:p>
          <a:pPr rtl="1"/>
          <a:endParaRPr lang="ar-EG"/>
        </a:p>
      </dgm:t>
    </dgm:pt>
    <dgm:pt modelId="{103448B0-9EA6-47A5-9005-CFB95A67DB00}">
      <dgm:prSet phldrT="[Text]" custT="1"/>
      <dgm:spPr/>
      <dgm:t>
        <a:bodyPr/>
        <a:lstStyle/>
        <a:p>
          <a:pPr rtl="1"/>
          <a:r>
            <a:rPr lang="ar-EG" sz="2400" b="1" dirty="0" smtClean="0"/>
            <a:t>إن إتباع سياسية التوفير قد تعلم الطفل البخل</a:t>
          </a:r>
          <a:endParaRPr lang="ar-EG" sz="2400" dirty="0">
            <a:latin typeface="Traditional Arabic" pitchFamily="18" charset="-78"/>
            <a:cs typeface="Traditional Arabic" pitchFamily="18" charset="-78"/>
          </a:endParaRPr>
        </a:p>
      </dgm:t>
    </dgm:pt>
    <dgm:pt modelId="{5ED20F5E-3084-4EFB-B30F-EE2B5C7F0163}" type="parTrans" cxnId="{70DAF744-D924-41A4-843D-CF456D378285}">
      <dgm:prSet/>
      <dgm:spPr/>
      <dgm:t>
        <a:bodyPr/>
        <a:lstStyle/>
        <a:p>
          <a:pPr rtl="1"/>
          <a:endParaRPr lang="ar-EG"/>
        </a:p>
      </dgm:t>
    </dgm:pt>
    <dgm:pt modelId="{FC730C57-4A05-44DD-82AA-5B79414A10E0}" type="sibTrans" cxnId="{70DAF744-D924-41A4-843D-CF456D378285}">
      <dgm:prSet/>
      <dgm:spPr/>
      <dgm:t>
        <a:bodyPr/>
        <a:lstStyle/>
        <a:p>
          <a:pPr rtl="1"/>
          <a:endParaRPr lang="ar-EG"/>
        </a:p>
      </dgm:t>
    </dgm:pt>
    <dgm:pt modelId="{E59339DF-D214-483B-AF48-D70EC79EE269}">
      <dgm:prSet phldrT="[Text]" custT="1"/>
      <dgm:spPr/>
      <dgm:t>
        <a:bodyPr/>
        <a:lstStyle/>
        <a:p>
          <a:pPr rtl="1"/>
          <a:r>
            <a:rPr lang="ar-EG" sz="2400" b="1" dirty="0" smtClean="0"/>
            <a:t>قد يحرم الطفل نفسه الكثير من الأشياء في سبيل التوفير:</a:t>
          </a:r>
          <a:endParaRPr lang="ar-EG" sz="2400" dirty="0">
            <a:latin typeface="Traditional Arabic" pitchFamily="18" charset="-78"/>
            <a:cs typeface="Traditional Arabic" pitchFamily="18" charset="-78"/>
          </a:endParaRPr>
        </a:p>
      </dgm:t>
    </dgm:pt>
    <dgm:pt modelId="{0F66E92F-3E9E-4591-AB3A-AD981A4955D1}" type="parTrans" cxnId="{6D8B3461-4EC2-4E83-BD24-0D9CEE459B2E}">
      <dgm:prSet/>
      <dgm:spPr/>
      <dgm:t>
        <a:bodyPr/>
        <a:lstStyle/>
        <a:p>
          <a:pPr rtl="1"/>
          <a:endParaRPr lang="ar-EG"/>
        </a:p>
      </dgm:t>
    </dgm:pt>
    <dgm:pt modelId="{2FEF8DF8-D167-488A-819A-F93466BC0FC4}" type="sibTrans" cxnId="{6D8B3461-4EC2-4E83-BD24-0D9CEE459B2E}">
      <dgm:prSet/>
      <dgm:spPr/>
      <dgm:t>
        <a:bodyPr/>
        <a:lstStyle/>
        <a:p>
          <a:pPr rtl="1"/>
          <a:endParaRPr lang="ar-EG"/>
        </a:p>
      </dgm:t>
    </dgm:pt>
    <dgm:pt modelId="{818C69C8-303F-4DB6-939A-E499DE86DE44}">
      <dgm:prSet phldrT="[Text]" custT="1"/>
      <dgm:spPr/>
      <dgm:t>
        <a:bodyPr/>
        <a:lstStyle/>
        <a:p>
          <a:pPr rtl="1"/>
          <a:r>
            <a:rPr lang="ar-EG" sz="2400" b="1" dirty="0" smtClean="0"/>
            <a:t>قد يساهم الإدخار والتوفير في تنمية شخصية مادية</a:t>
          </a:r>
          <a:endParaRPr lang="ar-EG" sz="2400" dirty="0">
            <a:latin typeface="Traditional Arabic" pitchFamily="18" charset="-78"/>
            <a:cs typeface="Traditional Arabic" pitchFamily="18" charset="-78"/>
          </a:endParaRPr>
        </a:p>
      </dgm:t>
    </dgm:pt>
    <dgm:pt modelId="{3FDF94F3-70A7-42C0-A3CB-91A80C166A83}" type="parTrans" cxnId="{5FD79390-571D-429D-A5FC-C829A12B6D44}">
      <dgm:prSet/>
      <dgm:spPr/>
      <dgm:t>
        <a:bodyPr/>
        <a:lstStyle/>
        <a:p>
          <a:pPr rtl="1"/>
          <a:endParaRPr lang="ar-EG"/>
        </a:p>
      </dgm:t>
    </dgm:pt>
    <dgm:pt modelId="{9396DD45-7554-4E6E-BA3F-A2524F57EB13}" type="sibTrans" cxnId="{5FD79390-571D-429D-A5FC-C829A12B6D44}">
      <dgm:prSet/>
      <dgm:spPr/>
      <dgm:t>
        <a:bodyPr/>
        <a:lstStyle/>
        <a:p>
          <a:pPr rtl="1"/>
          <a:endParaRPr lang="ar-EG"/>
        </a:p>
      </dgm:t>
    </dgm:pt>
    <dgm:pt modelId="{1C284C02-A600-4D0C-84D9-B9341B088ABB}">
      <dgm:prSet phldrT="[Text]" custT="1"/>
      <dgm:spPr/>
      <dgm:t>
        <a:bodyPr/>
        <a:lstStyle/>
        <a:p>
          <a:pPr rtl="1"/>
          <a:r>
            <a:rPr lang="ar-EG" sz="2400" b="1" dirty="0" smtClean="0"/>
            <a:t>الأنانية وسياسية التوفير والإدخار</a:t>
          </a:r>
          <a:endParaRPr lang="ar-EG" sz="2400" dirty="0">
            <a:latin typeface="Traditional Arabic" pitchFamily="18" charset="-78"/>
            <a:cs typeface="Traditional Arabic" pitchFamily="18" charset="-78"/>
          </a:endParaRPr>
        </a:p>
      </dgm:t>
    </dgm:pt>
    <dgm:pt modelId="{BC3E69ED-B70E-4D4C-B2E3-D78335B05CA9}" type="parTrans" cxnId="{4CA76A44-4520-42E4-84D0-C513BC7BED21}">
      <dgm:prSet/>
      <dgm:spPr/>
      <dgm:t>
        <a:bodyPr/>
        <a:lstStyle/>
        <a:p>
          <a:pPr rtl="1"/>
          <a:endParaRPr lang="ar-EG"/>
        </a:p>
      </dgm:t>
    </dgm:pt>
    <dgm:pt modelId="{B446749F-9281-47EC-8480-EA6DD217829C}" type="sibTrans" cxnId="{4CA76A44-4520-42E4-84D0-C513BC7BED21}">
      <dgm:prSet/>
      <dgm:spPr/>
      <dgm:t>
        <a:bodyPr/>
        <a:lstStyle/>
        <a:p>
          <a:pPr rtl="1"/>
          <a:endParaRPr lang="ar-EG"/>
        </a:p>
      </dgm:t>
    </dgm:pt>
    <dgm:pt modelId="{20677E5C-8552-4642-AE33-48E1FDF6692A}">
      <dgm:prSet phldrT="[Text]" custT="1"/>
      <dgm:spPr/>
      <dgm:t>
        <a:bodyPr/>
        <a:lstStyle/>
        <a:p>
          <a:pPr rtl="1"/>
          <a:r>
            <a:rPr lang="ar-EG" sz="2400" b="1" dirty="0" smtClean="0"/>
            <a:t>يمكن أن يتحول التجميع وزيادة المال إلى هدف بذاته</a:t>
          </a:r>
          <a:endParaRPr lang="ar-EG" sz="2400" dirty="0">
            <a:latin typeface="Traditional Arabic" pitchFamily="18" charset="-78"/>
            <a:cs typeface="Traditional Arabic" pitchFamily="18" charset="-78"/>
          </a:endParaRPr>
        </a:p>
      </dgm:t>
    </dgm:pt>
    <dgm:pt modelId="{B4FB4571-8C9C-4A16-8353-DF34814BADE2}" type="parTrans" cxnId="{096B8137-5FDF-424A-B1F0-922998EFB0B4}">
      <dgm:prSet/>
      <dgm:spPr/>
      <dgm:t>
        <a:bodyPr/>
        <a:lstStyle/>
        <a:p>
          <a:pPr rtl="1"/>
          <a:endParaRPr lang="ar-EG"/>
        </a:p>
      </dgm:t>
    </dgm:pt>
    <dgm:pt modelId="{00C1B285-D7A0-4937-B87D-46EE6DF5EF70}" type="sibTrans" cxnId="{096B8137-5FDF-424A-B1F0-922998EFB0B4}">
      <dgm:prSet/>
      <dgm:spPr/>
      <dgm:t>
        <a:bodyPr/>
        <a:lstStyle/>
        <a:p>
          <a:pPr rtl="1"/>
          <a:endParaRPr lang="ar-EG"/>
        </a:p>
      </dgm:t>
    </dgm:pt>
    <dgm:pt modelId="{3B3B428C-E3A0-4C12-9F1B-887D2FF8B3D2}" type="pres">
      <dgm:prSet presAssocID="{C528DC87-212E-4578-A52C-2E0415BF2859}" presName="outerComposite" presStyleCnt="0">
        <dgm:presLayoutVars>
          <dgm:chMax val="5"/>
          <dgm:dir/>
          <dgm:resizeHandles val="exact"/>
        </dgm:presLayoutVars>
      </dgm:prSet>
      <dgm:spPr/>
      <dgm:t>
        <a:bodyPr/>
        <a:lstStyle/>
        <a:p>
          <a:pPr rtl="1"/>
          <a:endParaRPr lang="ar-EG"/>
        </a:p>
      </dgm:t>
    </dgm:pt>
    <dgm:pt modelId="{3A2454D3-005D-4B52-B220-B6B64449021F}" type="pres">
      <dgm:prSet presAssocID="{C528DC87-212E-4578-A52C-2E0415BF2859}" presName="dummyMaxCanvas" presStyleCnt="0">
        <dgm:presLayoutVars/>
      </dgm:prSet>
      <dgm:spPr/>
    </dgm:pt>
    <dgm:pt modelId="{489AF862-4773-47F6-B316-DC62CC7436B2}" type="pres">
      <dgm:prSet presAssocID="{C528DC87-212E-4578-A52C-2E0415BF2859}" presName="FiveNodes_1" presStyleLbl="node1" presStyleIdx="0" presStyleCnt="5" custLinFactNeighborX="624" custLinFactNeighborY="-41667">
        <dgm:presLayoutVars>
          <dgm:bulletEnabled val="1"/>
        </dgm:presLayoutVars>
      </dgm:prSet>
      <dgm:spPr/>
      <dgm:t>
        <a:bodyPr/>
        <a:lstStyle/>
        <a:p>
          <a:pPr rtl="1"/>
          <a:endParaRPr lang="ar-EG"/>
        </a:p>
      </dgm:t>
    </dgm:pt>
    <dgm:pt modelId="{FF4DBC33-34D1-431F-B3D4-98AD2470E8A4}" type="pres">
      <dgm:prSet presAssocID="{C528DC87-212E-4578-A52C-2E0415BF2859}" presName="FiveNodes_2" presStyleLbl="node1" presStyleIdx="1" presStyleCnt="5">
        <dgm:presLayoutVars>
          <dgm:bulletEnabled val="1"/>
        </dgm:presLayoutVars>
      </dgm:prSet>
      <dgm:spPr/>
      <dgm:t>
        <a:bodyPr/>
        <a:lstStyle/>
        <a:p>
          <a:pPr rtl="1"/>
          <a:endParaRPr lang="ar-EG"/>
        </a:p>
      </dgm:t>
    </dgm:pt>
    <dgm:pt modelId="{B003F492-879B-479A-9563-157A2E00C0A6}" type="pres">
      <dgm:prSet presAssocID="{C528DC87-212E-4578-A52C-2E0415BF2859}" presName="FiveNodes_3" presStyleLbl="node1" presStyleIdx="2" presStyleCnt="5">
        <dgm:presLayoutVars>
          <dgm:bulletEnabled val="1"/>
        </dgm:presLayoutVars>
      </dgm:prSet>
      <dgm:spPr/>
      <dgm:t>
        <a:bodyPr/>
        <a:lstStyle/>
        <a:p>
          <a:pPr rtl="1"/>
          <a:endParaRPr lang="ar-EG"/>
        </a:p>
      </dgm:t>
    </dgm:pt>
    <dgm:pt modelId="{A9E47C78-DF88-42A7-8063-F27C6FBE83C7}" type="pres">
      <dgm:prSet presAssocID="{C528DC87-212E-4578-A52C-2E0415BF2859}" presName="FiveNodes_4" presStyleLbl="node1" presStyleIdx="3" presStyleCnt="5">
        <dgm:presLayoutVars>
          <dgm:bulletEnabled val="1"/>
        </dgm:presLayoutVars>
      </dgm:prSet>
      <dgm:spPr/>
      <dgm:t>
        <a:bodyPr/>
        <a:lstStyle/>
        <a:p>
          <a:pPr rtl="1"/>
          <a:endParaRPr lang="ar-EG"/>
        </a:p>
      </dgm:t>
    </dgm:pt>
    <dgm:pt modelId="{AFA59423-A7A6-4015-BF6F-9BB1210AC3F0}" type="pres">
      <dgm:prSet presAssocID="{C528DC87-212E-4578-A52C-2E0415BF2859}" presName="FiveNodes_5" presStyleLbl="node1" presStyleIdx="4" presStyleCnt="5">
        <dgm:presLayoutVars>
          <dgm:bulletEnabled val="1"/>
        </dgm:presLayoutVars>
      </dgm:prSet>
      <dgm:spPr/>
      <dgm:t>
        <a:bodyPr/>
        <a:lstStyle/>
        <a:p>
          <a:pPr rtl="1"/>
          <a:endParaRPr lang="ar-EG"/>
        </a:p>
      </dgm:t>
    </dgm:pt>
    <dgm:pt modelId="{04190AF4-5FCE-42EB-A66F-CB30BE4E2077}" type="pres">
      <dgm:prSet presAssocID="{C528DC87-212E-4578-A52C-2E0415BF2859}" presName="FiveConn_1-2" presStyleLbl="fgAccFollowNode1" presStyleIdx="0" presStyleCnt="4">
        <dgm:presLayoutVars>
          <dgm:bulletEnabled val="1"/>
        </dgm:presLayoutVars>
      </dgm:prSet>
      <dgm:spPr/>
      <dgm:t>
        <a:bodyPr/>
        <a:lstStyle/>
        <a:p>
          <a:pPr rtl="1"/>
          <a:endParaRPr lang="ar-EG"/>
        </a:p>
      </dgm:t>
    </dgm:pt>
    <dgm:pt modelId="{CC2D96F9-DF46-4BF5-B725-6202D400DF86}" type="pres">
      <dgm:prSet presAssocID="{C528DC87-212E-4578-A52C-2E0415BF2859}" presName="FiveConn_2-3" presStyleLbl="fgAccFollowNode1" presStyleIdx="1" presStyleCnt="4">
        <dgm:presLayoutVars>
          <dgm:bulletEnabled val="1"/>
        </dgm:presLayoutVars>
      </dgm:prSet>
      <dgm:spPr/>
      <dgm:t>
        <a:bodyPr/>
        <a:lstStyle/>
        <a:p>
          <a:pPr rtl="1"/>
          <a:endParaRPr lang="ar-EG"/>
        </a:p>
      </dgm:t>
    </dgm:pt>
    <dgm:pt modelId="{E75CEC44-C662-4A74-9C69-DD834B352258}" type="pres">
      <dgm:prSet presAssocID="{C528DC87-212E-4578-A52C-2E0415BF2859}" presName="FiveConn_3-4" presStyleLbl="fgAccFollowNode1" presStyleIdx="2" presStyleCnt="4">
        <dgm:presLayoutVars>
          <dgm:bulletEnabled val="1"/>
        </dgm:presLayoutVars>
      </dgm:prSet>
      <dgm:spPr/>
      <dgm:t>
        <a:bodyPr/>
        <a:lstStyle/>
        <a:p>
          <a:pPr rtl="1"/>
          <a:endParaRPr lang="ar-EG"/>
        </a:p>
      </dgm:t>
    </dgm:pt>
    <dgm:pt modelId="{27DB8DFB-0776-44EF-9966-2334207FD8F7}" type="pres">
      <dgm:prSet presAssocID="{C528DC87-212E-4578-A52C-2E0415BF2859}" presName="FiveConn_4-5" presStyleLbl="fgAccFollowNode1" presStyleIdx="3" presStyleCnt="4">
        <dgm:presLayoutVars>
          <dgm:bulletEnabled val="1"/>
        </dgm:presLayoutVars>
      </dgm:prSet>
      <dgm:spPr/>
      <dgm:t>
        <a:bodyPr/>
        <a:lstStyle/>
        <a:p>
          <a:pPr rtl="1"/>
          <a:endParaRPr lang="ar-EG"/>
        </a:p>
      </dgm:t>
    </dgm:pt>
    <dgm:pt modelId="{D30B2DB3-0D82-43C2-B799-6120F15EF8E8}" type="pres">
      <dgm:prSet presAssocID="{C528DC87-212E-4578-A52C-2E0415BF2859}" presName="FiveNodes_1_text" presStyleLbl="node1" presStyleIdx="4" presStyleCnt="5">
        <dgm:presLayoutVars>
          <dgm:bulletEnabled val="1"/>
        </dgm:presLayoutVars>
      </dgm:prSet>
      <dgm:spPr/>
      <dgm:t>
        <a:bodyPr/>
        <a:lstStyle/>
        <a:p>
          <a:pPr rtl="1"/>
          <a:endParaRPr lang="ar-EG"/>
        </a:p>
      </dgm:t>
    </dgm:pt>
    <dgm:pt modelId="{119B4DEE-7E1D-4C8D-BD9C-64F52E626A58}" type="pres">
      <dgm:prSet presAssocID="{C528DC87-212E-4578-A52C-2E0415BF2859}" presName="FiveNodes_2_text" presStyleLbl="node1" presStyleIdx="4" presStyleCnt="5">
        <dgm:presLayoutVars>
          <dgm:bulletEnabled val="1"/>
        </dgm:presLayoutVars>
      </dgm:prSet>
      <dgm:spPr/>
      <dgm:t>
        <a:bodyPr/>
        <a:lstStyle/>
        <a:p>
          <a:pPr rtl="1"/>
          <a:endParaRPr lang="ar-EG"/>
        </a:p>
      </dgm:t>
    </dgm:pt>
    <dgm:pt modelId="{6F27B976-FA96-46A8-A14F-2D9C81039A53}" type="pres">
      <dgm:prSet presAssocID="{C528DC87-212E-4578-A52C-2E0415BF2859}" presName="FiveNodes_3_text" presStyleLbl="node1" presStyleIdx="4" presStyleCnt="5">
        <dgm:presLayoutVars>
          <dgm:bulletEnabled val="1"/>
        </dgm:presLayoutVars>
      </dgm:prSet>
      <dgm:spPr/>
      <dgm:t>
        <a:bodyPr/>
        <a:lstStyle/>
        <a:p>
          <a:pPr rtl="1"/>
          <a:endParaRPr lang="ar-EG"/>
        </a:p>
      </dgm:t>
    </dgm:pt>
    <dgm:pt modelId="{F50D7D63-730E-4CB8-9B47-2D0C61239692}" type="pres">
      <dgm:prSet presAssocID="{C528DC87-212E-4578-A52C-2E0415BF2859}" presName="FiveNodes_4_text" presStyleLbl="node1" presStyleIdx="4" presStyleCnt="5">
        <dgm:presLayoutVars>
          <dgm:bulletEnabled val="1"/>
        </dgm:presLayoutVars>
      </dgm:prSet>
      <dgm:spPr/>
      <dgm:t>
        <a:bodyPr/>
        <a:lstStyle/>
        <a:p>
          <a:pPr rtl="1"/>
          <a:endParaRPr lang="ar-EG"/>
        </a:p>
      </dgm:t>
    </dgm:pt>
    <dgm:pt modelId="{2C361ABD-94ED-4ED7-A426-2E2D8E7E8AEC}" type="pres">
      <dgm:prSet presAssocID="{C528DC87-212E-4578-A52C-2E0415BF2859}" presName="FiveNodes_5_text" presStyleLbl="node1" presStyleIdx="4" presStyleCnt="5">
        <dgm:presLayoutVars>
          <dgm:bulletEnabled val="1"/>
        </dgm:presLayoutVars>
      </dgm:prSet>
      <dgm:spPr/>
      <dgm:t>
        <a:bodyPr/>
        <a:lstStyle/>
        <a:p>
          <a:pPr rtl="1"/>
          <a:endParaRPr lang="ar-EG"/>
        </a:p>
      </dgm:t>
    </dgm:pt>
  </dgm:ptLst>
  <dgm:cxnLst>
    <dgm:cxn modelId="{4CA76A44-4520-42E4-84D0-C513BC7BED21}" srcId="{C528DC87-212E-4578-A52C-2E0415BF2859}" destId="{1C284C02-A600-4D0C-84D9-B9341B088ABB}" srcOrd="4" destOrd="0" parTransId="{BC3E69ED-B70E-4D4C-B2E3-D78335B05CA9}" sibTransId="{B446749F-9281-47EC-8480-EA6DD217829C}"/>
    <dgm:cxn modelId="{798E3B88-ACE2-42CD-8A5B-99030BCCE6FA}" type="presOf" srcId="{FC730C57-4A05-44DD-82AA-5B79414A10E0}" destId="{04190AF4-5FCE-42EB-A66F-CB30BE4E2077}" srcOrd="0" destOrd="0" presId="urn:microsoft.com/office/officeart/2005/8/layout/vProcess5"/>
    <dgm:cxn modelId="{5ABE5406-CE40-4474-A547-64C83E96A573}" type="presOf" srcId="{1C284C02-A600-4D0C-84D9-B9341B088ABB}" destId="{2C361ABD-94ED-4ED7-A426-2E2D8E7E8AEC}" srcOrd="1" destOrd="0" presId="urn:microsoft.com/office/officeart/2005/8/layout/vProcess5"/>
    <dgm:cxn modelId="{5D065121-B1E4-4C74-96C3-6F351FBAC6DB}" type="presOf" srcId="{00C1B285-D7A0-4937-B87D-46EE6DF5EF70}" destId="{27DB8DFB-0776-44EF-9966-2334207FD8F7}" srcOrd="0" destOrd="0" presId="urn:microsoft.com/office/officeart/2005/8/layout/vProcess5"/>
    <dgm:cxn modelId="{9CA0BA59-D0D2-4997-88F8-53E0947804AA}" type="presOf" srcId="{E59339DF-D214-483B-AF48-D70EC79EE269}" destId="{119B4DEE-7E1D-4C8D-BD9C-64F52E626A58}" srcOrd="1" destOrd="0" presId="urn:microsoft.com/office/officeart/2005/8/layout/vProcess5"/>
    <dgm:cxn modelId="{6CAA1CD3-3BCB-41AB-8CE7-4D844BA15ACB}" type="presOf" srcId="{2FEF8DF8-D167-488A-819A-F93466BC0FC4}" destId="{CC2D96F9-DF46-4BF5-B725-6202D400DF86}" srcOrd="0" destOrd="0" presId="urn:microsoft.com/office/officeart/2005/8/layout/vProcess5"/>
    <dgm:cxn modelId="{E0ACDE0F-9D1D-4657-92F3-833FB09E0FF2}" type="presOf" srcId="{C528DC87-212E-4578-A52C-2E0415BF2859}" destId="{3B3B428C-E3A0-4C12-9F1B-887D2FF8B3D2}" srcOrd="0" destOrd="0" presId="urn:microsoft.com/office/officeart/2005/8/layout/vProcess5"/>
    <dgm:cxn modelId="{6C47CF98-3603-407D-B28F-C1264CC4BCFC}" type="presOf" srcId="{20677E5C-8552-4642-AE33-48E1FDF6692A}" destId="{A9E47C78-DF88-42A7-8063-F27C6FBE83C7}" srcOrd="0" destOrd="0" presId="urn:microsoft.com/office/officeart/2005/8/layout/vProcess5"/>
    <dgm:cxn modelId="{70FEDA77-C150-41C0-9AA7-DA9518E37D8C}" type="presOf" srcId="{20677E5C-8552-4642-AE33-48E1FDF6692A}" destId="{F50D7D63-730E-4CB8-9B47-2D0C61239692}" srcOrd="1" destOrd="0" presId="urn:microsoft.com/office/officeart/2005/8/layout/vProcess5"/>
    <dgm:cxn modelId="{C2558BB0-4DFB-4BC6-9275-57F82234F45C}" type="presOf" srcId="{103448B0-9EA6-47A5-9005-CFB95A67DB00}" destId="{489AF862-4773-47F6-B316-DC62CC7436B2}" srcOrd="0" destOrd="0" presId="urn:microsoft.com/office/officeart/2005/8/layout/vProcess5"/>
    <dgm:cxn modelId="{E7D45C57-1012-431A-8494-D80ADD1E1C7A}" type="presOf" srcId="{E59339DF-D214-483B-AF48-D70EC79EE269}" destId="{FF4DBC33-34D1-431F-B3D4-98AD2470E8A4}" srcOrd="0" destOrd="0" presId="urn:microsoft.com/office/officeart/2005/8/layout/vProcess5"/>
    <dgm:cxn modelId="{6D8B3461-4EC2-4E83-BD24-0D9CEE459B2E}" srcId="{C528DC87-212E-4578-A52C-2E0415BF2859}" destId="{E59339DF-D214-483B-AF48-D70EC79EE269}" srcOrd="1" destOrd="0" parTransId="{0F66E92F-3E9E-4591-AB3A-AD981A4955D1}" sibTransId="{2FEF8DF8-D167-488A-819A-F93466BC0FC4}"/>
    <dgm:cxn modelId="{70DAF744-D924-41A4-843D-CF456D378285}" srcId="{C528DC87-212E-4578-A52C-2E0415BF2859}" destId="{103448B0-9EA6-47A5-9005-CFB95A67DB00}" srcOrd="0" destOrd="0" parTransId="{5ED20F5E-3084-4EFB-B30F-EE2B5C7F0163}" sibTransId="{FC730C57-4A05-44DD-82AA-5B79414A10E0}"/>
    <dgm:cxn modelId="{096B8137-5FDF-424A-B1F0-922998EFB0B4}" srcId="{C528DC87-212E-4578-A52C-2E0415BF2859}" destId="{20677E5C-8552-4642-AE33-48E1FDF6692A}" srcOrd="3" destOrd="0" parTransId="{B4FB4571-8C9C-4A16-8353-DF34814BADE2}" sibTransId="{00C1B285-D7A0-4937-B87D-46EE6DF5EF70}"/>
    <dgm:cxn modelId="{2D386899-FF2C-49B3-9E30-BA5AFFF15C04}" type="presOf" srcId="{818C69C8-303F-4DB6-939A-E499DE86DE44}" destId="{B003F492-879B-479A-9563-157A2E00C0A6}" srcOrd="0" destOrd="0" presId="urn:microsoft.com/office/officeart/2005/8/layout/vProcess5"/>
    <dgm:cxn modelId="{7404BAEB-1D8C-4915-AF8C-9B2DFF0A086F}" type="presOf" srcId="{9396DD45-7554-4E6E-BA3F-A2524F57EB13}" destId="{E75CEC44-C662-4A74-9C69-DD834B352258}" srcOrd="0" destOrd="0" presId="urn:microsoft.com/office/officeart/2005/8/layout/vProcess5"/>
    <dgm:cxn modelId="{492E972C-8CCF-492F-A3B5-4D5E9ADC79DE}" type="presOf" srcId="{818C69C8-303F-4DB6-939A-E499DE86DE44}" destId="{6F27B976-FA96-46A8-A14F-2D9C81039A53}" srcOrd="1" destOrd="0" presId="urn:microsoft.com/office/officeart/2005/8/layout/vProcess5"/>
    <dgm:cxn modelId="{33DA0AC1-F543-4607-8A43-ADE2460A92B7}" type="presOf" srcId="{103448B0-9EA6-47A5-9005-CFB95A67DB00}" destId="{D30B2DB3-0D82-43C2-B799-6120F15EF8E8}" srcOrd="1" destOrd="0" presId="urn:microsoft.com/office/officeart/2005/8/layout/vProcess5"/>
    <dgm:cxn modelId="{5FD79390-571D-429D-A5FC-C829A12B6D44}" srcId="{C528DC87-212E-4578-A52C-2E0415BF2859}" destId="{818C69C8-303F-4DB6-939A-E499DE86DE44}" srcOrd="2" destOrd="0" parTransId="{3FDF94F3-70A7-42C0-A3CB-91A80C166A83}" sibTransId="{9396DD45-7554-4E6E-BA3F-A2524F57EB13}"/>
    <dgm:cxn modelId="{5FA233CF-663E-4FF3-A3B5-C4FFDAF728E5}" type="presOf" srcId="{1C284C02-A600-4D0C-84D9-B9341B088ABB}" destId="{AFA59423-A7A6-4015-BF6F-9BB1210AC3F0}" srcOrd="0" destOrd="0" presId="urn:microsoft.com/office/officeart/2005/8/layout/vProcess5"/>
    <dgm:cxn modelId="{1BB0E124-4EFE-4263-A83D-853CAE11EF97}" type="presParOf" srcId="{3B3B428C-E3A0-4C12-9F1B-887D2FF8B3D2}" destId="{3A2454D3-005D-4B52-B220-B6B64449021F}" srcOrd="0" destOrd="0" presId="urn:microsoft.com/office/officeart/2005/8/layout/vProcess5"/>
    <dgm:cxn modelId="{6DF6FB0E-8383-4D01-9856-9E8B1B4A7153}" type="presParOf" srcId="{3B3B428C-E3A0-4C12-9F1B-887D2FF8B3D2}" destId="{489AF862-4773-47F6-B316-DC62CC7436B2}" srcOrd="1" destOrd="0" presId="urn:microsoft.com/office/officeart/2005/8/layout/vProcess5"/>
    <dgm:cxn modelId="{BE0B3BF6-D72E-4879-8996-63B66ADE19D7}" type="presParOf" srcId="{3B3B428C-E3A0-4C12-9F1B-887D2FF8B3D2}" destId="{FF4DBC33-34D1-431F-B3D4-98AD2470E8A4}" srcOrd="2" destOrd="0" presId="urn:microsoft.com/office/officeart/2005/8/layout/vProcess5"/>
    <dgm:cxn modelId="{48B1F1B6-3E2B-461C-A080-367DA419E641}" type="presParOf" srcId="{3B3B428C-E3A0-4C12-9F1B-887D2FF8B3D2}" destId="{B003F492-879B-479A-9563-157A2E00C0A6}" srcOrd="3" destOrd="0" presId="urn:microsoft.com/office/officeart/2005/8/layout/vProcess5"/>
    <dgm:cxn modelId="{2A5FB7C7-C145-4441-8044-A3BD95C3630B}" type="presParOf" srcId="{3B3B428C-E3A0-4C12-9F1B-887D2FF8B3D2}" destId="{A9E47C78-DF88-42A7-8063-F27C6FBE83C7}" srcOrd="4" destOrd="0" presId="urn:microsoft.com/office/officeart/2005/8/layout/vProcess5"/>
    <dgm:cxn modelId="{20B338C5-0742-464F-AFB7-8AA1CD9C98BB}" type="presParOf" srcId="{3B3B428C-E3A0-4C12-9F1B-887D2FF8B3D2}" destId="{AFA59423-A7A6-4015-BF6F-9BB1210AC3F0}" srcOrd="5" destOrd="0" presId="urn:microsoft.com/office/officeart/2005/8/layout/vProcess5"/>
    <dgm:cxn modelId="{22F51AE9-60B1-47C4-A8C2-49E50CCD2F2A}" type="presParOf" srcId="{3B3B428C-E3A0-4C12-9F1B-887D2FF8B3D2}" destId="{04190AF4-5FCE-42EB-A66F-CB30BE4E2077}" srcOrd="6" destOrd="0" presId="urn:microsoft.com/office/officeart/2005/8/layout/vProcess5"/>
    <dgm:cxn modelId="{CEA5F392-2CDC-4A06-BF9E-1887121599DE}" type="presParOf" srcId="{3B3B428C-E3A0-4C12-9F1B-887D2FF8B3D2}" destId="{CC2D96F9-DF46-4BF5-B725-6202D400DF86}" srcOrd="7" destOrd="0" presId="urn:microsoft.com/office/officeart/2005/8/layout/vProcess5"/>
    <dgm:cxn modelId="{91E02656-F0D8-483E-BCDA-2DD45FD84EF3}" type="presParOf" srcId="{3B3B428C-E3A0-4C12-9F1B-887D2FF8B3D2}" destId="{E75CEC44-C662-4A74-9C69-DD834B352258}" srcOrd="8" destOrd="0" presId="urn:microsoft.com/office/officeart/2005/8/layout/vProcess5"/>
    <dgm:cxn modelId="{1B402931-CAFE-40F9-BB25-25F439A0D8DE}" type="presParOf" srcId="{3B3B428C-E3A0-4C12-9F1B-887D2FF8B3D2}" destId="{27DB8DFB-0776-44EF-9966-2334207FD8F7}" srcOrd="9" destOrd="0" presId="urn:microsoft.com/office/officeart/2005/8/layout/vProcess5"/>
    <dgm:cxn modelId="{7D32D684-5408-4600-970E-1DDDE444C8F7}" type="presParOf" srcId="{3B3B428C-E3A0-4C12-9F1B-887D2FF8B3D2}" destId="{D30B2DB3-0D82-43C2-B799-6120F15EF8E8}" srcOrd="10" destOrd="0" presId="urn:microsoft.com/office/officeart/2005/8/layout/vProcess5"/>
    <dgm:cxn modelId="{4EE6DE35-EBBA-4417-8347-63D3F04A186E}" type="presParOf" srcId="{3B3B428C-E3A0-4C12-9F1B-887D2FF8B3D2}" destId="{119B4DEE-7E1D-4C8D-BD9C-64F52E626A58}" srcOrd="11" destOrd="0" presId="urn:microsoft.com/office/officeart/2005/8/layout/vProcess5"/>
    <dgm:cxn modelId="{DCCD6F49-4FCE-4ABD-983F-695B11F8986B}" type="presParOf" srcId="{3B3B428C-E3A0-4C12-9F1B-887D2FF8B3D2}" destId="{6F27B976-FA96-46A8-A14F-2D9C81039A53}" srcOrd="12" destOrd="0" presId="urn:microsoft.com/office/officeart/2005/8/layout/vProcess5"/>
    <dgm:cxn modelId="{4B1035D4-FFFB-424D-B5E2-DE5DCDE1FCA8}" type="presParOf" srcId="{3B3B428C-E3A0-4C12-9F1B-887D2FF8B3D2}" destId="{F50D7D63-730E-4CB8-9B47-2D0C61239692}" srcOrd="13" destOrd="0" presId="urn:microsoft.com/office/officeart/2005/8/layout/vProcess5"/>
    <dgm:cxn modelId="{ED4DF752-C748-4424-B259-156955CD4E22}" type="presParOf" srcId="{3B3B428C-E3A0-4C12-9F1B-887D2FF8B3D2}" destId="{2C361ABD-94ED-4ED7-A426-2E2D8E7E8AEC}"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0C111F0-5D58-4E3F-99E4-DF968D801E76}" type="doc">
      <dgm:prSet loTypeId="urn:microsoft.com/office/officeart/2005/8/layout/lProcess1" loCatId="process" qsTypeId="urn:microsoft.com/office/officeart/2005/8/quickstyle/simple1" qsCatId="simple" csTypeId="urn:microsoft.com/office/officeart/2005/8/colors/colorful4" csCatId="colorful" phldr="1"/>
      <dgm:spPr>
        <a:scene3d>
          <a:camera prst="orthographicFront">
            <a:rot lat="0" lon="0" rev="0"/>
          </a:camera>
          <a:lightRig rig="glow" dir="t">
            <a:rot lat="0" lon="0" rev="4800000"/>
          </a:lightRig>
        </a:scene3d>
      </dgm:spPr>
      <dgm:t>
        <a:bodyPr/>
        <a:lstStyle/>
        <a:p>
          <a:pPr rtl="1"/>
          <a:endParaRPr lang="ar-EG"/>
        </a:p>
      </dgm:t>
    </dgm:pt>
    <dgm:pt modelId="{69F9D4A6-3C59-4AED-B53C-4171C2167C3F}" type="pres">
      <dgm:prSet presAssocID="{10C111F0-5D58-4E3F-99E4-DF968D801E76}" presName="Name0" presStyleCnt="0">
        <dgm:presLayoutVars>
          <dgm:dir/>
          <dgm:animLvl val="lvl"/>
          <dgm:resizeHandles val="exact"/>
        </dgm:presLayoutVars>
      </dgm:prSet>
      <dgm:spPr/>
      <dgm:t>
        <a:bodyPr/>
        <a:lstStyle/>
        <a:p>
          <a:pPr rtl="1"/>
          <a:endParaRPr lang="ar-EG"/>
        </a:p>
      </dgm:t>
    </dgm:pt>
  </dgm:ptLst>
  <dgm:cxnLst>
    <dgm:cxn modelId="{B4486955-E4A9-4F29-A4E8-1ABB604903C2}" type="presOf" srcId="{10C111F0-5D58-4E3F-99E4-DF968D801E76}" destId="{69F9D4A6-3C59-4AED-B53C-4171C2167C3F}" srcOrd="0"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4BFAFF1-BBA8-4C95-92A3-E21FDA1CCE0A}" type="doc">
      <dgm:prSet loTypeId="urn:microsoft.com/office/officeart/2005/8/layout/bProcess4" loCatId="process" qsTypeId="urn:microsoft.com/office/officeart/2005/8/quickstyle/simple5" qsCatId="simple" csTypeId="urn:microsoft.com/office/officeart/2005/8/colors/colorful1" csCatId="colorful" phldr="1"/>
      <dgm:spPr/>
      <dgm:t>
        <a:bodyPr/>
        <a:lstStyle/>
        <a:p>
          <a:pPr rtl="1"/>
          <a:endParaRPr lang="ar-EG"/>
        </a:p>
      </dgm:t>
    </dgm:pt>
    <dgm:pt modelId="{18C25B0D-66B6-4B14-B259-CB575CD5237A}">
      <dgm:prSet phldrT="[Text]" custT="1"/>
      <dgm:spPr/>
      <dgm:t>
        <a:bodyPr/>
        <a:lstStyle/>
        <a:p>
          <a:pPr rtl="1"/>
          <a:r>
            <a:rPr lang="ar-EG" sz="2400" b="1" u="none" dirty="0" smtClean="0">
              <a:latin typeface="Traditional Arabic" pitchFamily="18" charset="-78"/>
              <a:cs typeface="Traditional Arabic" pitchFamily="18" charset="-78"/>
            </a:rPr>
            <a:t>إشتري حصالة لطفلك</a:t>
          </a:r>
          <a:endParaRPr lang="ar-EG" sz="2400" b="1"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A63FFF8D-5B93-425F-BDC8-6C745C9F5246}" type="parTrans" cxnId="{4FBCE01F-5FAE-4F75-832B-0C81CD3B098E}">
      <dgm:prSet/>
      <dgm:spPr/>
      <dgm:t>
        <a:bodyPr/>
        <a:lstStyle/>
        <a:p>
          <a:pPr rtl="1"/>
          <a:endParaRPr lang="ar-EG"/>
        </a:p>
      </dgm:t>
    </dgm:pt>
    <dgm:pt modelId="{B530AE06-694F-4990-BF00-12D1771876C0}" type="sibTrans" cxnId="{4FBCE01F-5FAE-4F75-832B-0C81CD3B098E}">
      <dgm:prSet/>
      <dgm:spPr/>
      <dgm:t>
        <a:bodyPr/>
        <a:lstStyle/>
        <a:p>
          <a:pPr rtl="1"/>
          <a:endParaRPr lang="ar-EG"/>
        </a:p>
      </dgm:t>
    </dgm:pt>
    <dgm:pt modelId="{2B0EAD8B-0520-4686-800A-454B42508590}">
      <dgm:prSet phldrT="[Text]" custT="1"/>
      <dgm:spPr/>
      <dgm:t>
        <a:bodyPr/>
        <a:lstStyle/>
        <a:p>
          <a:pPr rtl="1"/>
          <a:r>
            <a:rPr lang="ar-EG" sz="2400" b="1" u="none" dirty="0" smtClean="0">
              <a:latin typeface="Traditional Arabic" pitchFamily="18" charset="-78"/>
              <a:cs typeface="Traditional Arabic" pitchFamily="18" charset="-78"/>
            </a:rPr>
            <a:t>تحديد مصروف الطفل</a:t>
          </a:r>
          <a:endParaRPr lang="ar-EG" sz="2400" b="1"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5C7ABF8-DC1B-4360-A15A-D5A2CEAE6E69}" type="parTrans" cxnId="{62CB337F-F744-4EB0-8209-920FE5E8F25B}">
      <dgm:prSet/>
      <dgm:spPr/>
      <dgm:t>
        <a:bodyPr/>
        <a:lstStyle/>
        <a:p>
          <a:pPr rtl="1"/>
          <a:endParaRPr lang="ar-EG"/>
        </a:p>
      </dgm:t>
    </dgm:pt>
    <dgm:pt modelId="{15464BE9-F0AC-4DBC-9FB1-869AF9F2D089}" type="sibTrans" cxnId="{62CB337F-F744-4EB0-8209-920FE5E8F25B}">
      <dgm:prSet/>
      <dgm:spPr/>
      <dgm:t>
        <a:bodyPr/>
        <a:lstStyle/>
        <a:p>
          <a:pPr rtl="1"/>
          <a:endParaRPr lang="ar-EG"/>
        </a:p>
      </dgm:t>
    </dgm:pt>
    <dgm:pt modelId="{768E85A0-5892-4AFF-A295-BF0DAAF33285}">
      <dgm:prSet phldrT="[Text]" custT="1"/>
      <dgm:spPr/>
      <dgm:t>
        <a:bodyPr/>
        <a:lstStyle/>
        <a:p>
          <a:pPr rtl="1"/>
          <a:r>
            <a:rPr lang="ar-EG" sz="2400" b="1" u="none" dirty="0" smtClean="0">
              <a:latin typeface="Traditional Arabic" pitchFamily="18" charset="-78"/>
              <a:cs typeface="Traditional Arabic" pitchFamily="18" charset="-78"/>
            </a:rPr>
            <a:t>ربط عملية الإدخار بغاية أو حاجة لدى الطفل</a:t>
          </a:r>
          <a:endParaRPr lang="ar-EG" sz="2400" b="1"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E36DC5F6-C595-4E65-9B28-076826ABD9ED}" type="parTrans" cxnId="{DD9AF2F3-FE26-41AE-BAD3-D2178F60363B}">
      <dgm:prSet/>
      <dgm:spPr/>
      <dgm:t>
        <a:bodyPr/>
        <a:lstStyle/>
        <a:p>
          <a:pPr rtl="1"/>
          <a:endParaRPr lang="ar-EG"/>
        </a:p>
      </dgm:t>
    </dgm:pt>
    <dgm:pt modelId="{2B6720F8-00AB-4F21-A6CE-09A2882AFE80}" type="sibTrans" cxnId="{DD9AF2F3-FE26-41AE-BAD3-D2178F60363B}">
      <dgm:prSet/>
      <dgm:spPr/>
      <dgm:t>
        <a:bodyPr/>
        <a:lstStyle/>
        <a:p>
          <a:pPr rtl="1"/>
          <a:endParaRPr lang="ar-EG"/>
        </a:p>
      </dgm:t>
    </dgm:pt>
    <dgm:pt modelId="{CB61524F-C122-4C87-9442-73213117096D}">
      <dgm:prSet phldrT="[Text]" custT="1"/>
      <dgm:spPr/>
      <dgm:t>
        <a:bodyPr/>
        <a:lstStyle/>
        <a:p>
          <a:pPr rtl="1"/>
          <a:r>
            <a:rPr lang="ar-EG" sz="2400" b="1" u="none" dirty="0" smtClean="0">
              <a:latin typeface="Traditional Arabic" pitchFamily="18" charset="-78"/>
              <a:cs typeface="Traditional Arabic" pitchFamily="18" charset="-78"/>
            </a:rPr>
            <a:t>شجع طفلك بأن تضع له بعض النقود في حصالته من غير مصروفه</a:t>
          </a:r>
          <a:endParaRPr lang="ar-EG" sz="2400" b="1"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137B7D72-0C1D-4482-A7C0-9B398E87F95E}" type="parTrans" cxnId="{42D96649-EA5D-402F-AE48-C5B37AD02A09}">
      <dgm:prSet/>
      <dgm:spPr/>
      <dgm:t>
        <a:bodyPr/>
        <a:lstStyle/>
        <a:p>
          <a:pPr rtl="1"/>
          <a:endParaRPr lang="ar-EG"/>
        </a:p>
      </dgm:t>
    </dgm:pt>
    <dgm:pt modelId="{2DAF1A8E-3E0D-42C8-908F-0940022480CC}" type="sibTrans" cxnId="{42D96649-EA5D-402F-AE48-C5B37AD02A09}">
      <dgm:prSet/>
      <dgm:spPr/>
      <dgm:t>
        <a:bodyPr/>
        <a:lstStyle/>
        <a:p>
          <a:pPr rtl="1"/>
          <a:endParaRPr lang="ar-EG"/>
        </a:p>
      </dgm:t>
    </dgm:pt>
    <dgm:pt modelId="{067382E0-D9BA-49D1-83E2-4DE7486D3239}">
      <dgm:prSet phldrT="[Text]" custT="1"/>
      <dgm:spPr/>
      <dgm:t>
        <a:bodyPr/>
        <a:lstStyle/>
        <a:p>
          <a:pPr rtl="1"/>
          <a:r>
            <a:rPr lang="ar-EG" sz="2400" b="1" u="none" dirty="0" smtClean="0">
              <a:latin typeface="Traditional Arabic" pitchFamily="18" charset="-78"/>
              <a:cs typeface="Traditional Arabic" pitchFamily="18" charset="-78"/>
            </a:rPr>
            <a:t>يجب أن يتعلم الطفل أن إدخار جزء من نقوده لا يعتبر غاية بذاته</a:t>
          </a:r>
          <a:endParaRPr lang="ar-EG" sz="2400" b="1"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5EA43CD-1817-4974-9575-685D423BFC26}" type="parTrans" cxnId="{D4990461-149A-4645-8D9B-7C54FDB4A33B}">
      <dgm:prSet/>
      <dgm:spPr/>
      <dgm:t>
        <a:bodyPr/>
        <a:lstStyle/>
        <a:p>
          <a:pPr rtl="1"/>
          <a:endParaRPr lang="ar-EG"/>
        </a:p>
      </dgm:t>
    </dgm:pt>
    <dgm:pt modelId="{C8D3A26A-98F0-42A4-9DC8-3E48660896CB}" type="sibTrans" cxnId="{D4990461-149A-4645-8D9B-7C54FDB4A33B}">
      <dgm:prSet/>
      <dgm:spPr/>
      <dgm:t>
        <a:bodyPr/>
        <a:lstStyle/>
        <a:p>
          <a:pPr rtl="1"/>
          <a:endParaRPr lang="ar-EG"/>
        </a:p>
      </dgm:t>
    </dgm:pt>
    <dgm:pt modelId="{4697C23D-4B4B-408B-AAF8-0DFF7BBE9E10}">
      <dgm:prSet phldrT="[Text]" custT="1"/>
      <dgm:spPr/>
      <dgm:t>
        <a:bodyPr/>
        <a:lstStyle/>
        <a:p>
          <a:pPr rtl="1"/>
          <a:r>
            <a:rPr lang="ar-EG" sz="2400" b="1" u="none" dirty="0" smtClean="0">
              <a:latin typeface="Traditional Arabic" pitchFamily="18" charset="-78"/>
              <a:cs typeface="Traditional Arabic" pitchFamily="18" charset="-78"/>
            </a:rPr>
            <a:t>يجب إحترام مدخرات الطفل وعدم الإقتراب منها</a:t>
          </a:r>
          <a:endParaRPr lang="ar-EG" sz="2400" b="1"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119DF6C2-9781-485D-8547-1070E3410026}" type="parTrans" cxnId="{6E9827F2-B8FE-4A07-AF47-1762C8D1CEF7}">
      <dgm:prSet/>
      <dgm:spPr/>
      <dgm:t>
        <a:bodyPr/>
        <a:lstStyle/>
        <a:p>
          <a:pPr rtl="1"/>
          <a:endParaRPr lang="ar-EG"/>
        </a:p>
      </dgm:t>
    </dgm:pt>
    <dgm:pt modelId="{BA1AD765-463D-44A0-BD9A-8586B41ACC77}" type="sibTrans" cxnId="{6E9827F2-B8FE-4A07-AF47-1762C8D1CEF7}">
      <dgm:prSet/>
      <dgm:spPr/>
      <dgm:t>
        <a:bodyPr/>
        <a:lstStyle/>
        <a:p>
          <a:pPr rtl="1"/>
          <a:endParaRPr lang="ar-EG"/>
        </a:p>
      </dgm:t>
    </dgm:pt>
    <dgm:pt modelId="{23EBBCC4-AACE-444D-8144-0FBF5D3ADACE}">
      <dgm:prSet phldrT="[Text]" custT="1"/>
      <dgm:spPr/>
      <dgm:t>
        <a:bodyPr/>
        <a:lstStyle/>
        <a:p>
          <a:pPr rtl="1"/>
          <a:r>
            <a:rPr lang="ar-EG" sz="2400" b="1" u="none" dirty="0" smtClean="0">
              <a:latin typeface="Traditional Arabic" pitchFamily="18" charset="-78"/>
              <a:cs typeface="Traditional Arabic" pitchFamily="18" charset="-78"/>
            </a:rPr>
            <a:t>يجب أن يتعلم الطفل كيف يؤجل رغباته الحالية</a:t>
          </a:r>
          <a:endParaRPr lang="ar-EG" sz="2400" b="1"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4EC5B32D-DD53-4DD4-AFF0-9CA2796878EA}" type="parTrans" cxnId="{217EDA48-3A7D-49AB-8898-F810888F3CA6}">
      <dgm:prSet/>
      <dgm:spPr/>
      <dgm:t>
        <a:bodyPr/>
        <a:lstStyle/>
        <a:p>
          <a:pPr rtl="1"/>
          <a:endParaRPr lang="ar-EG"/>
        </a:p>
      </dgm:t>
    </dgm:pt>
    <dgm:pt modelId="{374AC53C-149F-495E-87E8-47521997DF45}" type="sibTrans" cxnId="{217EDA48-3A7D-49AB-8898-F810888F3CA6}">
      <dgm:prSet/>
      <dgm:spPr/>
      <dgm:t>
        <a:bodyPr/>
        <a:lstStyle/>
        <a:p>
          <a:pPr rtl="1"/>
          <a:endParaRPr lang="ar-EG"/>
        </a:p>
      </dgm:t>
    </dgm:pt>
    <dgm:pt modelId="{2A54A211-03C7-4E33-95E2-CCC91D5AFA5C}">
      <dgm:prSet phldrT="[Text]" custT="1"/>
      <dgm:spPr/>
      <dgm:t>
        <a:bodyPr/>
        <a:lstStyle/>
        <a:p>
          <a:pPr rtl="1"/>
          <a:r>
            <a:rPr lang="ar-EG" sz="2400" b="1" u="none" dirty="0" smtClean="0">
              <a:latin typeface="Traditional Arabic" pitchFamily="18" charset="-78"/>
              <a:cs typeface="Traditional Arabic" pitchFamily="18" charset="-78"/>
            </a:rPr>
            <a:t>الزيادة في الشيء مساوية لنقصانه من حيث المحصلة النهائية</a:t>
          </a:r>
          <a:endParaRPr lang="ar-EG" sz="2400" b="1"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AF20895-E29F-4BB1-B4E4-6E6DD94E19BB}" type="parTrans" cxnId="{8FC30C4D-3C4F-42E8-8FDB-6C722C96FA0C}">
      <dgm:prSet/>
      <dgm:spPr/>
      <dgm:t>
        <a:bodyPr/>
        <a:lstStyle/>
        <a:p>
          <a:pPr rtl="1"/>
          <a:endParaRPr lang="ar-EG"/>
        </a:p>
      </dgm:t>
    </dgm:pt>
    <dgm:pt modelId="{5C376E88-7AD5-4CC1-925C-F5793D9D3AA3}" type="sibTrans" cxnId="{8FC30C4D-3C4F-42E8-8FDB-6C722C96FA0C}">
      <dgm:prSet/>
      <dgm:spPr/>
      <dgm:t>
        <a:bodyPr/>
        <a:lstStyle/>
        <a:p>
          <a:pPr rtl="1"/>
          <a:endParaRPr lang="ar-EG"/>
        </a:p>
      </dgm:t>
    </dgm:pt>
    <dgm:pt modelId="{5AF92945-D296-4F71-A534-B222FE25B30B}">
      <dgm:prSet phldrT="[Text]" custT="1"/>
      <dgm:spPr/>
      <dgm:t>
        <a:bodyPr/>
        <a:lstStyle/>
        <a:p>
          <a:pPr rtl="1"/>
          <a:r>
            <a:rPr lang="ar-EG" sz="2400" b="1" u="none" dirty="0" smtClean="0">
              <a:latin typeface="Traditional Arabic" pitchFamily="18" charset="-78"/>
              <a:cs typeface="Traditional Arabic" pitchFamily="18" charset="-78"/>
            </a:rPr>
            <a:t>تحديد سقف لنسبة ما سيوفره الطفل بشكل دوري</a:t>
          </a:r>
          <a:endParaRPr lang="ar-EG" sz="2400" b="1"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104C6C64-02F1-4569-963A-FA0EEF835F99}" type="parTrans" cxnId="{A8193E85-3B61-4C55-AEBC-A67F9054FA4F}">
      <dgm:prSet/>
      <dgm:spPr/>
      <dgm:t>
        <a:bodyPr/>
        <a:lstStyle/>
        <a:p>
          <a:pPr rtl="1"/>
          <a:endParaRPr lang="ar-EG"/>
        </a:p>
      </dgm:t>
    </dgm:pt>
    <dgm:pt modelId="{E3DB185F-AE9A-4E56-8E3B-727A80CC75BB}" type="sibTrans" cxnId="{A8193E85-3B61-4C55-AEBC-A67F9054FA4F}">
      <dgm:prSet/>
      <dgm:spPr/>
      <dgm:t>
        <a:bodyPr/>
        <a:lstStyle/>
        <a:p>
          <a:pPr rtl="1"/>
          <a:endParaRPr lang="ar-EG"/>
        </a:p>
      </dgm:t>
    </dgm:pt>
    <dgm:pt modelId="{E30E3CED-3DAC-4B52-B596-D6BF97C62685}" type="pres">
      <dgm:prSet presAssocID="{14BFAFF1-BBA8-4C95-92A3-E21FDA1CCE0A}" presName="Name0" presStyleCnt="0">
        <dgm:presLayoutVars>
          <dgm:dir/>
          <dgm:resizeHandles/>
        </dgm:presLayoutVars>
      </dgm:prSet>
      <dgm:spPr/>
      <dgm:t>
        <a:bodyPr/>
        <a:lstStyle/>
        <a:p>
          <a:pPr rtl="1"/>
          <a:endParaRPr lang="ar-EG"/>
        </a:p>
      </dgm:t>
    </dgm:pt>
    <dgm:pt modelId="{59A1F0EB-2F60-4BEF-8C08-7B906B74F17D}" type="pres">
      <dgm:prSet presAssocID="{18C25B0D-66B6-4B14-B259-CB575CD5237A}" presName="compNode" presStyleCnt="0"/>
      <dgm:spPr/>
      <dgm:t>
        <a:bodyPr/>
        <a:lstStyle/>
        <a:p>
          <a:pPr rtl="1"/>
          <a:endParaRPr lang="ar-EG"/>
        </a:p>
      </dgm:t>
    </dgm:pt>
    <dgm:pt modelId="{CEC33D49-BF6B-4E82-8488-A62BDB1B52C7}" type="pres">
      <dgm:prSet presAssocID="{18C25B0D-66B6-4B14-B259-CB575CD5237A}" presName="dummyConnPt" presStyleCnt="0"/>
      <dgm:spPr/>
      <dgm:t>
        <a:bodyPr/>
        <a:lstStyle/>
        <a:p>
          <a:pPr rtl="1"/>
          <a:endParaRPr lang="ar-EG"/>
        </a:p>
      </dgm:t>
    </dgm:pt>
    <dgm:pt modelId="{A2FE9ACE-5A5F-4787-9F1C-2856DF894F17}" type="pres">
      <dgm:prSet presAssocID="{18C25B0D-66B6-4B14-B259-CB575CD5237A}" presName="node" presStyleLbl="node1" presStyleIdx="0" presStyleCnt="9" custScaleX="139079">
        <dgm:presLayoutVars>
          <dgm:bulletEnabled val="1"/>
        </dgm:presLayoutVars>
      </dgm:prSet>
      <dgm:spPr/>
      <dgm:t>
        <a:bodyPr/>
        <a:lstStyle/>
        <a:p>
          <a:pPr rtl="1"/>
          <a:endParaRPr lang="ar-EG"/>
        </a:p>
      </dgm:t>
    </dgm:pt>
    <dgm:pt modelId="{1CBA5887-CA50-4B20-A436-091865B2E06C}" type="pres">
      <dgm:prSet presAssocID="{B530AE06-694F-4990-BF00-12D1771876C0}" presName="sibTrans" presStyleLbl="bgSibTrans2D1" presStyleIdx="0" presStyleCnt="8"/>
      <dgm:spPr/>
      <dgm:t>
        <a:bodyPr/>
        <a:lstStyle/>
        <a:p>
          <a:pPr rtl="1"/>
          <a:endParaRPr lang="ar-EG"/>
        </a:p>
      </dgm:t>
    </dgm:pt>
    <dgm:pt modelId="{BC890E17-1855-4DB8-ADAA-C3030C958875}" type="pres">
      <dgm:prSet presAssocID="{2B0EAD8B-0520-4686-800A-454B42508590}" presName="compNode" presStyleCnt="0"/>
      <dgm:spPr/>
      <dgm:t>
        <a:bodyPr/>
        <a:lstStyle/>
        <a:p>
          <a:pPr rtl="1"/>
          <a:endParaRPr lang="ar-EG"/>
        </a:p>
      </dgm:t>
    </dgm:pt>
    <dgm:pt modelId="{D5909BC0-A4C6-4791-8323-89440344A9CA}" type="pres">
      <dgm:prSet presAssocID="{2B0EAD8B-0520-4686-800A-454B42508590}" presName="dummyConnPt" presStyleCnt="0"/>
      <dgm:spPr/>
      <dgm:t>
        <a:bodyPr/>
        <a:lstStyle/>
        <a:p>
          <a:pPr rtl="1"/>
          <a:endParaRPr lang="ar-EG"/>
        </a:p>
      </dgm:t>
    </dgm:pt>
    <dgm:pt modelId="{D96B9C0F-5DDA-453E-B5CD-2D1F72310FC5}" type="pres">
      <dgm:prSet presAssocID="{2B0EAD8B-0520-4686-800A-454B42508590}" presName="node" presStyleLbl="node1" presStyleIdx="1" presStyleCnt="9" custScaleX="137709">
        <dgm:presLayoutVars>
          <dgm:bulletEnabled val="1"/>
        </dgm:presLayoutVars>
      </dgm:prSet>
      <dgm:spPr/>
      <dgm:t>
        <a:bodyPr/>
        <a:lstStyle/>
        <a:p>
          <a:pPr rtl="1"/>
          <a:endParaRPr lang="ar-EG"/>
        </a:p>
      </dgm:t>
    </dgm:pt>
    <dgm:pt modelId="{8F3EBF38-AD50-4838-A9EE-5889CA27630B}" type="pres">
      <dgm:prSet presAssocID="{15464BE9-F0AC-4DBC-9FB1-869AF9F2D089}" presName="sibTrans" presStyleLbl="bgSibTrans2D1" presStyleIdx="1" presStyleCnt="8"/>
      <dgm:spPr/>
      <dgm:t>
        <a:bodyPr/>
        <a:lstStyle/>
        <a:p>
          <a:pPr rtl="1"/>
          <a:endParaRPr lang="ar-EG"/>
        </a:p>
      </dgm:t>
    </dgm:pt>
    <dgm:pt modelId="{4B24E867-2A1B-41A9-8D2B-DD42D895C70E}" type="pres">
      <dgm:prSet presAssocID="{768E85A0-5892-4AFF-A295-BF0DAAF33285}" presName="compNode" presStyleCnt="0"/>
      <dgm:spPr/>
      <dgm:t>
        <a:bodyPr/>
        <a:lstStyle/>
        <a:p>
          <a:pPr rtl="1"/>
          <a:endParaRPr lang="ar-EG"/>
        </a:p>
      </dgm:t>
    </dgm:pt>
    <dgm:pt modelId="{59BF4B1D-CBD3-4F28-91B8-5FA0A72177E3}" type="pres">
      <dgm:prSet presAssocID="{768E85A0-5892-4AFF-A295-BF0DAAF33285}" presName="dummyConnPt" presStyleCnt="0"/>
      <dgm:spPr/>
      <dgm:t>
        <a:bodyPr/>
        <a:lstStyle/>
        <a:p>
          <a:pPr rtl="1"/>
          <a:endParaRPr lang="ar-EG"/>
        </a:p>
      </dgm:t>
    </dgm:pt>
    <dgm:pt modelId="{06A9E919-CFFA-470A-86C9-9D2B55C93ADB}" type="pres">
      <dgm:prSet presAssocID="{768E85A0-5892-4AFF-A295-BF0DAAF33285}" presName="node" presStyleLbl="node1" presStyleIdx="2" presStyleCnt="9" custScaleX="167394">
        <dgm:presLayoutVars>
          <dgm:bulletEnabled val="1"/>
        </dgm:presLayoutVars>
      </dgm:prSet>
      <dgm:spPr/>
      <dgm:t>
        <a:bodyPr/>
        <a:lstStyle/>
        <a:p>
          <a:pPr rtl="1"/>
          <a:endParaRPr lang="ar-EG"/>
        </a:p>
      </dgm:t>
    </dgm:pt>
    <dgm:pt modelId="{00B10707-4385-4209-8341-D2F57AFE9953}" type="pres">
      <dgm:prSet presAssocID="{2B6720F8-00AB-4F21-A6CE-09A2882AFE80}" presName="sibTrans" presStyleLbl="bgSibTrans2D1" presStyleIdx="2" presStyleCnt="8"/>
      <dgm:spPr/>
      <dgm:t>
        <a:bodyPr/>
        <a:lstStyle/>
        <a:p>
          <a:pPr rtl="1"/>
          <a:endParaRPr lang="ar-EG"/>
        </a:p>
      </dgm:t>
    </dgm:pt>
    <dgm:pt modelId="{46BB3641-FF1E-45EA-B6C4-9B88C28497C3}" type="pres">
      <dgm:prSet presAssocID="{CB61524F-C122-4C87-9442-73213117096D}" presName="compNode" presStyleCnt="0"/>
      <dgm:spPr/>
      <dgm:t>
        <a:bodyPr/>
        <a:lstStyle/>
        <a:p>
          <a:pPr rtl="1"/>
          <a:endParaRPr lang="ar-EG"/>
        </a:p>
      </dgm:t>
    </dgm:pt>
    <dgm:pt modelId="{A17781FC-7FDF-4A3E-B50D-E8264F4F83F8}" type="pres">
      <dgm:prSet presAssocID="{CB61524F-C122-4C87-9442-73213117096D}" presName="dummyConnPt" presStyleCnt="0"/>
      <dgm:spPr/>
      <dgm:t>
        <a:bodyPr/>
        <a:lstStyle/>
        <a:p>
          <a:pPr rtl="1"/>
          <a:endParaRPr lang="ar-EG"/>
        </a:p>
      </dgm:t>
    </dgm:pt>
    <dgm:pt modelId="{89AAAFDA-DA25-40FA-9C12-C5842FE66BD8}" type="pres">
      <dgm:prSet presAssocID="{CB61524F-C122-4C87-9442-73213117096D}" presName="node" presStyleLbl="node1" presStyleIdx="3" presStyleCnt="9" custScaleX="197958" custScaleY="154616">
        <dgm:presLayoutVars>
          <dgm:bulletEnabled val="1"/>
        </dgm:presLayoutVars>
      </dgm:prSet>
      <dgm:spPr/>
      <dgm:t>
        <a:bodyPr/>
        <a:lstStyle/>
        <a:p>
          <a:pPr rtl="1"/>
          <a:endParaRPr lang="ar-EG"/>
        </a:p>
      </dgm:t>
    </dgm:pt>
    <dgm:pt modelId="{24CC8BB0-EF95-4BAF-8BC5-829949DF71B7}" type="pres">
      <dgm:prSet presAssocID="{2DAF1A8E-3E0D-42C8-908F-0940022480CC}" presName="sibTrans" presStyleLbl="bgSibTrans2D1" presStyleIdx="3" presStyleCnt="8"/>
      <dgm:spPr/>
      <dgm:t>
        <a:bodyPr/>
        <a:lstStyle/>
        <a:p>
          <a:pPr rtl="1"/>
          <a:endParaRPr lang="ar-EG"/>
        </a:p>
      </dgm:t>
    </dgm:pt>
    <dgm:pt modelId="{BB30FC48-6841-40FA-903E-844F16B64A0F}" type="pres">
      <dgm:prSet presAssocID="{067382E0-D9BA-49D1-83E2-4DE7486D3239}" presName="compNode" presStyleCnt="0"/>
      <dgm:spPr/>
      <dgm:t>
        <a:bodyPr/>
        <a:lstStyle/>
        <a:p>
          <a:pPr rtl="1"/>
          <a:endParaRPr lang="ar-EG"/>
        </a:p>
      </dgm:t>
    </dgm:pt>
    <dgm:pt modelId="{CFA4E48E-1C7F-445F-A9E4-E448E790B138}" type="pres">
      <dgm:prSet presAssocID="{067382E0-D9BA-49D1-83E2-4DE7486D3239}" presName="dummyConnPt" presStyleCnt="0"/>
      <dgm:spPr/>
      <dgm:t>
        <a:bodyPr/>
        <a:lstStyle/>
        <a:p>
          <a:pPr rtl="1"/>
          <a:endParaRPr lang="ar-EG"/>
        </a:p>
      </dgm:t>
    </dgm:pt>
    <dgm:pt modelId="{C1901DBB-6C06-4BCF-95AB-5C1EC620C220}" type="pres">
      <dgm:prSet presAssocID="{067382E0-D9BA-49D1-83E2-4DE7486D3239}" presName="node" presStyleLbl="node1" presStyleIdx="4" presStyleCnt="9" custScaleX="219596" custScaleY="117841">
        <dgm:presLayoutVars>
          <dgm:bulletEnabled val="1"/>
        </dgm:presLayoutVars>
      </dgm:prSet>
      <dgm:spPr/>
      <dgm:t>
        <a:bodyPr/>
        <a:lstStyle/>
        <a:p>
          <a:pPr rtl="1"/>
          <a:endParaRPr lang="ar-EG"/>
        </a:p>
      </dgm:t>
    </dgm:pt>
    <dgm:pt modelId="{0BA77D17-0F10-48CC-8CF0-03FE4CE59B09}" type="pres">
      <dgm:prSet presAssocID="{C8D3A26A-98F0-42A4-9DC8-3E48660896CB}" presName="sibTrans" presStyleLbl="bgSibTrans2D1" presStyleIdx="4" presStyleCnt="8"/>
      <dgm:spPr/>
      <dgm:t>
        <a:bodyPr/>
        <a:lstStyle/>
        <a:p>
          <a:pPr rtl="1"/>
          <a:endParaRPr lang="ar-EG"/>
        </a:p>
      </dgm:t>
    </dgm:pt>
    <dgm:pt modelId="{F2C866F0-2442-4BB8-B83C-C2BA3F3740B7}" type="pres">
      <dgm:prSet presAssocID="{4697C23D-4B4B-408B-AAF8-0DFF7BBE9E10}" presName="compNode" presStyleCnt="0"/>
      <dgm:spPr/>
      <dgm:t>
        <a:bodyPr/>
        <a:lstStyle/>
        <a:p>
          <a:pPr rtl="1"/>
          <a:endParaRPr lang="ar-EG"/>
        </a:p>
      </dgm:t>
    </dgm:pt>
    <dgm:pt modelId="{99570ABC-BF0E-4B08-9A3E-62D2DD0A0149}" type="pres">
      <dgm:prSet presAssocID="{4697C23D-4B4B-408B-AAF8-0DFF7BBE9E10}" presName="dummyConnPt" presStyleCnt="0"/>
      <dgm:spPr/>
      <dgm:t>
        <a:bodyPr/>
        <a:lstStyle/>
        <a:p>
          <a:pPr rtl="1"/>
          <a:endParaRPr lang="ar-EG"/>
        </a:p>
      </dgm:t>
    </dgm:pt>
    <dgm:pt modelId="{B830D78C-B2E5-4569-BCE3-795FF9A28C15}" type="pres">
      <dgm:prSet presAssocID="{4697C23D-4B4B-408B-AAF8-0DFF7BBE9E10}" presName="node" presStyleLbl="node1" presStyleIdx="5" presStyleCnt="9" custScaleX="178454">
        <dgm:presLayoutVars>
          <dgm:bulletEnabled val="1"/>
        </dgm:presLayoutVars>
      </dgm:prSet>
      <dgm:spPr/>
      <dgm:t>
        <a:bodyPr/>
        <a:lstStyle/>
        <a:p>
          <a:pPr rtl="1"/>
          <a:endParaRPr lang="ar-EG"/>
        </a:p>
      </dgm:t>
    </dgm:pt>
    <dgm:pt modelId="{57104D84-C57F-405B-8DBE-7B2100665FD3}" type="pres">
      <dgm:prSet presAssocID="{BA1AD765-463D-44A0-BD9A-8586B41ACC77}" presName="sibTrans" presStyleLbl="bgSibTrans2D1" presStyleIdx="5" presStyleCnt="8"/>
      <dgm:spPr/>
      <dgm:t>
        <a:bodyPr/>
        <a:lstStyle/>
        <a:p>
          <a:pPr rtl="1"/>
          <a:endParaRPr lang="ar-EG"/>
        </a:p>
      </dgm:t>
    </dgm:pt>
    <dgm:pt modelId="{7749034A-FD35-4839-A535-230430BF2328}" type="pres">
      <dgm:prSet presAssocID="{23EBBCC4-AACE-444D-8144-0FBF5D3ADACE}" presName="compNode" presStyleCnt="0"/>
      <dgm:spPr/>
      <dgm:t>
        <a:bodyPr/>
        <a:lstStyle/>
        <a:p>
          <a:pPr rtl="1"/>
          <a:endParaRPr lang="ar-EG"/>
        </a:p>
      </dgm:t>
    </dgm:pt>
    <dgm:pt modelId="{CC9E801D-BABD-45DC-8F66-B25267C32DD9}" type="pres">
      <dgm:prSet presAssocID="{23EBBCC4-AACE-444D-8144-0FBF5D3ADACE}" presName="dummyConnPt" presStyleCnt="0"/>
      <dgm:spPr/>
      <dgm:t>
        <a:bodyPr/>
        <a:lstStyle/>
        <a:p>
          <a:pPr rtl="1"/>
          <a:endParaRPr lang="ar-EG"/>
        </a:p>
      </dgm:t>
    </dgm:pt>
    <dgm:pt modelId="{B3B265A6-7C84-47D6-AB69-F3A8C442FD6D}" type="pres">
      <dgm:prSet presAssocID="{23EBBCC4-AACE-444D-8144-0FBF5D3ADACE}" presName="node" presStyleLbl="node1" presStyleIdx="6" presStyleCnt="9" custScaleX="168975" custScaleY="173449">
        <dgm:presLayoutVars>
          <dgm:bulletEnabled val="1"/>
        </dgm:presLayoutVars>
      </dgm:prSet>
      <dgm:spPr/>
      <dgm:t>
        <a:bodyPr/>
        <a:lstStyle/>
        <a:p>
          <a:pPr rtl="1"/>
          <a:endParaRPr lang="ar-EG"/>
        </a:p>
      </dgm:t>
    </dgm:pt>
    <dgm:pt modelId="{7C2CEF5A-C179-48CF-A63D-53497FCBE297}" type="pres">
      <dgm:prSet presAssocID="{374AC53C-149F-495E-87E8-47521997DF45}" presName="sibTrans" presStyleLbl="bgSibTrans2D1" presStyleIdx="6" presStyleCnt="8"/>
      <dgm:spPr/>
      <dgm:t>
        <a:bodyPr/>
        <a:lstStyle/>
        <a:p>
          <a:pPr rtl="1"/>
          <a:endParaRPr lang="ar-EG"/>
        </a:p>
      </dgm:t>
    </dgm:pt>
    <dgm:pt modelId="{EBBE168A-29B8-41BB-9B8F-EE2735AE63BA}" type="pres">
      <dgm:prSet presAssocID="{5AF92945-D296-4F71-A534-B222FE25B30B}" presName="compNode" presStyleCnt="0"/>
      <dgm:spPr/>
      <dgm:t>
        <a:bodyPr/>
        <a:lstStyle/>
        <a:p>
          <a:pPr rtl="1"/>
          <a:endParaRPr lang="ar-EG"/>
        </a:p>
      </dgm:t>
    </dgm:pt>
    <dgm:pt modelId="{2045CB37-8F4F-4699-B180-F823FF2AA11B}" type="pres">
      <dgm:prSet presAssocID="{5AF92945-D296-4F71-A534-B222FE25B30B}" presName="dummyConnPt" presStyleCnt="0"/>
      <dgm:spPr/>
      <dgm:t>
        <a:bodyPr/>
        <a:lstStyle/>
        <a:p>
          <a:pPr rtl="1"/>
          <a:endParaRPr lang="ar-EG"/>
        </a:p>
      </dgm:t>
    </dgm:pt>
    <dgm:pt modelId="{B3185879-41A0-4393-887A-2EC7D4F18A69}" type="pres">
      <dgm:prSet presAssocID="{5AF92945-D296-4F71-A534-B222FE25B30B}" presName="node" presStyleLbl="node1" presStyleIdx="7" presStyleCnt="9" custScaleX="186246" custLinFactNeighborX="1529" custLinFactNeighborY="7881">
        <dgm:presLayoutVars>
          <dgm:bulletEnabled val="1"/>
        </dgm:presLayoutVars>
      </dgm:prSet>
      <dgm:spPr/>
      <dgm:t>
        <a:bodyPr/>
        <a:lstStyle/>
        <a:p>
          <a:pPr rtl="1"/>
          <a:endParaRPr lang="ar-EG"/>
        </a:p>
      </dgm:t>
    </dgm:pt>
    <dgm:pt modelId="{1D397ED4-1EC9-45E4-A641-1498B4191F97}" type="pres">
      <dgm:prSet presAssocID="{E3DB185F-AE9A-4E56-8E3B-727A80CC75BB}" presName="sibTrans" presStyleLbl="bgSibTrans2D1" presStyleIdx="7" presStyleCnt="8"/>
      <dgm:spPr/>
      <dgm:t>
        <a:bodyPr/>
        <a:lstStyle/>
        <a:p>
          <a:pPr rtl="1"/>
          <a:endParaRPr lang="ar-EG"/>
        </a:p>
      </dgm:t>
    </dgm:pt>
    <dgm:pt modelId="{F161D983-2FA5-458E-B40F-F3270CEAAC90}" type="pres">
      <dgm:prSet presAssocID="{2A54A211-03C7-4E33-95E2-CCC91D5AFA5C}" presName="compNode" presStyleCnt="0"/>
      <dgm:spPr/>
      <dgm:t>
        <a:bodyPr/>
        <a:lstStyle/>
        <a:p>
          <a:pPr rtl="1"/>
          <a:endParaRPr lang="ar-EG"/>
        </a:p>
      </dgm:t>
    </dgm:pt>
    <dgm:pt modelId="{4139EE63-1C30-433C-A746-401B04931DA2}" type="pres">
      <dgm:prSet presAssocID="{2A54A211-03C7-4E33-95E2-CCC91D5AFA5C}" presName="dummyConnPt" presStyleCnt="0"/>
      <dgm:spPr/>
      <dgm:t>
        <a:bodyPr/>
        <a:lstStyle/>
        <a:p>
          <a:pPr rtl="1"/>
          <a:endParaRPr lang="ar-EG"/>
        </a:p>
      </dgm:t>
    </dgm:pt>
    <dgm:pt modelId="{D3BA6962-BD95-4713-8F2F-FF4E9F5F3112}" type="pres">
      <dgm:prSet presAssocID="{2A54A211-03C7-4E33-95E2-CCC91D5AFA5C}" presName="node" presStyleLbl="node1" presStyleIdx="8" presStyleCnt="9" custScaleX="183021" custScaleY="150618" custLinFactNeighborX="1838" custLinFactNeighborY="11324">
        <dgm:presLayoutVars>
          <dgm:bulletEnabled val="1"/>
        </dgm:presLayoutVars>
      </dgm:prSet>
      <dgm:spPr/>
      <dgm:t>
        <a:bodyPr/>
        <a:lstStyle/>
        <a:p>
          <a:pPr rtl="1"/>
          <a:endParaRPr lang="ar-EG"/>
        </a:p>
      </dgm:t>
    </dgm:pt>
  </dgm:ptLst>
  <dgm:cxnLst>
    <dgm:cxn modelId="{8FC30C4D-3C4F-42E8-8FDB-6C722C96FA0C}" srcId="{14BFAFF1-BBA8-4C95-92A3-E21FDA1CCE0A}" destId="{2A54A211-03C7-4E33-95E2-CCC91D5AFA5C}" srcOrd="8" destOrd="0" parTransId="{FAF20895-E29F-4BB1-B4E4-6E6DD94E19BB}" sibTransId="{5C376E88-7AD5-4CC1-925C-F5793D9D3AA3}"/>
    <dgm:cxn modelId="{D4990461-149A-4645-8D9B-7C54FDB4A33B}" srcId="{14BFAFF1-BBA8-4C95-92A3-E21FDA1CCE0A}" destId="{067382E0-D9BA-49D1-83E2-4DE7486D3239}" srcOrd="4" destOrd="0" parTransId="{35EA43CD-1817-4974-9575-685D423BFC26}" sibTransId="{C8D3A26A-98F0-42A4-9DC8-3E48660896CB}"/>
    <dgm:cxn modelId="{427058CD-F27F-429E-830E-646CE2C6FC22}" type="presOf" srcId="{2B6720F8-00AB-4F21-A6CE-09A2882AFE80}" destId="{00B10707-4385-4209-8341-D2F57AFE9953}" srcOrd="0" destOrd="0" presId="urn:microsoft.com/office/officeart/2005/8/layout/bProcess4"/>
    <dgm:cxn modelId="{217EDA48-3A7D-49AB-8898-F810888F3CA6}" srcId="{14BFAFF1-BBA8-4C95-92A3-E21FDA1CCE0A}" destId="{23EBBCC4-AACE-444D-8144-0FBF5D3ADACE}" srcOrd="6" destOrd="0" parTransId="{4EC5B32D-DD53-4DD4-AFF0-9CA2796878EA}" sibTransId="{374AC53C-149F-495E-87E8-47521997DF45}"/>
    <dgm:cxn modelId="{4FBCE01F-5FAE-4F75-832B-0C81CD3B098E}" srcId="{14BFAFF1-BBA8-4C95-92A3-E21FDA1CCE0A}" destId="{18C25B0D-66B6-4B14-B259-CB575CD5237A}" srcOrd="0" destOrd="0" parTransId="{A63FFF8D-5B93-425F-BDC8-6C745C9F5246}" sibTransId="{B530AE06-694F-4990-BF00-12D1771876C0}"/>
    <dgm:cxn modelId="{F924DE76-AC62-4C81-BC8A-C63EC38A4D88}" type="presOf" srcId="{E3DB185F-AE9A-4E56-8E3B-727A80CC75BB}" destId="{1D397ED4-1EC9-45E4-A641-1498B4191F97}" srcOrd="0" destOrd="0" presId="urn:microsoft.com/office/officeart/2005/8/layout/bProcess4"/>
    <dgm:cxn modelId="{62CB337F-F744-4EB0-8209-920FE5E8F25B}" srcId="{14BFAFF1-BBA8-4C95-92A3-E21FDA1CCE0A}" destId="{2B0EAD8B-0520-4686-800A-454B42508590}" srcOrd="1" destOrd="0" parTransId="{F5C7ABF8-DC1B-4360-A15A-D5A2CEAE6E69}" sibTransId="{15464BE9-F0AC-4DBC-9FB1-869AF9F2D089}"/>
    <dgm:cxn modelId="{63C909F8-2852-40FD-81F0-398228AF5DD9}" type="presOf" srcId="{2A54A211-03C7-4E33-95E2-CCC91D5AFA5C}" destId="{D3BA6962-BD95-4713-8F2F-FF4E9F5F3112}" srcOrd="0" destOrd="0" presId="urn:microsoft.com/office/officeart/2005/8/layout/bProcess4"/>
    <dgm:cxn modelId="{A6132CA1-C406-40C2-B429-5461E67ADD4B}" type="presOf" srcId="{14BFAFF1-BBA8-4C95-92A3-E21FDA1CCE0A}" destId="{E30E3CED-3DAC-4B52-B596-D6BF97C62685}" srcOrd="0" destOrd="0" presId="urn:microsoft.com/office/officeart/2005/8/layout/bProcess4"/>
    <dgm:cxn modelId="{42D96649-EA5D-402F-AE48-C5B37AD02A09}" srcId="{14BFAFF1-BBA8-4C95-92A3-E21FDA1CCE0A}" destId="{CB61524F-C122-4C87-9442-73213117096D}" srcOrd="3" destOrd="0" parTransId="{137B7D72-0C1D-4482-A7C0-9B398E87F95E}" sibTransId="{2DAF1A8E-3E0D-42C8-908F-0940022480CC}"/>
    <dgm:cxn modelId="{39B20E64-0F23-445A-8CD8-B177F0D74382}" type="presOf" srcId="{5AF92945-D296-4F71-A534-B222FE25B30B}" destId="{B3185879-41A0-4393-887A-2EC7D4F18A69}" srcOrd="0" destOrd="0" presId="urn:microsoft.com/office/officeart/2005/8/layout/bProcess4"/>
    <dgm:cxn modelId="{72EC3A07-3640-418A-B489-EF956D739C96}" type="presOf" srcId="{15464BE9-F0AC-4DBC-9FB1-869AF9F2D089}" destId="{8F3EBF38-AD50-4838-A9EE-5889CA27630B}" srcOrd="0" destOrd="0" presId="urn:microsoft.com/office/officeart/2005/8/layout/bProcess4"/>
    <dgm:cxn modelId="{8D2CF6A4-752B-4AD8-9397-536EF6930D52}" type="presOf" srcId="{23EBBCC4-AACE-444D-8144-0FBF5D3ADACE}" destId="{B3B265A6-7C84-47D6-AB69-F3A8C442FD6D}" srcOrd="0" destOrd="0" presId="urn:microsoft.com/office/officeart/2005/8/layout/bProcess4"/>
    <dgm:cxn modelId="{4597403F-2366-45AB-8BF9-D24F0F9899DD}" type="presOf" srcId="{067382E0-D9BA-49D1-83E2-4DE7486D3239}" destId="{C1901DBB-6C06-4BCF-95AB-5C1EC620C220}" srcOrd="0" destOrd="0" presId="urn:microsoft.com/office/officeart/2005/8/layout/bProcess4"/>
    <dgm:cxn modelId="{6FA929AC-AE0A-44A3-9349-0493270E1312}" type="presOf" srcId="{2B0EAD8B-0520-4686-800A-454B42508590}" destId="{D96B9C0F-5DDA-453E-B5CD-2D1F72310FC5}" srcOrd="0" destOrd="0" presId="urn:microsoft.com/office/officeart/2005/8/layout/bProcess4"/>
    <dgm:cxn modelId="{B93C21F6-3CA4-4DD5-B4C2-F00D4C64176E}" type="presOf" srcId="{C8D3A26A-98F0-42A4-9DC8-3E48660896CB}" destId="{0BA77D17-0F10-48CC-8CF0-03FE4CE59B09}" srcOrd="0" destOrd="0" presId="urn:microsoft.com/office/officeart/2005/8/layout/bProcess4"/>
    <dgm:cxn modelId="{8E490AB9-8619-4BA9-9087-2C6B6A8C889C}" type="presOf" srcId="{BA1AD765-463D-44A0-BD9A-8586B41ACC77}" destId="{57104D84-C57F-405B-8DBE-7B2100665FD3}" srcOrd="0" destOrd="0" presId="urn:microsoft.com/office/officeart/2005/8/layout/bProcess4"/>
    <dgm:cxn modelId="{B9F31C93-523E-4EE0-BA93-60E0EEB00713}" type="presOf" srcId="{2DAF1A8E-3E0D-42C8-908F-0940022480CC}" destId="{24CC8BB0-EF95-4BAF-8BC5-829949DF71B7}" srcOrd="0" destOrd="0" presId="urn:microsoft.com/office/officeart/2005/8/layout/bProcess4"/>
    <dgm:cxn modelId="{1BBC4D5E-1CFB-4EDD-8A39-B866E2E6F967}" type="presOf" srcId="{CB61524F-C122-4C87-9442-73213117096D}" destId="{89AAAFDA-DA25-40FA-9C12-C5842FE66BD8}" srcOrd="0" destOrd="0" presId="urn:microsoft.com/office/officeart/2005/8/layout/bProcess4"/>
    <dgm:cxn modelId="{6E9827F2-B8FE-4A07-AF47-1762C8D1CEF7}" srcId="{14BFAFF1-BBA8-4C95-92A3-E21FDA1CCE0A}" destId="{4697C23D-4B4B-408B-AAF8-0DFF7BBE9E10}" srcOrd="5" destOrd="0" parTransId="{119DF6C2-9781-485D-8547-1070E3410026}" sibTransId="{BA1AD765-463D-44A0-BD9A-8586B41ACC77}"/>
    <dgm:cxn modelId="{85AE85ED-9D9A-43A6-934E-5A5B123B7D26}" type="presOf" srcId="{768E85A0-5892-4AFF-A295-BF0DAAF33285}" destId="{06A9E919-CFFA-470A-86C9-9D2B55C93ADB}" srcOrd="0" destOrd="0" presId="urn:microsoft.com/office/officeart/2005/8/layout/bProcess4"/>
    <dgm:cxn modelId="{D3D6AE41-4033-4D41-8497-570D5A3337E0}" type="presOf" srcId="{4697C23D-4B4B-408B-AAF8-0DFF7BBE9E10}" destId="{B830D78C-B2E5-4569-BCE3-795FF9A28C15}" srcOrd="0" destOrd="0" presId="urn:microsoft.com/office/officeart/2005/8/layout/bProcess4"/>
    <dgm:cxn modelId="{A39AD373-B7C6-48D5-9CBB-85FCDD1075EE}" type="presOf" srcId="{18C25B0D-66B6-4B14-B259-CB575CD5237A}" destId="{A2FE9ACE-5A5F-4787-9F1C-2856DF894F17}" srcOrd="0" destOrd="0" presId="urn:microsoft.com/office/officeart/2005/8/layout/bProcess4"/>
    <dgm:cxn modelId="{A8193E85-3B61-4C55-AEBC-A67F9054FA4F}" srcId="{14BFAFF1-BBA8-4C95-92A3-E21FDA1CCE0A}" destId="{5AF92945-D296-4F71-A534-B222FE25B30B}" srcOrd="7" destOrd="0" parTransId="{104C6C64-02F1-4569-963A-FA0EEF835F99}" sibTransId="{E3DB185F-AE9A-4E56-8E3B-727A80CC75BB}"/>
    <dgm:cxn modelId="{AFAA689C-1356-4345-9DD9-F48C57DADCDB}" type="presOf" srcId="{374AC53C-149F-495E-87E8-47521997DF45}" destId="{7C2CEF5A-C179-48CF-A63D-53497FCBE297}" srcOrd="0" destOrd="0" presId="urn:microsoft.com/office/officeart/2005/8/layout/bProcess4"/>
    <dgm:cxn modelId="{0CDAC5B8-33BB-44E8-9F07-13B223B2E8F6}" type="presOf" srcId="{B530AE06-694F-4990-BF00-12D1771876C0}" destId="{1CBA5887-CA50-4B20-A436-091865B2E06C}" srcOrd="0" destOrd="0" presId="urn:microsoft.com/office/officeart/2005/8/layout/bProcess4"/>
    <dgm:cxn modelId="{DD9AF2F3-FE26-41AE-BAD3-D2178F60363B}" srcId="{14BFAFF1-BBA8-4C95-92A3-E21FDA1CCE0A}" destId="{768E85A0-5892-4AFF-A295-BF0DAAF33285}" srcOrd="2" destOrd="0" parTransId="{E36DC5F6-C595-4E65-9B28-076826ABD9ED}" sibTransId="{2B6720F8-00AB-4F21-A6CE-09A2882AFE80}"/>
    <dgm:cxn modelId="{24F450BE-9DAF-47F8-82B4-D8968FF23134}" type="presParOf" srcId="{E30E3CED-3DAC-4B52-B596-D6BF97C62685}" destId="{59A1F0EB-2F60-4BEF-8C08-7B906B74F17D}" srcOrd="0" destOrd="0" presId="urn:microsoft.com/office/officeart/2005/8/layout/bProcess4"/>
    <dgm:cxn modelId="{DC5D8314-AAFA-402D-B25B-0367872B391A}" type="presParOf" srcId="{59A1F0EB-2F60-4BEF-8C08-7B906B74F17D}" destId="{CEC33D49-BF6B-4E82-8488-A62BDB1B52C7}" srcOrd="0" destOrd="0" presId="urn:microsoft.com/office/officeart/2005/8/layout/bProcess4"/>
    <dgm:cxn modelId="{E1D80442-A3FF-42E4-9212-97DE27F48E0E}" type="presParOf" srcId="{59A1F0EB-2F60-4BEF-8C08-7B906B74F17D}" destId="{A2FE9ACE-5A5F-4787-9F1C-2856DF894F17}" srcOrd="1" destOrd="0" presId="urn:microsoft.com/office/officeart/2005/8/layout/bProcess4"/>
    <dgm:cxn modelId="{3FDC9210-7809-40B8-8FEE-F7824FB491A2}" type="presParOf" srcId="{E30E3CED-3DAC-4B52-B596-D6BF97C62685}" destId="{1CBA5887-CA50-4B20-A436-091865B2E06C}" srcOrd="1" destOrd="0" presId="urn:microsoft.com/office/officeart/2005/8/layout/bProcess4"/>
    <dgm:cxn modelId="{880AEE8E-2238-468C-865C-29233F5799BD}" type="presParOf" srcId="{E30E3CED-3DAC-4B52-B596-D6BF97C62685}" destId="{BC890E17-1855-4DB8-ADAA-C3030C958875}" srcOrd="2" destOrd="0" presId="urn:microsoft.com/office/officeart/2005/8/layout/bProcess4"/>
    <dgm:cxn modelId="{DB66D4EB-C544-4BD1-9E06-D4B2B6B94F53}" type="presParOf" srcId="{BC890E17-1855-4DB8-ADAA-C3030C958875}" destId="{D5909BC0-A4C6-4791-8323-89440344A9CA}" srcOrd="0" destOrd="0" presId="urn:microsoft.com/office/officeart/2005/8/layout/bProcess4"/>
    <dgm:cxn modelId="{FBD1004F-2078-48FA-85B8-8FC9EEE604F3}" type="presParOf" srcId="{BC890E17-1855-4DB8-ADAA-C3030C958875}" destId="{D96B9C0F-5DDA-453E-B5CD-2D1F72310FC5}" srcOrd="1" destOrd="0" presId="urn:microsoft.com/office/officeart/2005/8/layout/bProcess4"/>
    <dgm:cxn modelId="{111AECC7-8A3E-482B-92B9-81605F0E2602}" type="presParOf" srcId="{E30E3CED-3DAC-4B52-B596-D6BF97C62685}" destId="{8F3EBF38-AD50-4838-A9EE-5889CA27630B}" srcOrd="3" destOrd="0" presId="urn:microsoft.com/office/officeart/2005/8/layout/bProcess4"/>
    <dgm:cxn modelId="{8C92A82C-F0C8-47C3-B78A-42EFCF831ADB}" type="presParOf" srcId="{E30E3CED-3DAC-4B52-B596-D6BF97C62685}" destId="{4B24E867-2A1B-41A9-8D2B-DD42D895C70E}" srcOrd="4" destOrd="0" presId="urn:microsoft.com/office/officeart/2005/8/layout/bProcess4"/>
    <dgm:cxn modelId="{B56F2AB0-6407-49A0-8B25-77EE2EF2E746}" type="presParOf" srcId="{4B24E867-2A1B-41A9-8D2B-DD42D895C70E}" destId="{59BF4B1D-CBD3-4F28-91B8-5FA0A72177E3}" srcOrd="0" destOrd="0" presId="urn:microsoft.com/office/officeart/2005/8/layout/bProcess4"/>
    <dgm:cxn modelId="{289138EE-7E0F-4406-9FFB-A68B83AE80B5}" type="presParOf" srcId="{4B24E867-2A1B-41A9-8D2B-DD42D895C70E}" destId="{06A9E919-CFFA-470A-86C9-9D2B55C93ADB}" srcOrd="1" destOrd="0" presId="urn:microsoft.com/office/officeart/2005/8/layout/bProcess4"/>
    <dgm:cxn modelId="{89BDDA40-112A-428F-BA46-7D504F672AAF}" type="presParOf" srcId="{E30E3CED-3DAC-4B52-B596-D6BF97C62685}" destId="{00B10707-4385-4209-8341-D2F57AFE9953}" srcOrd="5" destOrd="0" presId="urn:microsoft.com/office/officeart/2005/8/layout/bProcess4"/>
    <dgm:cxn modelId="{7B81B4AC-D349-497E-B3E8-6B14FF3B3A1A}" type="presParOf" srcId="{E30E3CED-3DAC-4B52-B596-D6BF97C62685}" destId="{46BB3641-FF1E-45EA-B6C4-9B88C28497C3}" srcOrd="6" destOrd="0" presId="urn:microsoft.com/office/officeart/2005/8/layout/bProcess4"/>
    <dgm:cxn modelId="{06211AC0-28AD-40CB-9448-898316A3612B}" type="presParOf" srcId="{46BB3641-FF1E-45EA-B6C4-9B88C28497C3}" destId="{A17781FC-7FDF-4A3E-B50D-E8264F4F83F8}" srcOrd="0" destOrd="0" presId="urn:microsoft.com/office/officeart/2005/8/layout/bProcess4"/>
    <dgm:cxn modelId="{6A015A28-1670-45F5-A527-DC4037B2D4CD}" type="presParOf" srcId="{46BB3641-FF1E-45EA-B6C4-9B88C28497C3}" destId="{89AAAFDA-DA25-40FA-9C12-C5842FE66BD8}" srcOrd="1" destOrd="0" presId="urn:microsoft.com/office/officeart/2005/8/layout/bProcess4"/>
    <dgm:cxn modelId="{FE6F10ED-189B-49C6-BFA8-5619E94F89FF}" type="presParOf" srcId="{E30E3CED-3DAC-4B52-B596-D6BF97C62685}" destId="{24CC8BB0-EF95-4BAF-8BC5-829949DF71B7}" srcOrd="7" destOrd="0" presId="urn:microsoft.com/office/officeart/2005/8/layout/bProcess4"/>
    <dgm:cxn modelId="{A9A4CE30-5F2D-42C9-9C6A-C1C63D1AFE4D}" type="presParOf" srcId="{E30E3CED-3DAC-4B52-B596-D6BF97C62685}" destId="{BB30FC48-6841-40FA-903E-844F16B64A0F}" srcOrd="8" destOrd="0" presId="urn:microsoft.com/office/officeart/2005/8/layout/bProcess4"/>
    <dgm:cxn modelId="{D73CCCB4-156C-452D-A6FB-A8EE28187CA3}" type="presParOf" srcId="{BB30FC48-6841-40FA-903E-844F16B64A0F}" destId="{CFA4E48E-1C7F-445F-A9E4-E448E790B138}" srcOrd="0" destOrd="0" presId="urn:microsoft.com/office/officeart/2005/8/layout/bProcess4"/>
    <dgm:cxn modelId="{EC3CC7E9-884F-4B97-993C-13D0B81F6C3D}" type="presParOf" srcId="{BB30FC48-6841-40FA-903E-844F16B64A0F}" destId="{C1901DBB-6C06-4BCF-95AB-5C1EC620C220}" srcOrd="1" destOrd="0" presId="urn:microsoft.com/office/officeart/2005/8/layout/bProcess4"/>
    <dgm:cxn modelId="{C4F9D0BC-F2E1-4947-8B53-0AEF0D7836D0}" type="presParOf" srcId="{E30E3CED-3DAC-4B52-B596-D6BF97C62685}" destId="{0BA77D17-0F10-48CC-8CF0-03FE4CE59B09}" srcOrd="9" destOrd="0" presId="urn:microsoft.com/office/officeart/2005/8/layout/bProcess4"/>
    <dgm:cxn modelId="{2CC43B57-7244-4F17-A433-500F5FBDEE70}" type="presParOf" srcId="{E30E3CED-3DAC-4B52-B596-D6BF97C62685}" destId="{F2C866F0-2442-4BB8-B83C-C2BA3F3740B7}" srcOrd="10" destOrd="0" presId="urn:microsoft.com/office/officeart/2005/8/layout/bProcess4"/>
    <dgm:cxn modelId="{6395CF03-77C4-49F5-A3C1-ABC6CF82CA6B}" type="presParOf" srcId="{F2C866F0-2442-4BB8-B83C-C2BA3F3740B7}" destId="{99570ABC-BF0E-4B08-9A3E-62D2DD0A0149}" srcOrd="0" destOrd="0" presId="urn:microsoft.com/office/officeart/2005/8/layout/bProcess4"/>
    <dgm:cxn modelId="{7909EC94-B599-4EAD-9074-BF6929692080}" type="presParOf" srcId="{F2C866F0-2442-4BB8-B83C-C2BA3F3740B7}" destId="{B830D78C-B2E5-4569-BCE3-795FF9A28C15}" srcOrd="1" destOrd="0" presId="urn:microsoft.com/office/officeart/2005/8/layout/bProcess4"/>
    <dgm:cxn modelId="{FF309FBC-900B-441D-B36E-97B69500883C}" type="presParOf" srcId="{E30E3CED-3DAC-4B52-B596-D6BF97C62685}" destId="{57104D84-C57F-405B-8DBE-7B2100665FD3}" srcOrd="11" destOrd="0" presId="urn:microsoft.com/office/officeart/2005/8/layout/bProcess4"/>
    <dgm:cxn modelId="{2D937ED4-5630-4920-9D5B-A9C30E33035B}" type="presParOf" srcId="{E30E3CED-3DAC-4B52-B596-D6BF97C62685}" destId="{7749034A-FD35-4839-A535-230430BF2328}" srcOrd="12" destOrd="0" presId="urn:microsoft.com/office/officeart/2005/8/layout/bProcess4"/>
    <dgm:cxn modelId="{07DD7EB5-1C6E-48AB-828E-F6AFEF6C39B8}" type="presParOf" srcId="{7749034A-FD35-4839-A535-230430BF2328}" destId="{CC9E801D-BABD-45DC-8F66-B25267C32DD9}" srcOrd="0" destOrd="0" presId="urn:microsoft.com/office/officeart/2005/8/layout/bProcess4"/>
    <dgm:cxn modelId="{1BA67FF4-9110-4B77-B59C-F2C1493A72DE}" type="presParOf" srcId="{7749034A-FD35-4839-A535-230430BF2328}" destId="{B3B265A6-7C84-47D6-AB69-F3A8C442FD6D}" srcOrd="1" destOrd="0" presId="urn:microsoft.com/office/officeart/2005/8/layout/bProcess4"/>
    <dgm:cxn modelId="{57C8667B-B423-423F-851E-A087E3A40A22}" type="presParOf" srcId="{E30E3CED-3DAC-4B52-B596-D6BF97C62685}" destId="{7C2CEF5A-C179-48CF-A63D-53497FCBE297}" srcOrd="13" destOrd="0" presId="urn:microsoft.com/office/officeart/2005/8/layout/bProcess4"/>
    <dgm:cxn modelId="{B0BCA903-4217-4634-B0E5-39791FEDA84D}" type="presParOf" srcId="{E30E3CED-3DAC-4B52-B596-D6BF97C62685}" destId="{EBBE168A-29B8-41BB-9B8F-EE2735AE63BA}" srcOrd="14" destOrd="0" presId="urn:microsoft.com/office/officeart/2005/8/layout/bProcess4"/>
    <dgm:cxn modelId="{F3291CC8-7521-4842-B6D5-127D698304F1}" type="presParOf" srcId="{EBBE168A-29B8-41BB-9B8F-EE2735AE63BA}" destId="{2045CB37-8F4F-4699-B180-F823FF2AA11B}" srcOrd="0" destOrd="0" presId="urn:microsoft.com/office/officeart/2005/8/layout/bProcess4"/>
    <dgm:cxn modelId="{427F6453-0604-45F2-838F-09AE4DADDD66}" type="presParOf" srcId="{EBBE168A-29B8-41BB-9B8F-EE2735AE63BA}" destId="{B3185879-41A0-4393-887A-2EC7D4F18A69}" srcOrd="1" destOrd="0" presId="urn:microsoft.com/office/officeart/2005/8/layout/bProcess4"/>
    <dgm:cxn modelId="{75D856D4-4A21-4E8B-B46E-E0EB1A6A1CBE}" type="presParOf" srcId="{E30E3CED-3DAC-4B52-B596-D6BF97C62685}" destId="{1D397ED4-1EC9-45E4-A641-1498B4191F97}" srcOrd="15" destOrd="0" presId="urn:microsoft.com/office/officeart/2005/8/layout/bProcess4"/>
    <dgm:cxn modelId="{C64CAA85-6835-4878-A7A3-E858652D5FA5}" type="presParOf" srcId="{E30E3CED-3DAC-4B52-B596-D6BF97C62685}" destId="{F161D983-2FA5-458E-B40F-F3270CEAAC90}" srcOrd="16" destOrd="0" presId="urn:microsoft.com/office/officeart/2005/8/layout/bProcess4"/>
    <dgm:cxn modelId="{9CCF2EFA-4E71-4052-9F17-05059739632B}" type="presParOf" srcId="{F161D983-2FA5-458E-B40F-F3270CEAAC90}" destId="{4139EE63-1C30-433C-A746-401B04931DA2}" srcOrd="0" destOrd="0" presId="urn:microsoft.com/office/officeart/2005/8/layout/bProcess4"/>
    <dgm:cxn modelId="{1CB6C828-A304-4405-9771-FDE4EF08342F}" type="presParOf" srcId="{F161D983-2FA5-458E-B40F-F3270CEAAC90}" destId="{D3BA6962-BD95-4713-8F2F-FF4E9F5F3112}" srcOrd="1" destOrd="0" presId="urn:microsoft.com/office/officeart/2005/8/layout/bProcess4"/>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98C7626-AB5A-43B9-9B13-E61305EBA6C8}" type="doc">
      <dgm:prSet loTypeId="urn:microsoft.com/office/officeart/2005/8/layout/bProcess3" loCatId="process" qsTypeId="urn:microsoft.com/office/officeart/2005/8/quickstyle/simple5" qsCatId="simple" csTypeId="urn:microsoft.com/office/officeart/2005/8/colors/accent3_1" csCatId="accent3" phldr="1"/>
      <dgm:spPr/>
      <dgm:t>
        <a:bodyPr/>
        <a:lstStyle/>
        <a:p>
          <a:pPr rtl="1"/>
          <a:endParaRPr lang="ar-EG"/>
        </a:p>
      </dgm:t>
    </dgm:pt>
    <dgm:pt modelId="{FED3CE8B-78EF-4BCC-A4E8-A00ACED9685F}">
      <dgm:prSet phldrT="[Text]" custT="1"/>
      <dgm:spPr/>
      <dgm:t>
        <a:bodyPr/>
        <a:lstStyle/>
        <a:p>
          <a:pPr rtl="1"/>
          <a:r>
            <a:rPr lang="ar-EG" sz="3200" b="1" dirty="0" smtClean="0">
              <a:latin typeface="Traditional Arabic" pitchFamily="18" charset="-78"/>
              <a:cs typeface="Traditional Arabic" pitchFamily="18" charset="-78"/>
            </a:rPr>
            <a:t>الأمانة</a:t>
          </a:r>
          <a:endParaRPr lang="ar-EG" sz="3200" b="1" dirty="0">
            <a:latin typeface="Traditional Arabic" pitchFamily="18" charset="-78"/>
            <a:cs typeface="Traditional Arabic" pitchFamily="18" charset="-78"/>
          </a:endParaRPr>
        </a:p>
      </dgm:t>
    </dgm:pt>
    <dgm:pt modelId="{6C4B2D60-A90D-46D9-AD8A-C38C87A7C16C}" type="parTrans" cxnId="{1B2A1DBB-2386-491B-B67B-7E34BD323E74}">
      <dgm:prSet/>
      <dgm:spPr/>
      <dgm:t>
        <a:bodyPr/>
        <a:lstStyle/>
        <a:p>
          <a:pPr rtl="1"/>
          <a:endParaRPr lang="ar-EG"/>
        </a:p>
      </dgm:t>
    </dgm:pt>
    <dgm:pt modelId="{6A18B433-B3E9-4E25-A1BF-8D5F553905BF}" type="sibTrans" cxnId="{1B2A1DBB-2386-491B-B67B-7E34BD323E74}">
      <dgm:prSet/>
      <dgm:spPr/>
      <dgm:t>
        <a:bodyPr/>
        <a:lstStyle/>
        <a:p>
          <a:pPr rtl="1"/>
          <a:endParaRPr lang="ar-EG"/>
        </a:p>
      </dgm:t>
    </dgm:pt>
    <dgm:pt modelId="{F795547C-6B59-46F2-8DD7-113CDCA21EA6}">
      <dgm:prSet phldrT="[Text]" custT="1"/>
      <dgm:spPr/>
      <dgm:t>
        <a:bodyPr/>
        <a:lstStyle/>
        <a:p>
          <a:pPr rtl="1"/>
          <a:r>
            <a:rPr lang="ar-EG" sz="3200" b="1" dirty="0" smtClean="0">
              <a:latin typeface="Traditional Arabic" pitchFamily="18" charset="-78"/>
              <a:cs typeface="Traditional Arabic" pitchFamily="18" charset="-78"/>
            </a:rPr>
            <a:t>الشرف</a:t>
          </a:r>
          <a:endParaRPr lang="ar-EG" sz="3200" b="1" dirty="0">
            <a:latin typeface="Traditional Arabic" pitchFamily="18" charset="-78"/>
            <a:cs typeface="Traditional Arabic" pitchFamily="18" charset="-78"/>
          </a:endParaRPr>
        </a:p>
      </dgm:t>
    </dgm:pt>
    <dgm:pt modelId="{B394C410-DE5E-4E54-9B46-30DAFFB03832}" type="parTrans" cxnId="{EE3AF306-DD74-4256-BE07-EF1D285C48E3}">
      <dgm:prSet/>
      <dgm:spPr/>
      <dgm:t>
        <a:bodyPr/>
        <a:lstStyle/>
        <a:p>
          <a:pPr rtl="1"/>
          <a:endParaRPr lang="ar-EG"/>
        </a:p>
      </dgm:t>
    </dgm:pt>
    <dgm:pt modelId="{11EFA206-7BD9-4A04-84D9-E9B9FA69809B}" type="sibTrans" cxnId="{EE3AF306-DD74-4256-BE07-EF1D285C48E3}">
      <dgm:prSet/>
      <dgm:spPr/>
      <dgm:t>
        <a:bodyPr/>
        <a:lstStyle/>
        <a:p>
          <a:pPr rtl="1"/>
          <a:endParaRPr lang="ar-EG"/>
        </a:p>
      </dgm:t>
    </dgm:pt>
    <dgm:pt modelId="{BB2FAD58-4549-416D-A7C7-CE5C5A9E4642}">
      <dgm:prSet phldrT="[Text]" custT="1"/>
      <dgm:spPr/>
      <dgm:t>
        <a:bodyPr/>
        <a:lstStyle/>
        <a:p>
          <a:pPr rtl="1"/>
          <a:r>
            <a:rPr lang="ar-EG" sz="3200" b="1" dirty="0" smtClean="0">
              <a:latin typeface="Traditional Arabic" pitchFamily="18" charset="-78"/>
              <a:cs typeface="Traditional Arabic" pitchFamily="18" charset="-78"/>
            </a:rPr>
            <a:t>الإلتزام</a:t>
          </a:r>
          <a:endParaRPr lang="ar-EG" sz="3200" b="1" dirty="0">
            <a:latin typeface="Traditional Arabic" pitchFamily="18" charset="-78"/>
            <a:cs typeface="Traditional Arabic" pitchFamily="18" charset="-78"/>
          </a:endParaRPr>
        </a:p>
      </dgm:t>
    </dgm:pt>
    <dgm:pt modelId="{74B76538-FFE4-4656-BFB5-4BA73D2A2FA5}" type="parTrans" cxnId="{F426E003-4DC5-4902-BB1B-729CD76944A0}">
      <dgm:prSet/>
      <dgm:spPr/>
      <dgm:t>
        <a:bodyPr/>
        <a:lstStyle/>
        <a:p>
          <a:pPr rtl="1"/>
          <a:endParaRPr lang="ar-EG"/>
        </a:p>
      </dgm:t>
    </dgm:pt>
    <dgm:pt modelId="{05301D8D-F725-4C15-88CB-99DA077741CC}" type="sibTrans" cxnId="{F426E003-4DC5-4902-BB1B-729CD76944A0}">
      <dgm:prSet/>
      <dgm:spPr/>
      <dgm:t>
        <a:bodyPr/>
        <a:lstStyle/>
        <a:p>
          <a:pPr rtl="1"/>
          <a:endParaRPr lang="ar-EG"/>
        </a:p>
      </dgm:t>
    </dgm:pt>
    <dgm:pt modelId="{03ECFA65-8028-41B7-8DDB-827454B5A9BB}">
      <dgm:prSet phldrT="[Text]" custT="1"/>
      <dgm:spPr/>
      <dgm:t>
        <a:bodyPr/>
        <a:lstStyle/>
        <a:p>
          <a:pPr rtl="1"/>
          <a:r>
            <a:rPr lang="ar-EG" sz="3200" b="1" dirty="0" smtClean="0">
              <a:latin typeface="Traditional Arabic" pitchFamily="18" charset="-78"/>
              <a:cs typeface="Traditional Arabic" pitchFamily="18" charset="-78"/>
            </a:rPr>
            <a:t>الشفافية</a:t>
          </a:r>
          <a:endParaRPr lang="ar-EG" sz="3200" b="1" dirty="0">
            <a:latin typeface="Traditional Arabic" pitchFamily="18" charset="-78"/>
            <a:cs typeface="Traditional Arabic" pitchFamily="18" charset="-78"/>
          </a:endParaRPr>
        </a:p>
      </dgm:t>
    </dgm:pt>
    <dgm:pt modelId="{B198F90A-5732-4014-9155-D4E73D7F42DF}" type="parTrans" cxnId="{8A8718C8-858C-41E9-838B-7D545C082CB7}">
      <dgm:prSet/>
      <dgm:spPr/>
      <dgm:t>
        <a:bodyPr/>
        <a:lstStyle/>
        <a:p>
          <a:pPr rtl="1"/>
          <a:endParaRPr lang="ar-EG"/>
        </a:p>
      </dgm:t>
    </dgm:pt>
    <dgm:pt modelId="{B1DEEC0D-4D73-4C19-AB1B-72EECB123590}" type="sibTrans" cxnId="{8A8718C8-858C-41E9-838B-7D545C082CB7}">
      <dgm:prSet/>
      <dgm:spPr/>
      <dgm:t>
        <a:bodyPr/>
        <a:lstStyle/>
        <a:p>
          <a:pPr rtl="1"/>
          <a:endParaRPr lang="ar-EG"/>
        </a:p>
      </dgm:t>
    </dgm:pt>
    <dgm:pt modelId="{2FEED51A-EB10-453D-A57F-1568D5D029ED}">
      <dgm:prSet phldrT="[Text]" custT="1"/>
      <dgm:spPr/>
      <dgm:t>
        <a:bodyPr/>
        <a:lstStyle/>
        <a:p>
          <a:pPr rtl="1"/>
          <a:r>
            <a:rPr lang="ar-EG" sz="3200" b="1" dirty="0" smtClean="0">
              <a:latin typeface="Traditional Arabic" pitchFamily="18" charset="-78"/>
              <a:cs typeface="Traditional Arabic" pitchFamily="18" charset="-78"/>
            </a:rPr>
            <a:t>الصدق</a:t>
          </a:r>
          <a:endParaRPr lang="ar-EG" sz="3200" b="1" dirty="0">
            <a:latin typeface="Traditional Arabic" pitchFamily="18" charset="-78"/>
            <a:cs typeface="Traditional Arabic" pitchFamily="18" charset="-78"/>
          </a:endParaRPr>
        </a:p>
      </dgm:t>
    </dgm:pt>
    <dgm:pt modelId="{24CAA4D9-FF40-4173-8949-84890AF08242}" type="parTrans" cxnId="{311BF7A3-1233-47F9-8376-7C3B0D65F80E}">
      <dgm:prSet/>
      <dgm:spPr/>
      <dgm:t>
        <a:bodyPr/>
        <a:lstStyle/>
        <a:p>
          <a:pPr rtl="1"/>
          <a:endParaRPr lang="ar-EG"/>
        </a:p>
      </dgm:t>
    </dgm:pt>
    <dgm:pt modelId="{95CAF9C3-7610-4B1F-84E4-885A20E2D3BD}" type="sibTrans" cxnId="{311BF7A3-1233-47F9-8376-7C3B0D65F80E}">
      <dgm:prSet/>
      <dgm:spPr/>
      <dgm:t>
        <a:bodyPr/>
        <a:lstStyle/>
        <a:p>
          <a:pPr rtl="1"/>
          <a:endParaRPr lang="ar-EG"/>
        </a:p>
      </dgm:t>
    </dgm:pt>
    <dgm:pt modelId="{08305BD2-18B7-4CFC-9971-8571DC69177B}">
      <dgm:prSet phldrT="[Text]" custT="1"/>
      <dgm:spPr/>
      <dgm:t>
        <a:bodyPr/>
        <a:lstStyle/>
        <a:p>
          <a:pPr rtl="1"/>
          <a:r>
            <a:rPr lang="ar-EG" sz="3200" b="1" dirty="0" smtClean="0">
              <a:latin typeface="Traditional Arabic" pitchFamily="18" charset="-78"/>
              <a:cs typeface="Traditional Arabic" pitchFamily="18" charset="-78"/>
            </a:rPr>
            <a:t>الإتزان</a:t>
          </a:r>
          <a:endParaRPr lang="ar-EG" sz="3200" b="1" dirty="0">
            <a:latin typeface="Traditional Arabic" pitchFamily="18" charset="-78"/>
            <a:cs typeface="Traditional Arabic" pitchFamily="18" charset="-78"/>
          </a:endParaRPr>
        </a:p>
      </dgm:t>
    </dgm:pt>
    <dgm:pt modelId="{EC1FAB98-5521-445F-A55F-6F7E7D1A74FF}" type="parTrans" cxnId="{796C50CC-C965-42A9-8EE2-AEDB6DF15C9A}">
      <dgm:prSet/>
      <dgm:spPr/>
      <dgm:t>
        <a:bodyPr/>
        <a:lstStyle/>
        <a:p>
          <a:pPr rtl="1"/>
          <a:endParaRPr lang="ar-EG"/>
        </a:p>
      </dgm:t>
    </dgm:pt>
    <dgm:pt modelId="{692B0D17-B246-4EFC-9CF0-1DD207ADA8C8}" type="sibTrans" cxnId="{796C50CC-C965-42A9-8EE2-AEDB6DF15C9A}">
      <dgm:prSet/>
      <dgm:spPr/>
      <dgm:t>
        <a:bodyPr/>
        <a:lstStyle/>
        <a:p>
          <a:pPr rtl="1"/>
          <a:endParaRPr lang="ar-EG"/>
        </a:p>
      </dgm:t>
    </dgm:pt>
    <dgm:pt modelId="{1863DBA5-EDEC-407A-B49C-5F194E184547}">
      <dgm:prSet phldrT="[Text]" custT="1"/>
      <dgm:spPr/>
      <dgm:t>
        <a:bodyPr/>
        <a:lstStyle/>
        <a:p>
          <a:pPr rtl="1"/>
          <a:r>
            <a:rPr lang="ar-EG" sz="3200" b="1" dirty="0" smtClean="0">
              <a:latin typeface="Traditional Arabic" pitchFamily="18" charset="-78"/>
              <a:cs typeface="Traditional Arabic" pitchFamily="18" charset="-78"/>
            </a:rPr>
            <a:t>الوضوح</a:t>
          </a:r>
          <a:endParaRPr lang="ar-EG" sz="3200" b="1" dirty="0">
            <a:latin typeface="Traditional Arabic" pitchFamily="18" charset="-78"/>
            <a:cs typeface="Traditional Arabic" pitchFamily="18" charset="-78"/>
          </a:endParaRPr>
        </a:p>
      </dgm:t>
    </dgm:pt>
    <dgm:pt modelId="{31A9FBFF-2F61-4B41-877F-C19F80F16CAD}" type="parTrans" cxnId="{BC311952-A878-4E94-8F78-ED91352AB8A9}">
      <dgm:prSet/>
      <dgm:spPr/>
      <dgm:t>
        <a:bodyPr/>
        <a:lstStyle/>
        <a:p>
          <a:pPr rtl="1"/>
          <a:endParaRPr lang="ar-EG"/>
        </a:p>
      </dgm:t>
    </dgm:pt>
    <dgm:pt modelId="{45BA6A10-570E-4801-8132-EDBECB05853F}" type="sibTrans" cxnId="{BC311952-A878-4E94-8F78-ED91352AB8A9}">
      <dgm:prSet/>
      <dgm:spPr/>
      <dgm:t>
        <a:bodyPr/>
        <a:lstStyle/>
        <a:p>
          <a:pPr rtl="1"/>
          <a:endParaRPr lang="ar-EG"/>
        </a:p>
      </dgm:t>
    </dgm:pt>
    <dgm:pt modelId="{3D0C6FDB-3488-4527-9011-7124D2DFB3FD}">
      <dgm:prSet phldrT="[Text]" custT="1"/>
      <dgm:spPr/>
      <dgm:t>
        <a:bodyPr/>
        <a:lstStyle/>
        <a:p>
          <a:pPr rtl="1"/>
          <a:r>
            <a:rPr lang="ar-EG" sz="3200" b="1" u="none" dirty="0" smtClean="0">
              <a:latin typeface="Traditional Arabic" pitchFamily="18" charset="-78"/>
              <a:cs typeface="Traditional Arabic" pitchFamily="18" charset="-78"/>
            </a:rPr>
            <a:t>لديه القدرة على فتح المجال لنقاش مع أفراد الأسرة في أي وقت</a:t>
          </a:r>
          <a:endParaRPr lang="ar-EG" sz="3200" b="1" u="none" dirty="0">
            <a:latin typeface="Traditional Arabic" pitchFamily="18" charset="-78"/>
            <a:cs typeface="Traditional Arabic" pitchFamily="18" charset="-78"/>
          </a:endParaRPr>
        </a:p>
      </dgm:t>
    </dgm:pt>
    <dgm:pt modelId="{66384D7F-C89C-4F04-86DB-32EEF951B543}" type="parTrans" cxnId="{E0CB2450-A01B-41DF-B706-8C716605A4CA}">
      <dgm:prSet/>
      <dgm:spPr/>
      <dgm:t>
        <a:bodyPr/>
        <a:lstStyle/>
        <a:p>
          <a:pPr rtl="1"/>
          <a:endParaRPr lang="ar-EG"/>
        </a:p>
      </dgm:t>
    </dgm:pt>
    <dgm:pt modelId="{017CEED2-0562-409F-94D7-3662CF93A5E9}" type="sibTrans" cxnId="{E0CB2450-A01B-41DF-B706-8C716605A4CA}">
      <dgm:prSet/>
      <dgm:spPr/>
      <dgm:t>
        <a:bodyPr/>
        <a:lstStyle/>
        <a:p>
          <a:pPr rtl="1"/>
          <a:endParaRPr lang="ar-EG"/>
        </a:p>
      </dgm:t>
    </dgm:pt>
    <dgm:pt modelId="{E51E30E1-840B-496F-8F4A-609FF8425233}">
      <dgm:prSet phldrT="[Text]" custT="1"/>
      <dgm:spPr/>
      <dgm:t>
        <a:bodyPr/>
        <a:lstStyle/>
        <a:p>
          <a:pPr rtl="1"/>
          <a:r>
            <a:rPr lang="ar-EG" sz="3200" b="1" dirty="0" smtClean="0">
              <a:latin typeface="Traditional Arabic" pitchFamily="18" charset="-78"/>
              <a:cs typeface="Traditional Arabic" pitchFamily="18" charset="-78"/>
            </a:rPr>
            <a:t>الرؤية</a:t>
          </a:r>
          <a:endParaRPr lang="ar-EG" sz="3200" b="1" dirty="0">
            <a:latin typeface="Traditional Arabic" pitchFamily="18" charset="-78"/>
            <a:cs typeface="Traditional Arabic" pitchFamily="18" charset="-78"/>
          </a:endParaRPr>
        </a:p>
      </dgm:t>
    </dgm:pt>
    <dgm:pt modelId="{69A368D4-A1E2-4BF2-812A-04E40CE709F7}" type="parTrans" cxnId="{8590C610-75CA-4295-80AB-7A342595670F}">
      <dgm:prSet/>
      <dgm:spPr/>
      <dgm:t>
        <a:bodyPr/>
        <a:lstStyle/>
        <a:p>
          <a:pPr rtl="1"/>
          <a:endParaRPr lang="ar-EG"/>
        </a:p>
      </dgm:t>
    </dgm:pt>
    <dgm:pt modelId="{28871F27-AFB2-4350-80C0-336729701E27}" type="sibTrans" cxnId="{8590C610-75CA-4295-80AB-7A342595670F}">
      <dgm:prSet/>
      <dgm:spPr/>
      <dgm:t>
        <a:bodyPr/>
        <a:lstStyle/>
        <a:p>
          <a:pPr rtl="1"/>
          <a:endParaRPr lang="ar-EG"/>
        </a:p>
      </dgm:t>
    </dgm:pt>
    <dgm:pt modelId="{10FF0015-240B-4488-A9B8-B4717CECA168}" type="pres">
      <dgm:prSet presAssocID="{498C7626-AB5A-43B9-9B13-E61305EBA6C8}" presName="Name0" presStyleCnt="0">
        <dgm:presLayoutVars>
          <dgm:dir/>
          <dgm:resizeHandles val="exact"/>
        </dgm:presLayoutVars>
      </dgm:prSet>
      <dgm:spPr/>
      <dgm:t>
        <a:bodyPr/>
        <a:lstStyle/>
        <a:p>
          <a:pPr rtl="1"/>
          <a:endParaRPr lang="ar-EG"/>
        </a:p>
      </dgm:t>
    </dgm:pt>
    <dgm:pt modelId="{3724D6AA-A9B1-469D-9AF1-B7BE1F9B9A15}" type="pres">
      <dgm:prSet presAssocID="{FED3CE8B-78EF-4BCC-A4E8-A00ACED9685F}" presName="node" presStyleLbl="node1" presStyleIdx="0" presStyleCnt="9" custScaleX="74313">
        <dgm:presLayoutVars>
          <dgm:bulletEnabled val="1"/>
        </dgm:presLayoutVars>
      </dgm:prSet>
      <dgm:spPr/>
      <dgm:t>
        <a:bodyPr/>
        <a:lstStyle/>
        <a:p>
          <a:pPr rtl="1"/>
          <a:endParaRPr lang="ar-EG"/>
        </a:p>
      </dgm:t>
    </dgm:pt>
    <dgm:pt modelId="{08C53EF4-A557-4529-8F25-01B4BC23C889}" type="pres">
      <dgm:prSet presAssocID="{6A18B433-B3E9-4E25-A1BF-8D5F553905BF}" presName="sibTrans" presStyleLbl="sibTrans1D1" presStyleIdx="0" presStyleCnt="8"/>
      <dgm:spPr/>
      <dgm:t>
        <a:bodyPr/>
        <a:lstStyle/>
        <a:p>
          <a:pPr rtl="1"/>
          <a:endParaRPr lang="ar-EG"/>
        </a:p>
      </dgm:t>
    </dgm:pt>
    <dgm:pt modelId="{E5FEBE09-87EA-4448-84AE-7ED68CBA794B}" type="pres">
      <dgm:prSet presAssocID="{6A18B433-B3E9-4E25-A1BF-8D5F553905BF}" presName="connectorText" presStyleLbl="sibTrans1D1" presStyleIdx="0" presStyleCnt="8"/>
      <dgm:spPr/>
      <dgm:t>
        <a:bodyPr/>
        <a:lstStyle/>
        <a:p>
          <a:pPr rtl="1"/>
          <a:endParaRPr lang="ar-EG"/>
        </a:p>
      </dgm:t>
    </dgm:pt>
    <dgm:pt modelId="{A8373CB2-0343-4BAA-A2FD-F97D40CD19E0}" type="pres">
      <dgm:prSet presAssocID="{F795547C-6B59-46F2-8DD7-113CDCA21EA6}" presName="node" presStyleLbl="node1" presStyleIdx="1" presStyleCnt="9" custScaleX="73463">
        <dgm:presLayoutVars>
          <dgm:bulletEnabled val="1"/>
        </dgm:presLayoutVars>
      </dgm:prSet>
      <dgm:spPr/>
      <dgm:t>
        <a:bodyPr/>
        <a:lstStyle/>
        <a:p>
          <a:pPr rtl="1"/>
          <a:endParaRPr lang="ar-EG"/>
        </a:p>
      </dgm:t>
    </dgm:pt>
    <dgm:pt modelId="{1776D16A-E07C-4A1E-BF3F-05B5DA0FA98B}" type="pres">
      <dgm:prSet presAssocID="{11EFA206-7BD9-4A04-84D9-E9B9FA69809B}" presName="sibTrans" presStyleLbl="sibTrans1D1" presStyleIdx="1" presStyleCnt="8"/>
      <dgm:spPr/>
      <dgm:t>
        <a:bodyPr/>
        <a:lstStyle/>
        <a:p>
          <a:pPr rtl="1"/>
          <a:endParaRPr lang="ar-EG"/>
        </a:p>
      </dgm:t>
    </dgm:pt>
    <dgm:pt modelId="{422A1493-E792-4ADE-A067-7AE5D7B96519}" type="pres">
      <dgm:prSet presAssocID="{11EFA206-7BD9-4A04-84D9-E9B9FA69809B}" presName="connectorText" presStyleLbl="sibTrans1D1" presStyleIdx="1" presStyleCnt="8"/>
      <dgm:spPr/>
      <dgm:t>
        <a:bodyPr/>
        <a:lstStyle/>
        <a:p>
          <a:pPr rtl="1"/>
          <a:endParaRPr lang="ar-EG"/>
        </a:p>
      </dgm:t>
    </dgm:pt>
    <dgm:pt modelId="{D8AC69F7-7799-4C53-B416-CDB05AE26C8C}" type="pres">
      <dgm:prSet presAssocID="{BB2FAD58-4549-416D-A7C7-CE5C5A9E4642}" presName="node" presStyleLbl="node1" presStyleIdx="2" presStyleCnt="9" custScaleX="82005">
        <dgm:presLayoutVars>
          <dgm:bulletEnabled val="1"/>
        </dgm:presLayoutVars>
      </dgm:prSet>
      <dgm:spPr/>
      <dgm:t>
        <a:bodyPr/>
        <a:lstStyle/>
        <a:p>
          <a:pPr rtl="1"/>
          <a:endParaRPr lang="ar-EG"/>
        </a:p>
      </dgm:t>
    </dgm:pt>
    <dgm:pt modelId="{D5B19906-7709-4396-B729-B4C1C80C04D4}" type="pres">
      <dgm:prSet presAssocID="{05301D8D-F725-4C15-88CB-99DA077741CC}" presName="sibTrans" presStyleLbl="sibTrans1D1" presStyleIdx="2" presStyleCnt="8"/>
      <dgm:spPr/>
      <dgm:t>
        <a:bodyPr/>
        <a:lstStyle/>
        <a:p>
          <a:pPr rtl="1"/>
          <a:endParaRPr lang="ar-EG"/>
        </a:p>
      </dgm:t>
    </dgm:pt>
    <dgm:pt modelId="{0B6516C8-506A-46D0-8CED-83625551BA08}" type="pres">
      <dgm:prSet presAssocID="{05301D8D-F725-4C15-88CB-99DA077741CC}" presName="connectorText" presStyleLbl="sibTrans1D1" presStyleIdx="2" presStyleCnt="8"/>
      <dgm:spPr/>
      <dgm:t>
        <a:bodyPr/>
        <a:lstStyle/>
        <a:p>
          <a:pPr rtl="1"/>
          <a:endParaRPr lang="ar-EG"/>
        </a:p>
      </dgm:t>
    </dgm:pt>
    <dgm:pt modelId="{3A4811E1-BFA3-485B-92AB-104968DF04C4}" type="pres">
      <dgm:prSet presAssocID="{03ECFA65-8028-41B7-8DDB-827454B5A9BB}" presName="node" presStyleLbl="node1" presStyleIdx="3" presStyleCnt="9" custScaleX="83828">
        <dgm:presLayoutVars>
          <dgm:bulletEnabled val="1"/>
        </dgm:presLayoutVars>
      </dgm:prSet>
      <dgm:spPr/>
      <dgm:t>
        <a:bodyPr/>
        <a:lstStyle/>
        <a:p>
          <a:pPr rtl="1"/>
          <a:endParaRPr lang="ar-EG"/>
        </a:p>
      </dgm:t>
    </dgm:pt>
    <dgm:pt modelId="{C02FD12E-77D3-4AA6-A6F5-61F2882EDDE9}" type="pres">
      <dgm:prSet presAssocID="{B1DEEC0D-4D73-4C19-AB1B-72EECB123590}" presName="sibTrans" presStyleLbl="sibTrans1D1" presStyleIdx="3" presStyleCnt="8"/>
      <dgm:spPr/>
      <dgm:t>
        <a:bodyPr/>
        <a:lstStyle/>
        <a:p>
          <a:pPr rtl="1"/>
          <a:endParaRPr lang="ar-EG"/>
        </a:p>
      </dgm:t>
    </dgm:pt>
    <dgm:pt modelId="{4DC76026-BC21-40FC-876A-56CD1F1D5505}" type="pres">
      <dgm:prSet presAssocID="{B1DEEC0D-4D73-4C19-AB1B-72EECB123590}" presName="connectorText" presStyleLbl="sibTrans1D1" presStyleIdx="3" presStyleCnt="8"/>
      <dgm:spPr/>
      <dgm:t>
        <a:bodyPr/>
        <a:lstStyle/>
        <a:p>
          <a:pPr rtl="1"/>
          <a:endParaRPr lang="ar-EG"/>
        </a:p>
      </dgm:t>
    </dgm:pt>
    <dgm:pt modelId="{F8AB18D6-8BE9-4ECC-AFA2-AF3281AD1121}" type="pres">
      <dgm:prSet presAssocID="{2FEED51A-EB10-453D-A57F-1568D5D029ED}" presName="node" presStyleLbl="node1" presStyleIdx="4" presStyleCnt="9">
        <dgm:presLayoutVars>
          <dgm:bulletEnabled val="1"/>
        </dgm:presLayoutVars>
      </dgm:prSet>
      <dgm:spPr/>
      <dgm:t>
        <a:bodyPr/>
        <a:lstStyle/>
        <a:p>
          <a:pPr rtl="1"/>
          <a:endParaRPr lang="ar-EG"/>
        </a:p>
      </dgm:t>
    </dgm:pt>
    <dgm:pt modelId="{B686E246-6A84-4220-B333-F02FF8007C59}" type="pres">
      <dgm:prSet presAssocID="{95CAF9C3-7610-4B1F-84E4-885A20E2D3BD}" presName="sibTrans" presStyleLbl="sibTrans1D1" presStyleIdx="4" presStyleCnt="8"/>
      <dgm:spPr/>
      <dgm:t>
        <a:bodyPr/>
        <a:lstStyle/>
        <a:p>
          <a:pPr rtl="1"/>
          <a:endParaRPr lang="ar-EG"/>
        </a:p>
      </dgm:t>
    </dgm:pt>
    <dgm:pt modelId="{16E4B959-684A-4D0A-863F-A00BA757F382}" type="pres">
      <dgm:prSet presAssocID="{95CAF9C3-7610-4B1F-84E4-885A20E2D3BD}" presName="connectorText" presStyleLbl="sibTrans1D1" presStyleIdx="4" presStyleCnt="8"/>
      <dgm:spPr/>
      <dgm:t>
        <a:bodyPr/>
        <a:lstStyle/>
        <a:p>
          <a:pPr rtl="1"/>
          <a:endParaRPr lang="ar-EG"/>
        </a:p>
      </dgm:t>
    </dgm:pt>
    <dgm:pt modelId="{35B9357C-2114-41A1-8FA9-C7CBFCC53ABD}" type="pres">
      <dgm:prSet presAssocID="{1863DBA5-EDEC-407A-B49C-5F194E184547}" presName="node" presStyleLbl="node1" presStyleIdx="5" presStyleCnt="9">
        <dgm:presLayoutVars>
          <dgm:bulletEnabled val="1"/>
        </dgm:presLayoutVars>
      </dgm:prSet>
      <dgm:spPr/>
      <dgm:t>
        <a:bodyPr/>
        <a:lstStyle/>
        <a:p>
          <a:pPr rtl="1"/>
          <a:endParaRPr lang="ar-EG"/>
        </a:p>
      </dgm:t>
    </dgm:pt>
    <dgm:pt modelId="{C5274D56-09C9-4EB8-9FBA-2CD808DC7E8E}" type="pres">
      <dgm:prSet presAssocID="{45BA6A10-570E-4801-8132-EDBECB05853F}" presName="sibTrans" presStyleLbl="sibTrans1D1" presStyleIdx="5" presStyleCnt="8"/>
      <dgm:spPr/>
      <dgm:t>
        <a:bodyPr/>
        <a:lstStyle/>
        <a:p>
          <a:pPr rtl="1"/>
          <a:endParaRPr lang="ar-EG"/>
        </a:p>
      </dgm:t>
    </dgm:pt>
    <dgm:pt modelId="{B75DFEC6-A0F8-477D-A664-5C46D412796C}" type="pres">
      <dgm:prSet presAssocID="{45BA6A10-570E-4801-8132-EDBECB05853F}" presName="connectorText" presStyleLbl="sibTrans1D1" presStyleIdx="5" presStyleCnt="8"/>
      <dgm:spPr/>
      <dgm:t>
        <a:bodyPr/>
        <a:lstStyle/>
        <a:p>
          <a:pPr rtl="1"/>
          <a:endParaRPr lang="ar-EG"/>
        </a:p>
      </dgm:t>
    </dgm:pt>
    <dgm:pt modelId="{E61341EA-8549-41B6-8D1F-82CB5600F7B3}" type="pres">
      <dgm:prSet presAssocID="{08305BD2-18B7-4CFC-9971-8571DC69177B}" presName="node" presStyleLbl="node1" presStyleIdx="6" presStyleCnt="9">
        <dgm:presLayoutVars>
          <dgm:bulletEnabled val="1"/>
        </dgm:presLayoutVars>
      </dgm:prSet>
      <dgm:spPr/>
      <dgm:t>
        <a:bodyPr/>
        <a:lstStyle/>
        <a:p>
          <a:pPr rtl="1"/>
          <a:endParaRPr lang="ar-EG"/>
        </a:p>
      </dgm:t>
    </dgm:pt>
    <dgm:pt modelId="{BE61B9C6-194D-43D6-8A9F-9558BED69595}" type="pres">
      <dgm:prSet presAssocID="{692B0D17-B246-4EFC-9CF0-1DD207ADA8C8}" presName="sibTrans" presStyleLbl="sibTrans1D1" presStyleIdx="6" presStyleCnt="8"/>
      <dgm:spPr/>
      <dgm:t>
        <a:bodyPr/>
        <a:lstStyle/>
        <a:p>
          <a:pPr rtl="1"/>
          <a:endParaRPr lang="ar-EG"/>
        </a:p>
      </dgm:t>
    </dgm:pt>
    <dgm:pt modelId="{EED971E1-50D5-4561-8DF9-97CA8524DA83}" type="pres">
      <dgm:prSet presAssocID="{692B0D17-B246-4EFC-9CF0-1DD207ADA8C8}" presName="connectorText" presStyleLbl="sibTrans1D1" presStyleIdx="6" presStyleCnt="8"/>
      <dgm:spPr/>
      <dgm:t>
        <a:bodyPr/>
        <a:lstStyle/>
        <a:p>
          <a:pPr rtl="1"/>
          <a:endParaRPr lang="ar-EG"/>
        </a:p>
      </dgm:t>
    </dgm:pt>
    <dgm:pt modelId="{D56A60F4-55FF-4C3A-A78F-FFF479316DBF}" type="pres">
      <dgm:prSet presAssocID="{E51E30E1-840B-496F-8F4A-609FF8425233}" presName="node" presStyleLbl="node1" presStyleIdx="7" presStyleCnt="9">
        <dgm:presLayoutVars>
          <dgm:bulletEnabled val="1"/>
        </dgm:presLayoutVars>
      </dgm:prSet>
      <dgm:spPr/>
      <dgm:t>
        <a:bodyPr/>
        <a:lstStyle/>
        <a:p>
          <a:pPr rtl="1"/>
          <a:endParaRPr lang="ar-EG"/>
        </a:p>
      </dgm:t>
    </dgm:pt>
    <dgm:pt modelId="{F778D049-BFAE-4C2C-B8EF-BE4494E9F8E0}" type="pres">
      <dgm:prSet presAssocID="{28871F27-AFB2-4350-80C0-336729701E27}" presName="sibTrans" presStyleLbl="sibTrans1D1" presStyleIdx="7" presStyleCnt="8"/>
      <dgm:spPr/>
      <dgm:t>
        <a:bodyPr/>
        <a:lstStyle/>
        <a:p>
          <a:pPr rtl="1"/>
          <a:endParaRPr lang="ar-EG"/>
        </a:p>
      </dgm:t>
    </dgm:pt>
    <dgm:pt modelId="{F0D25EA7-A77D-4F57-9BFE-514563ADD19A}" type="pres">
      <dgm:prSet presAssocID="{28871F27-AFB2-4350-80C0-336729701E27}" presName="connectorText" presStyleLbl="sibTrans1D1" presStyleIdx="7" presStyleCnt="8"/>
      <dgm:spPr/>
      <dgm:t>
        <a:bodyPr/>
        <a:lstStyle/>
        <a:p>
          <a:pPr rtl="1"/>
          <a:endParaRPr lang="ar-EG"/>
        </a:p>
      </dgm:t>
    </dgm:pt>
    <dgm:pt modelId="{9B12E26B-C7E3-43F9-8F1E-D6ACBE01C6C2}" type="pres">
      <dgm:prSet presAssocID="{3D0C6FDB-3488-4527-9011-7124D2DFB3FD}" presName="node" presStyleLbl="node1" presStyleIdx="8" presStyleCnt="9" custScaleX="293776">
        <dgm:presLayoutVars>
          <dgm:bulletEnabled val="1"/>
        </dgm:presLayoutVars>
      </dgm:prSet>
      <dgm:spPr/>
      <dgm:t>
        <a:bodyPr/>
        <a:lstStyle/>
        <a:p>
          <a:pPr rtl="1"/>
          <a:endParaRPr lang="ar-EG"/>
        </a:p>
      </dgm:t>
    </dgm:pt>
  </dgm:ptLst>
  <dgm:cxnLst>
    <dgm:cxn modelId="{E01BF06C-4731-4052-A6D9-F61B097DD9D9}" type="presOf" srcId="{E51E30E1-840B-496F-8F4A-609FF8425233}" destId="{D56A60F4-55FF-4C3A-A78F-FFF479316DBF}" srcOrd="0" destOrd="0" presId="urn:microsoft.com/office/officeart/2005/8/layout/bProcess3"/>
    <dgm:cxn modelId="{1481451E-59F1-4087-8385-ACE3FC7ED311}" type="presOf" srcId="{2FEED51A-EB10-453D-A57F-1568D5D029ED}" destId="{F8AB18D6-8BE9-4ECC-AFA2-AF3281AD1121}" srcOrd="0" destOrd="0" presId="urn:microsoft.com/office/officeart/2005/8/layout/bProcess3"/>
    <dgm:cxn modelId="{3C365C47-12D8-4599-A2D8-70E3827D0245}" type="presOf" srcId="{F795547C-6B59-46F2-8DD7-113CDCA21EA6}" destId="{A8373CB2-0343-4BAA-A2FD-F97D40CD19E0}" srcOrd="0" destOrd="0" presId="urn:microsoft.com/office/officeart/2005/8/layout/bProcess3"/>
    <dgm:cxn modelId="{1B2A1DBB-2386-491B-B67B-7E34BD323E74}" srcId="{498C7626-AB5A-43B9-9B13-E61305EBA6C8}" destId="{FED3CE8B-78EF-4BCC-A4E8-A00ACED9685F}" srcOrd="0" destOrd="0" parTransId="{6C4B2D60-A90D-46D9-AD8A-C38C87A7C16C}" sibTransId="{6A18B433-B3E9-4E25-A1BF-8D5F553905BF}"/>
    <dgm:cxn modelId="{E57F21BA-BFBC-4BFD-AF4D-AC7CB857C949}" type="presOf" srcId="{05301D8D-F725-4C15-88CB-99DA077741CC}" destId="{0B6516C8-506A-46D0-8CED-83625551BA08}" srcOrd="1" destOrd="0" presId="urn:microsoft.com/office/officeart/2005/8/layout/bProcess3"/>
    <dgm:cxn modelId="{311BF7A3-1233-47F9-8376-7C3B0D65F80E}" srcId="{498C7626-AB5A-43B9-9B13-E61305EBA6C8}" destId="{2FEED51A-EB10-453D-A57F-1568D5D029ED}" srcOrd="4" destOrd="0" parTransId="{24CAA4D9-FF40-4173-8949-84890AF08242}" sibTransId="{95CAF9C3-7610-4B1F-84E4-885A20E2D3BD}"/>
    <dgm:cxn modelId="{BA87E5C1-B35C-4A5E-8493-B8B8C74BAB99}" type="presOf" srcId="{05301D8D-F725-4C15-88CB-99DA077741CC}" destId="{D5B19906-7709-4396-B729-B4C1C80C04D4}" srcOrd="0" destOrd="0" presId="urn:microsoft.com/office/officeart/2005/8/layout/bProcess3"/>
    <dgm:cxn modelId="{7778C25D-CFD5-4C5E-9B02-99930AA322AA}" type="presOf" srcId="{45BA6A10-570E-4801-8132-EDBECB05853F}" destId="{C5274D56-09C9-4EB8-9FBA-2CD808DC7E8E}" srcOrd="0" destOrd="0" presId="urn:microsoft.com/office/officeart/2005/8/layout/bProcess3"/>
    <dgm:cxn modelId="{EE3AF306-DD74-4256-BE07-EF1D285C48E3}" srcId="{498C7626-AB5A-43B9-9B13-E61305EBA6C8}" destId="{F795547C-6B59-46F2-8DD7-113CDCA21EA6}" srcOrd="1" destOrd="0" parTransId="{B394C410-DE5E-4E54-9B46-30DAFFB03832}" sibTransId="{11EFA206-7BD9-4A04-84D9-E9B9FA69809B}"/>
    <dgm:cxn modelId="{178F11D6-D9E4-46F4-BAB7-91A19693E2C3}" type="presOf" srcId="{28871F27-AFB2-4350-80C0-336729701E27}" destId="{F778D049-BFAE-4C2C-B8EF-BE4494E9F8E0}" srcOrd="0" destOrd="0" presId="urn:microsoft.com/office/officeart/2005/8/layout/bProcess3"/>
    <dgm:cxn modelId="{613395B2-EB9C-42DE-B22B-B888D7C3E773}" type="presOf" srcId="{FED3CE8B-78EF-4BCC-A4E8-A00ACED9685F}" destId="{3724D6AA-A9B1-469D-9AF1-B7BE1F9B9A15}" srcOrd="0" destOrd="0" presId="urn:microsoft.com/office/officeart/2005/8/layout/bProcess3"/>
    <dgm:cxn modelId="{9FF1380C-880E-4D68-A707-92037737CB44}" type="presOf" srcId="{BB2FAD58-4549-416D-A7C7-CE5C5A9E4642}" destId="{D8AC69F7-7799-4C53-B416-CDB05AE26C8C}" srcOrd="0" destOrd="0" presId="urn:microsoft.com/office/officeart/2005/8/layout/bProcess3"/>
    <dgm:cxn modelId="{5334833B-1582-4A10-A299-455C74FF60E5}" type="presOf" srcId="{6A18B433-B3E9-4E25-A1BF-8D5F553905BF}" destId="{08C53EF4-A557-4529-8F25-01B4BC23C889}" srcOrd="0" destOrd="0" presId="urn:microsoft.com/office/officeart/2005/8/layout/bProcess3"/>
    <dgm:cxn modelId="{97D92749-424C-4FE7-8209-1B6CB1291D99}" type="presOf" srcId="{1863DBA5-EDEC-407A-B49C-5F194E184547}" destId="{35B9357C-2114-41A1-8FA9-C7CBFCC53ABD}" srcOrd="0" destOrd="0" presId="urn:microsoft.com/office/officeart/2005/8/layout/bProcess3"/>
    <dgm:cxn modelId="{271DF652-B689-4BDA-88A9-23D3C594CD11}" type="presOf" srcId="{08305BD2-18B7-4CFC-9971-8571DC69177B}" destId="{E61341EA-8549-41B6-8D1F-82CB5600F7B3}" srcOrd="0" destOrd="0" presId="urn:microsoft.com/office/officeart/2005/8/layout/bProcess3"/>
    <dgm:cxn modelId="{B2DBB16A-F779-413D-9CDE-C0B0E36A8C99}" type="presOf" srcId="{11EFA206-7BD9-4A04-84D9-E9B9FA69809B}" destId="{1776D16A-E07C-4A1E-BF3F-05B5DA0FA98B}" srcOrd="0" destOrd="0" presId="urn:microsoft.com/office/officeart/2005/8/layout/bProcess3"/>
    <dgm:cxn modelId="{2BE9D256-376C-45AE-BE56-A4FD6B210433}" type="presOf" srcId="{6A18B433-B3E9-4E25-A1BF-8D5F553905BF}" destId="{E5FEBE09-87EA-4448-84AE-7ED68CBA794B}" srcOrd="1" destOrd="0" presId="urn:microsoft.com/office/officeart/2005/8/layout/bProcess3"/>
    <dgm:cxn modelId="{D65DC442-8735-4A01-A237-4F02713FEE8B}" type="presOf" srcId="{03ECFA65-8028-41B7-8DDB-827454B5A9BB}" destId="{3A4811E1-BFA3-485B-92AB-104968DF04C4}" srcOrd="0" destOrd="0" presId="urn:microsoft.com/office/officeart/2005/8/layout/bProcess3"/>
    <dgm:cxn modelId="{30789CBA-864A-4255-B33F-1EB8CFFBA0C0}" type="presOf" srcId="{B1DEEC0D-4D73-4C19-AB1B-72EECB123590}" destId="{4DC76026-BC21-40FC-876A-56CD1F1D5505}" srcOrd="1" destOrd="0" presId="urn:microsoft.com/office/officeart/2005/8/layout/bProcess3"/>
    <dgm:cxn modelId="{9AA98546-D8D2-4EE1-A726-940F363148C6}" type="presOf" srcId="{11EFA206-7BD9-4A04-84D9-E9B9FA69809B}" destId="{422A1493-E792-4ADE-A067-7AE5D7B96519}" srcOrd="1" destOrd="0" presId="urn:microsoft.com/office/officeart/2005/8/layout/bProcess3"/>
    <dgm:cxn modelId="{DE64C1D7-3E4A-4D12-9012-E535BE82ACFA}" type="presOf" srcId="{45BA6A10-570E-4801-8132-EDBECB05853F}" destId="{B75DFEC6-A0F8-477D-A664-5C46D412796C}" srcOrd="1" destOrd="0" presId="urn:microsoft.com/office/officeart/2005/8/layout/bProcess3"/>
    <dgm:cxn modelId="{E0CB2450-A01B-41DF-B706-8C716605A4CA}" srcId="{498C7626-AB5A-43B9-9B13-E61305EBA6C8}" destId="{3D0C6FDB-3488-4527-9011-7124D2DFB3FD}" srcOrd="8" destOrd="0" parTransId="{66384D7F-C89C-4F04-86DB-32EEF951B543}" sibTransId="{017CEED2-0562-409F-94D7-3662CF93A5E9}"/>
    <dgm:cxn modelId="{F426E003-4DC5-4902-BB1B-729CD76944A0}" srcId="{498C7626-AB5A-43B9-9B13-E61305EBA6C8}" destId="{BB2FAD58-4549-416D-A7C7-CE5C5A9E4642}" srcOrd="2" destOrd="0" parTransId="{74B76538-FFE4-4656-BFB5-4BA73D2A2FA5}" sibTransId="{05301D8D-F725-4C15-88CB-99DA077741CC}"/>
    <dgm:cxn modelId="{26F9264D-1D89-47AA-920F-388557F26BB3}" type="presOf" srcId="{498C7626-AB5A-43B9-9B13-E61305EBA6C8}" destId="{10FF0015-240B-4488-A9B8-B4717CECA168}" srcOrd="0" destOrd="0" presId="urn:microsoft.com/office/officeart/2005/8/layout/bProcess3"/>
    <dgm:cxn modelId="{1F8BD1CD-3DB0-47BE-A798-74F9AAB51773}" type="presOf" srcId="{B1DEEC0D-4D73-4C19-AB1B-72EECB123590}" destId="{C02FD12E-77D3-4AA6-A6F5-61F2882EDDE9}" srcOrd="0" destOrd="0" presId="urn:microsoft.com/office/officeart/2005/8/layout/bProcess3"/>
    <dgm:cxn modelId="{E989E777-95B7-48C2-9EB2-EC77FD94F666}" type="presOf" srcId="{95CAF9C3-7610-4B1F-84E4-885A20E2D3BD}" destId="{B686E246-6A84-4220-B333-F02FF8007C59}" srcOrd="0" destOrd="0" presId="urn:microsoft.com/office/officeart/2005/8/layout/bProcess3"/>
    <dgm:cxn modelId="{3C577F95-77E3-4CC4-9BED-88CB03D493B2}" type="presOf" srcId="{692B0D17-B246-4EFC-9CF0-1DD207ADA8C8}" destId="{EED971E1-50D5-4561-8DF9-97CA8524DA83}" srcOrd="1" destOrd="0" presId="urn:microsoft.com/office/officeart/2005/8/layout/bProcess3"/>
    <dgm:cxn modelId="{796C50CC-C965-42A9-8EE2-AEDB6DF15C9A}" srcId="{498C7626-AB5A-43B9-9B13-E61305EBA6C8}" destId="{08305BD2-18B7-4CFC-9971-8571DC69177B}" srcOrd="6" destOrd="0" parTransId="{EC1FAB98-5521-445F-A55F-6F7E7D1A74FF}" sibTransId="{692B0D17-B246-4EFC-9CF0-1DD207ADA8C8}"/>
    <dgm:cxn modelId="{49A9C0BE-B209-44B0-99EB-58A11A64DBF0}" type="presOf" srcId="{28871F27-AFB2-4350-80C0-336729701E27}" destId="{F0D25EA7-A77D-4F57-9BFE-514563ADD19A}" srcOrd="1" destOrd="0" presId="urn:microsoft.com/office/officeart/2005/8/layout/bProcess3"/>
    <dgm:cxn modelId="{5041578D-109D-4208-903B-A6A3E95EDDD1}" type="presOf" srcId="{692B0D17-B246-4EFC-9CF0-1DD207ADA8C8}" destId="{BE61B9C6-194D-43D6-8A9F-9558BED69595}" srcOrd="0" destOrd="0" presId="urn:microsoft.com/office/officeart/2005/8/layout/bProcess3"/>
    <dgm:cxn modelId="{8A8718C8-858C-41E9-838B-7D545C082CB7}" srcId="{498C7626-AB5A-43B9-9B13-E61305EBA6C8}" destId="{03ECFA65-8028-41B7-8DDB-827454B5A9BB}" srcOrd="3" destOrd="0" parTransId="{B198F90A-5732-4014-9155-D4E73D7F42DF}" sibTransId="{B1DEEC0D-4D73-4C19-AB1B-72EECB123590}"/>
    <dgm:cxn modelId="{8590C610-75CA-4295-80AB-7A342595670F}" srcId="{498C7626-AB5A-43B9-9B13-E61305EBA6C8}" destId="{E51E30E1-840B-496F-8F4A-609FF8425233}" srcOrd="7" destOrd="0" parTransId="{69A368D4-A1E2-4BF2-812A-04E40CE709F7}" sibTransId="{28871F27-AFB2-4350-80C0-336729701E27}"/>
    <dgm:cxn modelId="{E55FD464-E11C-4772-8B97-8EE44E645200}" type="presOf" srcId="{3D0C6FDB-3488-4527-9011-7124D2DFB3FD}" destId="{9B12E26B-C7E3-43F9-8F1E-D6ACBE01C6C2}" srcOrd="0" destOrd="0" presId="urn:microsoft.com/office/officeart/2005/8/layout/bProcess3"/>
    <dgm:cxn modelId="{1389E922-35C1-49D6-B40C-EF638154459E}" type="presOf" srcId="{95CAF9C3-7610-4B1F-84E4-885A20E2D3BD}" destId="{16E4B959-684A-4D0A-863F-A00BA757F382}" srcOrd="1" destOrd="0" presId="urn:microsoft.com/office/officeart/2005/8/layout/bProcess3"/>
    <dgm:cxn modelId="{BC311952-A878-4E94-8F78-ED91352AB8A9}" srcId="{498C7626-AB5A-43B9-9B13-E61305EBA6C8}" destId="{1863DBA5-EDEC-407A-B49C-5F194E184547}" srcOrd="5" destOrd="0" parTransId="{31A9FBFF-2F61-4B41-877F-C19F80F16CAD}" sibTransId="{45BA6A10-570E-4801-8132-EDBECB05853F}"/>
    <dgm:cxn modelId="{F7AABB1E-4895-480B-B997-C372E9899600}" type="presParOf" srcId="{10FF0015-240B-4488-A9B8-B4717CECA168}" destId="{3724D6AA-A9B1-469D-9AF1-B7BE1F9B9A15}" srcOrd="0" destOrd="0" presId="urn:microsoft.com/office/officeart/2005/8/layout/bProcess3"/>
    <dgm:cxn modelId="{98CF454C-F603-4EE5-9DC5-023CB8BA9900}" type="presParOf" srcId="{10FF0015-240B-4488-A9B8-B4717CECA168}" destId="{08C53EF4-A557-4529-8F25-01B4BC23C889}" srcOrd="1" destOrd="0" presId="urn:microsoft.com/office/officeart/2005/8/layout/bProcess3"/>
    <dgm:cxn modelId="{A8680A3A-9CE2-4F99-BB2A-B8EC750A3F2B}" type="presParOf" srcId="{08C53EF4-A557-4529-8F25-01B4BC23C889}" destId="{E5FEBE09-87EA-4448-84AE-7ED68CBA794B}" srcOrd="0" destOrd="0" presId="urn:microsoft.com/office/officeart/2005/8/layout/bProcess3"/>
    <dgm:cxn modelId="{7FF76D27-7330-4ECB-9F5F-82F81564187E}" type="presParOf" srcId="{10FF0015-240B-4488-A9B8-B4717CECA168}" destId="{A8373CB2-0343-4BAA-A2FD-F97D40CD19E0}" srcOrd="2" destOrd="0" presId="urn:microsoft.com/office/officeart/2005/8/layout/bProcess3"/>
    <dgm:cxn modelId="{16908C8C-7FD7-470F-87EE-58DEDFD24A77}" type="presParOf" srcId="{10FF0015-240B-4488-A9B8-B4717CECA168}" destId="{1776D16A-E07C-4A1E-BF3F-05B5DA0FA98B}" srcOrd="3" destOrd="0" presId="urn:microsoft.com/office/officeart/2005/8/layout/bProcess3"/>
    <dgm:cxn modelId="{DFE8CF91-782E-4C43-B446-F6C4AB36EA6E}" type="presParOf" srcId="{1776D16A-E07C-4A1E-BF3F-05B5DA0FA98B}" destId="{422A1493-E792-4ADE-A067-7AE5D7B96519}" srcOrd="0" destOrd="0" presId="urn:microsoft.com/office/officeart/2005/8/layout/bProcess3"/>
    <dgm:cxn modelId="{0441EC1A-EBE0-4CA5-B234-DA170909E2A9}" type="presParOf" srcId="{10FF0015-240B-4488-A9B8-B4717CECA168}" destId="{D8AC69F7-7799-4C53-B416-CDB05AE26C8C}" srcOrd="4" destOrd="0" presId="urn:microsoft.com/office/officeart/2005/8/layout/bProcess3"/>
    <dgm:cxn modelId="{C1184429-F92E-44F1-8576-9A1A0102E8B4}" type="presParOf" srcId="{10FF0015-240B-4488-A9B8-B4717CECA168}" destId="{D5B19906-7709-4396-B729-B4C1C80C04D4}" srcOrd="5" destOrd="0" presId="urn:microsoft.com/office/officeart/2005/8/layout/bProcess3"/>
    <dgm:cxn modelId="{9D54AF13-9DBF-4F58-BB5A-AFCBCFF2A29D}" type="presParOf" srcId="{D5B19906-7709-4396-B729-B4C1C80C04D4}" destId="{0B6516C8-506A-46D0-8CED-83625551BA08}" srcOrd="0" destOrd="0" presId="urn:microsoft.com/office/officeart/2005/8/layout/bProcess3"/>
    <dgm:cxn modelId="{F65E11D2-E90A-4C8C-B3F4-56FB6E4BBCCC}" type="presParOf" srcId="{10FF0015-240B-4488-A9B8-B4717CECA168}" destId="{3A4811E1-BFA3-485B-92AB-104968DF04C4}" srcOrd="6" destOrd="0" presId="urn:microsoft.com/office/officeart/2005/8/layout/bProcess3"/>
    <dgm:cxn modelId="{14DDFDA5-A9CA-4CD8-B156-A3BBCA73C2D0}" type="presParOf" srcId="{10FF0015-240B-4488-A9B8-B4717CECA168}" destId="{C02FD12E-77D3-4AA6-A6F5-61F2882EDDE9}" srcOrd="7" destOrd="0" presId="urn:microsoft.com/office/officeart/2005/8/layout/bProcess3"/>
    <dgm:cxn modelId="{724DE39C-D92C-42FB-8E12-0110CBF045A5}" type="presParOf" srcId="{C02FD12E-77D3-4AA6-A6F5-61F2882EDDE9}" destId="{4DC76026-BC21-40FC-876A-56CD1F1D5505}" srcOrd="0" destOrd="0" presId="urn:microsoft.com/office/officeart/2005/8/layout/bProcess3"/>
    <dgm:cxn modelId="{2D34CC1E-6C1B-41FD-8FAC-CB0055DEB513}" type="presParOf" srcId="{10FF0015-240B-4488-A9B8-B4717CECA168}" destId="{F8AB18D6-8BE9-4ECC-AFA2-AF3281AD1121}" srcOrd="8" destOrd="0" presId="urn:microsoft.com/office/officeart/2005/8/layout/bProcess3"/>
    <dgm:cxn modelId="{D9BFEFD3-FFD7-4FF0-A1A5-1177D633395F}" type="presParOf" srcId="{10FF0015-240B-4488-A9B8-B4717CECA168}" destId="{B686E246-6A84-4220-B333-F02FF8007C59}" srcOrd="9" destOrd="0" presId="urn:microsoft.com/office/officeart/2005/8/layout/bProcess3"/>
    <dgm:cxn modelId="{FECB464F-9FC6-40A4-83DE-D3B5107CB25F}" type="presParOf" srcId="{B686E246-6A84-4220-B333-F02FF8007C59}" destId="{16E4B959-684A-4D0A-863F-A00BA757F382}" srcOrd="0" destOrd="0" presId="urn:microsoft.com/office/officeart/2005/8/layout/bProcess3"/>
    <dgm:cxn modelId="{8EC419CE-A1B5-4527-8844-A00C7125EA72}" type="presParOf" srcId="{10FF0015-240B-4488-A9B8-B4717CECA168}" destId="{35B9357C-2114-41A1-8FA9-C7CBFCC53ABD}" srcOrd="10" destOrd="0" presId="urn:microsoft.com/office/officeart/2005/8/layout/bProcess3"/>
    <dgm:cxn modelId="{062EE3E8-25AB-4788-9F67-7BD9625F0159}" type="presParOf" srcId="{10FF0015-240B-4488-A9B8-B4717CECA168}" destId="{C5274D56-09C9-4EB8-9FBA-2CD808DC7E8E}" srcOrd="11" destOrd="0" presId="urn:microsoft.com/office/officeart/2005/8/layout/bProcess3"/>
    <dgm:cxn modelId="{0CE5680B-0F8A-4B5D-B3B1-9C926B0CF341}" type="presParOf" srcId="{C5274D56-09C9-4EB8-9FBA-2CD808DC7E8E}" destId="{B75DFEC6-A0F8-477D-A664-5C46D412796C}" srcOrd="0" destOrd="0" presId="urn:microsoft.com/office/officeart/2005/8/layout/bProcess3"/>
    <dgm:cxn modelId="{BBED697D-3077-40F3-B481-E95F5E58B55C}" type="presParOf" srcId="{10FF0015-240B-4488-A9B8-B4717CECA168}" destId="{E61341EA-8549-41B6-8D1F-82CB5600F7B3}" srcOrd="12" destOrd="0" presId="urn:microsoft.com/office/officeart/2005/8/layout/bProcess3"/>
    <dgm:cxn modelId="{8AF20351-8B71-4547-B119-EA267FAEE86C}" type="presParOf" srcId="{10FF0015-240B-4488-A9B8-B4717CECA168}" destId="{BE61B9C6-194D-43D6-8A9F-9558BED69595}" srcOrd="13" destOrd="0" presId="urn:microsoft.com/office/officeart/2005/8/layout/bProcess3"/>
    <dgm:cxn modelId="{791E9F64-7F72-41A1-AADA-95AE70E357BE}" type="presParOf" srcId="{BE61B9C6-194D-43D6-8A9F-9558BED69595}" destId="{EED971E1-50D5-4561-8DF9-97CA8524DA83}" srcOrd="0" destOrd="0" presId="urn:microsoft.com/office/officeart/2005/8/layout/bProcess3"/>
    <dgm:cxn modelId="{11B350BC-6F10-4B37-8722-415EA088A156}" type="presParOf" srcId="{10FF0015-240B-4488-A9B8-B4717CECA168}" destId="{D56A60F4-55FF-4C3A-A78F-FFF479316DBF}" srcOrd="14" destOrd="0" presId="urn:microsoft.com/office/officeart/2005/8/layout/bProcess3"/>
    <dgm:cxn modelId="{90BE9B74-48CB-4B69-A96A-89F80095CE56}" type="presParOf" srcId="{10FF0015-240B-4488-A9B8-B4717CECA168}" destId="{F778D049-BFAE-4C2C-B8EF-BE4494E9F8E0}" srcOrd="15" destOrd="0" presId="urn:microsoft.com/office/officeart/2005/8/layout/bProcess3"/>
    <dgm:cxn modelId="{391D9FA0-E228-4D91-B0B3-DFECF4B9E1DD}" type="presParOf" srcId="{F778D049-BFAE-4C2C-B8EF-BE4494E9F8E0}" destId="{F0D25EA7-A77D-4F57-9BFE-514563ADD19A}" srcOrd="0" destOrd="0" presId="urn:microsoft.com/office/officeart/2005/8/layout/bProcess3"/>
    <dgm:cxn modelId="{C449610E-C0BA-4669-AF65-6C66A2E5F4C0}" type="presParOf" srcId="{10FF0015-240B-4488-A9B8-B4717CECA168}" destId="{9B12E26B-C7E3-43F9-8F1E-D6ACBE01C6C2}" srcOrd="16"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A5C38E6-978D-49E4-888B-00D517A7A9BB}" type="doc">
      <dgm:prSet loTypeId="urn:microsoft.com/office/officeart/2005/8/layout/process1" loCatId="process" qsTypeId="urn:microsoft.com/office/officeart/2005/8/quickstyle/3d5" qsCatId="3D" csTypeId="urn:microsoft.com/office/officeart/2005/8/colors/colorful5" csCatId="colorful" phldr="1"/>
      <dgm:spPr/>
    </dgm:pt>
    <dgm:pt modelId="{4B29DB5D-1F04-454C-AB2D-8B06FC0EA041}">
      <dgm:prSet phldrT="[Text]" custT="1"/>
      <dgm:spPr/>
      <dgm:t>
        <a:bodyPr/>
        <a:lstStyle/>
        <a:p>
          <a:pPr rtl="1"/>
          <a:r>
            <a:rPr lang="ar-EG" sz="2800" b="1" dirty="0" smtClean="0">
              <a:latin typeface="Traditional Arabic" pitchFamily="18" charset="-78"/>
              <a:cs typeface="Traditional Arabic" pitchFamily="18" charset="-78"/>
            </a:rPr>
            <a:t>وضع ميزانية واقعية</a:t>
          </a:r>
          <a:endParaRPr lang="ar-EG" sz="2800" b="1" dirty="0">
            <a:latin typeface="Traditional Arabic" pitchFamily="18" charset="-78"/>
            <a:cs typeface="Traditional Arabic" pitchFamily="18" charset="-78"/>
          </a:endParaRPr>
        </a:p>
      </dgm:t>
    </dgm:pt>
    <dgm:pt modelId="{E6C03BA0-F0A9-44D2-B985-B49309ED0639}" type="parTrans" cxnId="{D5531B29-6115-478B-B801-4A498E75554A}">
      <dgm:prSet/>
      <dgm:spPr/>
      <dgm:t>
        <a:bodyPr/>
        <a:lstStyle/>
        <a:p>
          <a:pPr rtl="1"/>
          <a:endParaRPr lang="ar-EG"/>
        </a:p>
      </dgm:t>
    </dgm:pt>
    <dgm:pt modelId="{D9B23BBC-D917-487D-B7FB-04844579605F}" type="sibTrans" cxnId="{D5531B29-6115-478B-B801-4A498E75554A}">
      <dgm:prSet/>
      <dgm:spPr/>
      <dgm:t>
        <a:bodyPr/>
        <a:lstStyle/>
        <a:p>
          <a:pPr rtl="1"/>
          <a:endParaRPr lang="ar-EG"/>
        </a:p>
      </dgm:t>
    </dgm:pt>
    <dgm:pt modelId="{0C298E66-3D2B-4C5D-8623-AECCAACBA4EB}">
      <dgm:prSet phldrT="[Text]" custT="1"/>
      <dgm:spPr/>
      <dgm:t>
        <a:bodyPr/>
        <a:lstStyle/>
        <a:p>
          <a:pPr rtl="1"/>
          <a:r>
            <a:rPr lang="ar-EG" sz="2800" b="1" dirty="0" smtClean="0">
              <a:latin typeface="Traditional Arabic" pitchFamily="18" charset="-78"/>
              <a:cs typeface="Traditional Arabic" pitchFamily="18" charset="-78"/>
            </a:rPr>
            <a:t>الإدخار</a:t>
          </a:r>
          <a:endParaRPr lang="ar-EG" sz="2800" b="1" dirty="0">
            <a:latin typeface="Traditional Arabic" pitchFamily="18" charset="-78"/>
            <a:cs typeface="Traditional Arabic" pitchFamily="18" charset="-78"/>
          </a:endParaRPr>
        </a:p>
      </dgm:t>
    </dgm:pt>
    <dgm:pt modelId="{538D24AB-56A5-4A09-8489-BFDD68EEDE3D}" type="parTrans" cxnId="{BC7DD471-23B6-4FA5-B60E-2721B7E86701}">
      <dgm:prSet/>
      <dgm:spPr/>
      <dgm:t>
        <a:bodyPr/>
        <a:lstStyle/>
        <a:p>
          <a:pPr rtl="1"/>
          <a:endParaRPr lang="ar-EG"/>
        </a:p>
      </dgm:t>
    </dgm:pt>
    <dgm:pt modelId="{F0AE4A35-D79C-4BF4-B162-58F2FC744939}" type="sibTrans" cxnId="{BC7DD471-23B6-4FA5-B60E-2721B7E86701}">
      <dgm:prSet/>
      <dgm:spPr/>
      <dgm:t>
        <a:bodyPr/>
        <a:lstStyle/>
        <a:p>
          <a:pPr rtl="1"/>
          <a:endParaRPr lang="ar-EG"/>
        </a:p>
      </dgm:t>
    </dgm:pt>
    <dgm:pt modelId="{1C03E618-DB4D-4007-8009-8D2679003B28}">
      <dgm:prSet phldrT="[Text]" custT="1"/>
      <dgm:spPr/>
      <dgm:t>
        <a:bodyPr/>
        <a:lstStyle/>
        <a:p>
          <a:pPr rtl="1"/>
          <a:r>
            <a:rPr lang="ar-EG" sz="2800" b="1" dirty="0" smtClean="0">
              <a:latin typeface="Traditional Arabic" pitchFamily="18" charset="-78"/>
              <a:cs typeface="Traditional Arabic" pitchFamily="18" charset="-78"/>
            </a:rPr>
            <a:t>تأمين الحماية والإدخار</a:t>
          </a:r>
          <a:endParaRPr lang="ar-EG" sz="2800" b="1" dirty="0">
            <a:latin typeface="Traditional Arabic" pitchFamily="18" charset="-78"/>
            <a:cs typeface="Traditional Arabic" pitchFamily="18" charset="-78"/>
          </a:endParaRPr>
        </a:p>
      </dgm:t>
    </dgm:pt>
    <dgm:pt modelId="{C98DEEBD-8E4F-4872-B213-6457C2B07297}" type="parTrans" cxnId="{BF8D5433-DF48-4EFD-B0BC-D46FA51054EE}">
      <dgm:prSet/>
      <dgm:spPr/>
      <dgm:t>
        <a:bodyPr/>
        <a:lstStyle/>
        <a:p>
          <a:pPr rtl="1"/>
          <a:endParaRPr lang="ar-EG"/>
        </a:p>
      </dgm:t>
    </dgm:pt>
    <dgm:pt modelId="{0D04E47B-64F9-4374-9E6D-1A9386173B35}" type="sibTrans" cxnId="{BF8D5433-DF48-4EFD-B0BC-D46FA51054EE}">
      <dgm:prSet/>
      <dgm:spPr/>
      <dgm:t>
        <a:bodyPr/>
        <a:lstStyle/>
        <a:p>
          <a:pPr rtl="1"/>
          <a:endParaRPr lang="ar-EG"/>
        </a:p>
      </dgm:t>
    </dgm:pt>
    <dgm:pt modelId="{468C8DFD-25EA-4BD7-80BE-4587688323B5}">
      <dgm:prSet phldrT="[Text]" custT="1"/>
      <dgm:spPr/>
      <dgm:t>
        <a:bodyPr/>
        <a:lstStyle/>
        <a:p>
          <a:pPr rtl="1"/>
          <a:r>
            <a:rPr lang="ar-EG" sz="2800" b="1" dirty="0" smtClean="0">
              <a:latin typeface="Traditional Arabic" pitchFamily="18" charset="-78"/>
              <a:cs typeface="Traditional Arabic" pitchFamily="18" charset="-78"/>
            </a:rPr>
            <a:t>أنواع التأمين الأخرى</a:t>
          </a:r>
          <a:endParaRPr lang="ar-EG" sz="2800" b="1" dirty="0">
            <a:latin typeface="Traditional Arabic" pitchFamily="18" charset="-78"/>
            <a:cs typeface="Traditional Arabic" pitchFamily="18" charset="-78"/>
          </a:endParaRPr>
        </a:p>
      </dgm:t>
    </dgm:pt>
    <dgm:pt modelId="{57B527D5-1D73-4412-B7A8-9DE785EE9227}" type="parTrans" cxnId="{14B0934E-5B7E-44B1-9AB1-62EA16473329}">
      <dgm:prSet/>
      <dgm:spPr/>
      <dgm:t>
        <a:bodyPr/>
        <a:lstStyle/>
        <a:p>
          <a:pPr rtl="1"/>
          <a:endParaRPr lang="ar-EG"/>
        </a:p>
      </dgm:t>
    </dgm:pt>
    <dgm:pt modelId="{DD4EA2CC-88B4-4336-A8C0-8323C020D1F3}" type="sibTrans" cxnId="{14B0934E-5B7E-44B1-9AB1-62EA16473329}">
      <dgm:prSet/>
      <dgm:spPr/>
      <dgm:t>
        <a:bodyPr/>
        <a:lstStyle/>
        <a:p>
          <a:pPr rtl="1"/>
          <a:endParaRPr lang="ar-EG"/>
        </a:p>
      </dgm:t>
    </dgm:pt>
    <dgm:pt modelId="{AB9B0280-564A-4BAA-81D1-A0B0BCFDD972}">
      <dgm:prSet phldrT="[Text]" custT="1"/>
      <dgm:spPr/>
      <dgm:t>
        <a:bodyPr/>
        <a:lstStyle/>
        <a:p>
          <a:pPr rtl="1"/>
          <a:r>
            <a:rPr lang="ar-EG" sz="2800" b="1" dirty="0" smtClean="0">
              <a:latin typeface="Traditional Arabic" pitchFamily="18" charset="-78"/>
              <a:cs typeface="Traditional Arabic" pitchFamily="18" charset="-78"/>
            </a:rPr>
            <a:t>التأمين الطبي</a:t>
          </a:r>
          <a:endParaRPr lang="ar-EG" sz="2800" b="1" dirty="0">
            <a:latin typeface="Traditional Arabic" pitchFamily="18" charset="-78"/>
            <a:cs typeface="Traditional Arabic" pitchFamily="18" charset="-78"/>
          </a:endParaRPr>
        </a:p>
      </dgm:t>
    </dgm:pt>
    <dgm:pt modelId="{D9DB33A6-BB51-4AE3-9635-A3AB926D9253}" type="parTrans" cxnId="{4C0AD742-0470-429B-9E57-26D4809BB820}">
      <dgm:prSet/>
      <dgm:spPr/>
      <dgm:t>
        <a:bodyPr/>
        <a:lstStyle/>
        <a:p>
          <a:pPr rtl="1"/>
          <a:endParaRPr lang="ar-EG"/>
        </a:p>
      </dgm:t>
    </dgm:pt>
    <dgm:pt modelId="{8282AF52-4D06-48C8-AAAF-76D455061F38}" type="sibTrans" cxnId="{4C0AD742-0470-429B-9E57-26D4809BB820}">
      <dgm:prSet/>
      <dgm:spPr/>
      <dgm:t>
        <a:bodyPr/>
        <a:lstStyle/>
        <a:p>
          <a:pPr rtl="1"/>
          <a:endParaRPr lang="ar-EG"/>
        </a:p>
      </dgm:t>
    </dgm:pt>
    <dgm:pt modelId="{228C0A65-7AE2-4959-A400-63AD7F3A019A}" type="pres">
      <dgm:prSet presAssocID="{3A5C38E6-978D-49E4-888B-00D517A7A9BB}" presName="Name0" presStyleCnt="0">
        <dgm:presLayoutVars>
          <dgm:dir/>
          <dgm:resizeHandles val="exact"/>
        </dgm:presLayoutVars>
      </dgm:prSet>
      <dgm:spPr/>
    </dgm:pt>
    <dgm:pt modelId="{519D8AA5-821A-43AE-81C8-6E6193B3B998}" type="pres">
      <dgm:prSet presAssocID="{4B29DB5D-1F04-454C-AB2D-8B06FC0EA041}" presName="node" presStyleLbl="node1" presStyleIdx="0" presStyleCnt="5">
        <dgm:presLayoutVars>
          <dgm:bulletEnabled val="1"/>
        </dgm:presLayoutVars>
      </dgm:prSet>
      <dgm:spPr/>
      <dgm:t>
        <a:bodyPr/>
        <a:lstStyle/>
        <a:p>
          <a:pPr rtl="1"/>
          <a:endParaRPr lang="ar-EG"/>
        </a:p>
      </dgm:t>
    </dgm:pt>
    <dgm:pt modelId="{3CDD0E59-1C13-462F-9EC8-69F834B77FB2}" type="pres">
      <dgm:prSet presAssocID="{D9B23BBC-D917-487D-B7FB-04844579605F}" presName="sibTrans" presStyleLbl="sibTrans2D1" presStyleIdx="0" presStyleCnt="4"/>
      <dgm:spPr/>
      <dgm:t>
        <a:bodyPr/>
        <a:lstStyle/>
        <a:p>
          <a:pPr rtl="1"/>
          <a:endParaRPr lang="ar-EG"/>
        </a:p>
      </dgm:t>
    </dgm:pt>
    <dgm:pt modelId="{778C93B6-E4DD-4523-B39B-D6E8ED35B6F7}" type="pres">
      <dgm:prSet presAssocID="{D9B23BBC-D917-487D-B7FB-04844579605F}" presName="connectorText" presStyleLbl="sibTrans2D1" presStyleIdx="0" presStyleCnt="4"/>
      <dgm:spPr/>
      <dgm:t>
        <a:bodyPr/>
        <a:lstStyle/>
        <a:p>
          <a:pPr rtl="1"/>
          <a:endParaRPr lang="ar-EG"/>
        </a:p>
      </dgm:t>
    </dgm:pt>
    <dgm:pt modelId="{F685AE47-DD8F-4D47-89AC-30D43EB67375}" type="pres">
      <dgm:prSet presAssocID="{0C298E66-3D2B-4C5D-8623-AECCAACBA4EB}" presName="node" presStyleLbl="node1" presStyleIdx="1" presStyleCnt="5">
        <dgm:presLayoutVars>
          <dgm:bulletEnabled val="1"/>
        </dgm:presLayoutVars>
      </dgm:prSet>
      <dgm:spPr/>
      <dgm:t>
        <a:bodyPr/>
        <a:lstStyle/>
        <a:p>
          <a:pPr rtl="1"/>
          <a:endParaRPr lang="ar-EG"/>
        </a:p>
      </dgm:t>
    </dgm:pt>
    <dgm:pt modelId="{BF7CA3B9-D363-4326-84E9-9A280BB3DE32}" type="pres">
      <dgm:prSet presAssocID="{F0AE4A35-D79C-4BF4-B162-58F2FC744939}" presName="sibTrans" presStyleLbl="sibTrans2D1" presStyleIdx="1" presStyleCnt="4"/>
      <dgm:spPr/>
      <dgm:t>
        <a:bodyPr/>
        <a:lstStyle/>
        <a:p>
          <a:pPr rtl="1"/>
          <a:endParaRPr lang="ar-EG"/>
        </a:p>
      </dgm:t>
    </dgm:pt>
    <dgm:pt modelId="{1CF31576-6F41-43DB-B38B-564AD712786D}" type="pres">
      <dgm:prSet presAssocID="{F0AE4A35-D79C-4BF4-B162-58F2FC744939}" presName="connectorText" presStyleLbl="sibTrans2D1" presStyleIdx="1" presStyleCnt="4"/>
      <dgm:spPr/>
      <dgm:t>
        <a:bodyPr/>
        <a:lstStyle/>
        <a:p>
          <a:pPr rtl="1"/>
          <a:endParaRPr lang="ar-EG"/>
        </a:p>
      </dgm:t>
    </dgm:pt>
    <dgm:pt modelId="{DAF018F9-519F-401B-800D-9A7B19D2E0B5}" type="pres">
      <dgm:prSet presAssocID="{1C03E618-DB4D-4007-8009-8D2679003B28}" presName="node" presStyleLbl="node1" presStyleIdx="2" presStyleCnt="5">
        <dgm:presLayoutVars>
          <dgm:bulletEnabled val="1"/>
        </dgm:presLayoutVars>
      </dgm:prSet>
      <dgm:spPr/>
      <dgm:t>
        <a:bodyPr/>
        <a:lstStyle/>
        <a:p>
          <a:pPr rtl="1"/>
          <a:endParaRPr lang="ar-EG"/>
        </a:p>
      </dgm:t>
    </dgm:pt>
    <dgm:pt modelId="{1D1652C5-9DAB-44C0-A44B-06C901637585}" type="pres">
      <dgm:prSet presAssocID="{0D04E47B-64F9-4374-9E6D-1A9386173B35}" presName="sibTrans" presStyleLbl="sibTrans2D1" presStyleIdx="2" presStyleCnt="4"/>
      <dgm:spPr/>
      <dgm:t>
        <a:bodyPr/>
        <a:lstStyle/>
        <a:p>
          <a:pPr rtl="1"/>
          <a:endParaRPr lang="ar-EG"/>
        </a:p>
      </dgm:t>
    </dgm:pt>
    <dgm:pt modelId="{740E0E1A-0BF0-4092-A503-BC8F15265507}" type="pres">
      <dgm:prSet presAssocID="{0D04E47B-64F9-4374-9E6D-1A9386173B35}" presName="connectorText" presStyleLbl="sibTrans2D1" presStyleIdx="2" presStyleCnt="4"/>
      <dgm:spPr/>
      <dgm:t>
        <a:bodyPr/>
        <a:lstStyle/>
        <a:p>
          <a:pPr rtl="1"/>
          <a:endParaRPr lang="ar-EG"/>
        </a:p>
      </dgm:t>
    </dgm:pt>
    <dgm:pt modelId="{D6632263-01C3-409E-8378-ADCEFE040018}" type="pres">
      <dgm:prSet presAssocID="{AB9B0280-564A-4BAA-81D1-A0B0BCFDD972}" presName="node" presStyleLbl="node1" presStyleIdx="3" presStyleCnt="5">
        <dgm:presLayoutVars>
          <dgm:bulletEnabled val="1"/>
        </dgm:presLayoutVars>
      </dgm:prSet>
      <dgm:spPr/>
      <dgm:t>
        <a:bodyPr/>
        <a:lstStyle/>
        <a:p>
          <a:pPr rtl="1"/>
          <a:endParaRPr lang="ar-EG"/>
        </a:p>
      </dgm:t>
    </dgm:pt>
    <dgm:pt modelId="{4E12B7C2-F1CE-4DD3-9449-1FDBFCC55881}" type="pres">
      <dgm:prSet presAssocID="{8282AF52-4D06-48C8-AAAF-76D455061F38}" presName="sibTrans" presStyleLbl="sibTrans2D1" presStyleIdx="3" presStyleCnt="4"/>
      <dgm:spPr/>
      <dgm:t>
        <a:bodyPr/>
        <a:lstStyle/>
        <a:p>
          <a:pPr rtl="1"/>
          <a:endParaRPr lang="ar-EG"/>
        </a:p>
      </dgm:t>
    </dgm:pt>
    <dgm:pt modelId="{7095D16D-64BB-4D82-8158-2ED73110C37B}" type="pres">
      <dgm:prSet presAssocID="{8282AF52-4D06-48C8-AAAF-76D455061F38}" presName="connectorText" presStyleLbl="sibTrans2D1" presStyleIdx="3" presStyleCnt="4"/>
      <dgm:spPr/>
      <dgm:t>
        <a:bodyPr/>
        <a:lstStyle/>
        <a:p>
          <a:pPr rtl="1"/>
          <a:endParaRPr lang="ar-EG"/>
        </a:p>
      </dgm:t>
    </dgm:pt>
    <dgm:pt modelId="{4A5626DC-4A48-4A8B-AAB2-A25807DDE28C}" type="pres">
      <dgm:prSet presAssocID="{468C8DFD-25EA-4BD7-80BE-4587688323B5}" presName="node" presStyleLbl="node1" presStyleIdx="4" presStyleCnt="5">
        <dgm:presLayoutVars>
          <dgm:bulletEnabled val="1"/>
        </dgm:presLayoutVars>
      </dgm:prSet>
      <dgm:spPr/>
      <dgm:t>
        <a:bodyPr/>
        <a:lstStyle/>
        <a:p>
          <a:pPr rtl="1"/>
          <a:endParaRPr lang="ar-EG"/>
        </a:p>
      </dgm:t>
    </dgm:pt>
  </dgm:ptLst>
  <dgm:cxnLst>
    <dgm:cxn modelId="{CBFBB72A-D308-4CFF-80BA-699B787A0205}" type="presOf" srcId="{F0AE4A35-D79C-4BF4-B162-58F2FC744939}" destId="{1CF31576-6F41-43DB-B38B-564AD712786D}" srcOrd="1" destOrd="0" presId="urn:microsoft.com/office/officeart/2005/8/layout/process1"/>
    <dgm:cxn modelId="{16FCD6CB-AF38-4CF6-823C-C89AF8714B12}" type="presOf" srcId="{AB9B0280-564A-4BAA-81D1-A0B0BCFDD972}" destId="{D6632263-01C3-409E-8378-ADCEFE040018}" srcOrd="0" destOrd="0" presId="urn:microsoft.com/office/officeart/2005/8/layout/process1"/>
    <dgm:cxn modelId="{82191706-F533-42AE-8EEB-DD2B95D67EC0}" type="presOf" srcId="{1C03E618-DB4D-4007-8009-8D2679003B28}" destId="{DAF018F9-519F-401B-800D-9A7B19D2E0B5}" srcOrd="0" destOrd="0" presId="urn:microsoft.com/office/officeart/2005/8/layout/process1"/>
    <dgm:cxn modelId="{41BA1A0D-580D-4D76-A96E-C5319FEBA9EE}" type="presOf" srcId="{4B29DB5D-1F04-454C-AB2D-8B06FC0EA041}" destId="{519D8AA5-821A-43AE-81C8-6E6193B3B998}" srcOrd="0" destOrd="0" presId="urn:microsoft.com/office/officeart/2005/8/layout/process1"/>
    <dgm:cxn modelId="{C1774DF6-F127-4303-9117-8E1CE0F952F3}" type="presOf" srcId="{8282AF52-4D06-48C8-AAAF-76D455061F38}" destId="{4E12B7C2-F1CE-4DD3-9449-1FDBFCC55881}" srcOrd="0" destOrd="0" presId="urn:microsoft.com/office/officeart/2005/8/layout/process1"/>
    <dgm:cxn modelId="{4C0AD742-0470-429B-9E57-26D4809BB820}" srcId="{3A5C38E6-978D-49E4-888B-00D517A7A9BB}" destId="{AB9B0280-564A-4BAA-81D1-A0B0BCFDD972}" srcOrd="3" destOrd="0" parTransId="{D9DB33A6-BB51-4AE3-9635-A3AB926D9253}" sibTransId="{8282AF52-4D06-48C8-AAAF-76D455061F38}"/>
    <dgm:cxn modelId="{BC7DD471-23B6-4FA5-B60E-2721B7E86701}" srcId="{3A5C38E6-978D-49E4-888B-00D517A7A9BB}" destId="{0C298E66-3D2B-4C5D-8623-AECCAACBA4EB}" srcOrd="1" destOrd="0" parTransId="{538D24AB-56A5-4A09-8489-BFDD68EEDE3D}" sibTransId="{F0AE4A35-D79C-4BF4-B162-58F2FC744939}"/>
    <dgm:cxn modelId="{C5EBFF5B-E5C2-46D1-8970-8F416911A3BC}" type="presOf" srcId="{D9B23BBC-D917-487D-B7FB-04844579605F}" destId="{3CDD0E59-1C13-462F-9EC8-69F834B77FB2}" srcOrd="0" destOrd="0" presId="urn:microsoft.com/office/officeart/2005/8/layout/process1"/>
    <dgm:cxn modelId="{79264824-ADE6-4CC3-AA16-0D770D10F858}" type="presOf" srcId="{0D04E47B-64F9-4374-9E6D-1A9386173B35}" destId="{740E0E1A-0BF0-4092-A503-BC8F15265507}" srcOrd="1" destOrd="0" presId="urn:microsoft.com/office/officeart/2005/8/layout/process1"/>
    <dgm:cxn modelId="{7882355F-0766-4F26-8239-A97EC1D16283}" type="presOf" srcId="{3A5C38E6-978D-49E4-888B-00D517A7A9BB}" destId="{228C0A65-7AE2-4959-A400-63AD7F3A019A}" srcOrd="0" destOrd="0" presId="urn:microsoft.com/office/officeart/2005/8/layout/process1"/>
    <dgm:cxn modelId="{B14EF1BD-583C-4BE7-81B1-09CBD74D66FB}" type="presOf" srcId="{D9B23BBC-D917-487D-B7FB-04844579605F}" destId="{778C93B6-E4DD-4523-B39B-D6E8ED35B6F7}" srcOrd="1" destOrd="0" presId="urn:microsoft.com/office/officeart/2005/8/layout/process1"/>
    <dgm:cxn modelId="{24332C42-4027-4676-BCC0-AFFE8D4AA080}" type="presOf" srcId="{0D04E47B-64F9-4374-9E6D-1A9386173B35}" destId="{1D1652C5-9DAB-44C0-A44B-06C901637585}" srcOrd="0" destOrd="0" presId="urn:microsoft.com/office/officeart/2005/8/layout/process1"/>
    <dgm:cxn modelId="{14B0934E-5B7E-44B1-9AB1-62EA16473329}" srcId="{3A5C38E6-978D-49E4-888B-00D517A7A9BB}" destId="{468C8DFD-25EA-4BD7-80BE-4587688323B5}" srcOrd="4" destOrd="0" parTransId="{57B527D5-1D73-4412-B7A8-9DE785EE9227}" sibTransId="{DD4EA2CC-88B4-4336-A8C0-8323C020D1F3}"/>
    <dgm:cxn modelId="{667646AE-9CDB-466A-977B-774E4BD88624}" type="presOf" srcId="{F0AE4A35-D79C-4BF4-B162-58F2FC744939}" destId="{BF7CA3B9-D363-4326-84E9-9A280BB3DE32}" srcOrd="0" destOrd="0" presId="urn:microsoft.com/office/officeart/2005/8/layout/process1"/>
    <dgm:cxn modelId="{D5531B29-6115-478B-B801-4A498E75554A}" srcId="{3A5C38E6-978D-49E4-888B-00D517A7A9BB}" destId="{4B29DB5D-1F04-454C-AB2D-8B06FC0EA041}" srcOrd="0" destOrd="0" parTransId="{E6C03BA0-F0A9-44D2-B985-B49309ED0639}" sibTransId="{D9B23BBC-D917-487D-B7FB-04844579605F}"/>
    <dgm:cxn modelId="{BF8D5433-DF48-4EFD-B0BC-D46FA51054EE}" srcId="{3A5C38E6-978D-49E4-888B-00D517A7A9BB}" destId="{1C03E618-DB4D-4007-8009-8D2679003B28}" srcOrd="2" destOrd="0" parTransId="{C98DEEBD-8E4F-4872-B213-6457C2B07297}" sibTransId="{0D04E47B-64F9-4374-9E6D-1A9386173B35}"/>
    <dgm:cxn modelId="{5A9E557F-0FA4-483D-9963-37449CE9BA2F}" type="presOf" srcId="{0C298E66-3D2B-4C5D-8623-AECCAACBA4EB}" destId="{F685AE47-DD8F-4D47-89AC-30D43EB67375}" srcOrd="0" destOrd="0" presId="urn:microsoft.com/office/officeart/2005/8/layout/process1"/>
    <dgm:cxn modelId="{663815F5-36A0-4ACB-A4CD-C53D711060D1}" type="presOf" srcId="{8282AF52-4D06-48C8-AAAF-76D455061F38}" destId="{7095D16D-64BB-4D82-8158-2ED73110C37B}" srcOrd="1" destOrd="0" presId="urn:microsoft.com/office/officeart/2005/8/layout/process1"/>
    <dgm:cxn modelId="{AC31461D-C369-4102-A4DC-0FA17EDDDA48}" type="presOf" srcId="{468C8DFD-25EA-4BD7-80BE-4587688323B5}" destId="{4A5626DC-4A48-4A8B-AAB2-A25807DDE28C}" srcOrd="0" destOrd="0" presId="urn:microsoft.com/office/officeart/2005/8/layout/process1"/>
    <dgm:cxn modelId="{75F8ED65-3860-4058-8F36-A749C0ADD7A5}" type="presParOf" srcId="{228C0A65-7AE2-4959-A400-63AD7F3A019A}" destId="{519D8AA5-821A-43AE-81C8-6E6193B3B998}" srcOrd="0" destOrd="0" presId="urn:microsoft.com/office/officeart/2005/8/layout/process1"/>
    <dgm:cxn modelId="{20616ED8-AB1F-4888-A99E-13F8CF1DC35C}" type="presParOf" srcId="{228C0A65-7AE2-4959-A400-63AD7F3A019A}" destId="{3CDD0E59-1C13-462F-9EC8-69F834B77FB2}" srcOrd="1" destOrd="0" presId="urn:microsoft.com/office/officeart/2005/8/layout/process1"/>
    <dgm:cxn modelId="{4F7E21EC-7250-4B70-B1CC-B22F028B4FD9}" type="presParOf" srcId="{3CDD0E59-1C13-462F-9EC8-69F834B77FB2}" destId="{778C93B6-E4DD-4523-B39B-D6E8ED35B6F7}" srcOrd="0" destOrd="0" presId="urn:microsoft.com/office/officeart/2005/8/layout/process1"/>
    <dgm:cxn modelId="{732C887F-192A-4D5D-877F-CDCD2BBBD891}" type="presParOf" srcId="{228C0A65-7AE2-4959-A400-63AD7F3A019A}" destId="{F685AE47-DD8F-4D47-89AC-30D43EB67375}" srcOrd="2" destOrd="0" presId="urn:microsoft.com/office/officeart/2005/8/layout/process1"/>
    <dgm:cxn modelId="{1DFE62C4-ECAA-4503-9BD0-4E63CE3C077D}" type="presParOf" srcId="{228C0A65-7AE2-4959-A400-63AD7F3A019A}" destId="{BF7CA3B9-D363-4326-84E9-9A280BB3DE32}" srcOrd="3" destOrd="0" presId="urn:microsoft.com/office/officeart/2005/8/layout/process1"/>
    <dgm:cxn modelId="{ECCEEEEE-CC79-44EF-AA4F-0FA1B47675D0}" type="presParOf" srcId="{BF7CA3B9-D363-4326-84E9-9A280BB3DE32}" destId="{1CF31576-6F41-43DB-B38B-564AD712786D}" srcOrd="0" destOrd="0" presId="urn:microsoft.com/office/officeart/2005/8/layout/process1"/>
    <dgm:cxn modelId="{2200292A-7BD2-4BE1-8942-283AEEAAC046}" type="presParOf" srcId="{228C0A65-7AE2-4959-A400-63AD7F3A019A}" destId="{DAF018F9-519F-401B-800D-9A7B19D2E0B5}" srcOrd="4" destOrd="0" presId="urn:microsoft.com/office/officeart/2005/8/layout/process1"/>
    <dgm:cxn modelId="{3260EF23-5201-40E0-8092-C8F03FE09694}" type="presParOf" srcId="{228C0A65-7AE2-4959-A400-63AD7F3A019A}" destId="{1D1652C5-9DAB-44C0-A44B-06C901637585}" srcOrd="5" destOrd="0" presId="urn:microsoft.com/office/officeart/2005/8/layout/process1"/>
    <dgm:cxn modelId="{E3C3A10E-6827-499E-A6BC-0FE13D5B1B3F}" type="presParOf" srcId="{1D1652C5-9DAB-44C0-A44B-06C901637585}" destId="{740E0E1A-0BF0-4092-A503-BC8F15265507}" srcOrd="0" destOrd="0" presId="urn:microsoft.com/office/officeart/2005/8/layout/process1"/>
    <dgm:cxn modelId="{11B0D013-5D3B-4A6E-A1E7-AB462CD0D55A}" type="presParOf" srcId="{228C0A65-7AE2-4959-A400-63AD7F3A019A}" destId="{D6632263-01C3-409E-8378-ADCEFE040018}" srcOrd="6" destOrd="0" presId="urn:microsoft.com/office/officeart/2005/8/layout/process1"/>
    <dgm:cxn modelId="{5C690A98-1F56-4EBB-AD48-BDA390AAA79B}" type="presParOf" srcId="{228C0A65-7AE2-4959-A400-63AD7F3A019A}" destId="{4E12B7C2-F1CE-4DD3-9449-1FDBFCC55881}" srcOrd="7" destOrd="0" presId="urn:microsoft.com/office/officeart/2005/8/layout/process1"/>
    <dgm:cxn modelId="{EEFD9967-8BB4-43B5-BDEC-FC4635AB4487}" type="presParOf" srcId="{4E12B7C2-F1CE-4DD3-9449-1FDBFCC55881}" destId="{7095D16D-64BB-4D82-8158-2ED73110C37B}" srcOrd="0" destOrd="0" presId="urn:microsoft.com/office/officeart/2005/8/layout/process1"/>
    <dgm:cxn modelId="{2A853411-73EC-4BA9-9443-50EC019C7BA3}" type="presParOf" srcId="{228C0A65-7AE2-4959-A400-63AD7F3A019A}" destId="{4A5626DC-4A48-4A8B-AAB2-A25807DDE28C}"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5E376B-9697-4915-9993-A850622921B6}" type="doc">
      <dgm:prSet loTypeId="urn:microsoft.com/office/officeart/2005/8/layout/hierarchy4" loCatId="list" qsTypeId="urn:microsoft.com/office/officeart/2005/8/quickstyle/3d2" qsCatId="3D" csTypeId="urn:microsoft.com/office/officeart/2005/8/colors/colorful3" csCatId="colorful" phldr="1"/>
      <dgm:spPr/>
      <dgm:t>
        <a:bodyPr/>
        <a:lstStyle/>
        <a:p>
          <a:pPr rtl="1"/>
          <a:endParaRPr lang="ar-EG"/>
        </a:p>
      </dgm:t>
    </dgm:pt>
    <dgm:pt modelId="{27C9C84F-0C6D-46F5-A1B2-C96143D242B9}">
      <dgm:prSet phldrT="[Text]" custT="1"/>
      <dgm:spPr/>
      <dgm:t>
        <a:bodyPr/>
        <a:lstStyle/>
        <a:p>
          <a:pPr rtl="1"/>
          <a:r>
            <a:rPr lang="ar-SA" sz="3200" b="1" dirty="0" smtClean="0">
              <a:latin typeface="Traditional Arabic" pitchFamily="18" charset="-78"/>
              <a:cs typeface="Traditional Arabic" pitchFamily="18" charset="-78"/>
            </a:rPr>
            <a:t>حق الأبناء في العدالة المالية فيما بينهما </a:t>
          </a:r>
          <a:endParaRPr lang="ar-EG" sz="3200" dirty="0">
            <a:latin typeface="Traditional Arabic" pitchFamily="18" charset="-78"/>
            <a:cs typeface="Traditional Arabic" pitchFamily="18" charset="-78"/>
          </a:endParaRPr>
        </a:p>
      </dgm:t>
    </dgm:pt>
    <dgm:pt modelId="{0BBC9819-90E1-489F-BE0D-71E7C0B23E65}" type="parTrans" cxnId="{8496120E-244F-4745-8C7B-7F5836C03CA8}">
      <dgm:prSet/>
      <dgm:spPr/>
      <dgm:t>
        <a:bodyPr/>
        <a:lstStyle/>
        <a:p>
          <a:pPr rtl="1"/>
          <a:endParaRPr lang="ar-EG"/>
        </a:p>
      </dgm:t>
    </dgm:pt>
    <dgm:pt modelId="{86F22536-891F-4261-BB7B-DAD6C6AFE899}" type="sibTrans" cxnId="{8496120E-244F-4745-8C7B-7F5836C03CA8}">
      <dgm:prSet/>
      <dgm:spPr/>
      <dgm:t>
        <a:bodyPr/>
        <a:lstStyle/>
        <a:p>
          <a:pPr rtl="1"/>
          <a:endParaRPr lang="ar-EG"/>
        </a:p>
      </dgm:t>
    </dgm:pt>
    <dgm:pt modelId="{1253F309-4189-4640-B35C-54FDEBB44AB5}">
      <dgm:prSet phldrT="[Text]" custT="1"/>
      <dgm:spPr/>
      <dgm:t>
        <a:bodyPr/>
        <a:lstStyle/>
        <a:p>
          <a:pPr rtl="1"/>
          <a:r>
            <a:rPr lang="ar-SA" sz="2400" b="1" dirty="0" smtClean="0">
              <a:latin typeface="Traditional Arabic" pitchFamily="18" charset="-78"/>
              <a:cs typeface="Traditional Arabic" pitchFamily="18" charset="-78"/>
            </a:rPr>
            <a:t>حق الأبناء في الميراث.</a:t>
          </a:r>
          <a:endParaRPr lang="ar-EG" sz="2400" dirty="0">
            <a:latin typeface="Traditional Arabic" pitchFamily="18" charset="-78"/>
            <a:cs typeface="Traditional Arabic" pitchFamily="18" charset="-78"/>
          </a:endParaRPr>
        </a:p>
      </dgm:t>
    </dgm:pt>
    <dgm:pt modelId="{0BA43D32-1336-4D45-BE97-139BEF55F3BF}" type="parTrans" cxnId="{93F9D0D4-A5A0-46B6-8BD1-52162471C3A7}">
      <dgm:prSet/>
      <dgm:spPr/>
      <dgm:t>
        <a:bodyPr/>
        <a:lstStyle/>
        <a:p>
          <a:pPr rtl="1"/>
          <a:endParaRPr lang="ar-EG"/>
        </a:p>
      </dgm:t>
    </dgm:pt>
    <dgm:pt modelId="{895104DE-EAA9-4CEB-ADBC-44350BFAEF66}" type="sibTrans" cxnId="{93F9D0D4-A5A0-46B6-8BD1-52162471C3A7}">
      <dgm:prSet/>
      <dgm:spPr/>
      <dgm:t>
        <a:bodyPr/>
        <a:lstStyle/>
        <a:p>
          <a:pPr rtl="1"/>
          <a:endParaRPr lang="ar-EG"/>
        </a:p>
      </dgm:t>
    </dgm:pt>
    <dgm:pt modelId="{A4E903E0-DC9B-4990-A29E-FA71295A6F75}">
      <dgm:prSet phldrT="[Text]" custT="1"/>
      <dgm:spPr/>
      <dgm:t>
        <a:bodyPr/>
        <a:lstStyle/>
        <a:p>
          <a:pPr rtl="1"/>
          <a:r>
            <a:rPr lang="ar-SA" sz="2400" b="1" dirty="0" smtClean="0">
              <a:latin typeface="Traditional Arabic" pitchFamily="18" charset="-78"/>
              <a:cs typeface="Traditional Arabic" pitchFamily="18" charset="-78"/>
            </a:rPr>
            <a:t>حق الأبناء في العيش الكريم.</a:t>
          </a:r>
          <a:endParaRPr lang="ar-EG" sz="2400" dirty="0">
            <a:latin typeface="Traditional Arabic" pitchFamily="18" charset="-78"/>
            <a:cs typeface="Traditional Arabic" pitchFamily="18" charset="-78"/>
          </a:endParaRPr>
        </a:p>
      </dgm:t>
    </dgm:pt>
    <dgm:pt modelId="{5FB178B0-2019-4E03-9F69-7C74A8A53EE0}" type="parTrans" cxnId="{69011609-10E4-4059-AF5F-C52E440250EC}">
      <dgm:prSet/>
      <dgm:spPr/>
      <dgm:t>
        <a:bodyPr/>
        <a:lstStyle/>
        <a:p>
          <a:pPr rtl="1"/>
          <a:endParaRPr lang="ar-EG"/>
        </a:p>
      </dgm:t>
    </dgm:pt>
    <dgm:pt modelId="{59920DC7-EC7C-4660-9A45-A5797CC3BCDE}" type="sibTrans" cxnId="{69011609-10E4-4059-AF5F-C52E440250EC}">
      <dgm:prSet/>
      <dgm:spPr/>
      <dgm:t>
        <a:bodyPr/>
        <a:lstStyle/>
        <a:p>
          <a:pPr rtl="1"/>
          <a:endParaRPr lang="ar-EG"/>
        </a:p>
      </dgm:t>
    </dgm:pt>
    <dgm:pt modelId="{4D99782A-66AB-4DCF-BA35-91268118D1B9}">
      <dgm:prSet phldrT="[Text]" custT="1"/>
      <dgm:spPr/>
      <dgm:t>
        <a:bodyPr/>
        <a:lstStyle/>
        <a:p>
          <a:pPr rtl="1"/>
          <a:r>
            <a:rPr lang="ar-SA" sz="2400" b="1" dirty="0" smtClean="0">
              <a:latin typeface="Traditional Arabic" pitchFamily="18" charset="-78"/>
              <a:cs typeface="Traditional Arabic" pitchFamily="18" charset="-78"/>
            </a:rPr>
            <a:t>حق الأبناء في التعليم</a:t>
          </a:r>
          <a:endParaRPr lang="ar-EG" sz="2400" dirty="0">
            <a:latin typeface="Traditional Arabic" pitchFamily="18" charset="-78"/>
            <a:cs typeface="Traditional Arabic" pitchFamily="18" charset="-78"/>
          </a:endParaRPr>
        </a:p>
      </dgm:t>
    </dgm:pt>
    <dgm:pt modelId="{31982E0A-BE24-4338-8D37-E46505F28FED}" type="parTrans" cxnId="{5B8E7AEC-4575-452A-A936-48709AACB595}">
      <dgm:prSet/>
      <dgm:spPr/>
      <dgm:t>
        <a:bodyPr/>
        <a:lstStyle/>
        <a:p>
          <a:pPr rtl="1"/>
          <a:endParaRPr lang="ar-EG"/>
        </a:p>
      </dgm:t>
    </dgm:pt>
    <dgm:pt modelId="{2C47458C-7B93-4052-90D9-B370036C2768}" type="sibTrans" cxnId="{5B8E7AEC-4575-452A-A936-48709AACB595}">
      <dgm:prSet/>
      <dgm:spPr/>
      <dgm:t>
        <a:bodyPr/>
        <a:lstStyle/>
        <a:p>
          <a:pPr rtl="1"/>
          <a:endParaRPr lang="ar-EG"/>
        </a:p>
      </dgm:t>
    </dgm:pt>
    <dgm:pt modelId="{D5C0356E-CC5C-4BB9-88F2-2F87B7A168A5}">
      <dgm:prSet phldrT="[Text]" custT="1"/>
      <dgm:spPr/>
      <dgm:t>
        <a:bodyPr/>
        <a:lstStyle/>
        <a:p>
          <a:pPr rtl="1"/>
          <a:r>
            <a:rPr lang="ar-SA" sz="2400" b="1" dirty="0" smtClean="0">
              <a:latin typeface="Traditional Arabic" pitchFamily="18" charset="-78"/>
              <a:cs typeface="Traditional Arabic" pitchFamily="18" charset="-78"/>
            </a:rPr>
            <a:t>حق الأبناء في العلاج والرعاية الصحية.</a:t>
          </a:r>
          <a:endParaRPr lang="ar-EG" sz="2400" dirty="0">
            <a:latin typeface="Traditional Arabic" pitchFamily="18" charset="-78"/>
            <a:cs typeface="Traditional Arabic" pitchFamily="18" charset="-78"/>
          </a:endParaRPr>
        </a:p>
      </dgm:t>
    </dgm:pt>
    <dgm:pt modelId="{2F88B8A4-243D-488D-9725-6A07748D079F}" type="parTrans" cxnId="{F448DFB9-0D87-4118-B2BA-3816AC79FC57}">
      <dgm:prSet/>
      <dgm:spPr/>
      <dgm:t>
        <a:bodyPr/>
        <a:lstStyle/>
        <a:p>
          <a:pPr rtl="1"/>
          <a:endParaRPr lang="ar-EG"/>
        </a:p>
      </dgm:t>
    </dgm:pt>
    <dgm:pt modelId="{E77C1ABB-67D7-467B-81C4-36DB8A696F78}" type="sibTrans" cxnId="{F448DFB9-0D87-4118-B2BA-3816AC79FC57}">
      <dgm:prSet/>
      <dgm:spPr/>
      <dgm:t>
        <a:bodyPr/>
        <a:lstStyle/>
        <a:p>
          <a:pPr rtl="1"/>
          <a:endParaRPr lang="ar-EG"/>
        </a:p>
      </dgm:t>
    </dgm:pt>
    <dgm:pt modelId="{94740169-9A30-448B-BF37-37D26B4EAE01}">
      <dgm:prSet phldrT="[Text]" custT="1"/>
      <dgm:spPr/>
      <dgm:t>
        <a:bodyPr/>
        <a:lstStyle/>
        <a:p>
          <a:pPr rtl="1"/>
          <a:r>
            <a:rPr lang="ar-SA" sz="2400" b="1" dirty="0" smtClean="0">
              <a:latin typeface="Traditional Arabic" pitchFamily="18" charset="-78"/>
              <a:cs typeface="Traditional Arabic" pitchFamily="18" charset="-78"/>
            </a:rPr>
            <a:t>حق الأبناء في تأمين مستقبلهم المالي.</a:t>
          </a:r>
          <a:endParaRPr lang="ar-EG" sz="2400" dirty="0">
            <a:latin typeface="Traditional Arabic" pitchFamily="18" charset="-78"/>
            <a:cs typeface="Traditional Arabic" pitchFamily="18" charset="-78"/>
          </a:endParaRPr>
        </a:p>
      </dgm:t>
    </dgm:pt>
    <dgm:pt modelId="{FE45722A-7983-4288-BC31-F69ED5FAE7C7}" type="parTrans" cxnId="{DB206901-3723-4B2E-8A04-DF2BE588E381}">
      <dgm:prSet/>
      <dgm:spPr/>
      <dgm:t>
        <a:bodyPr/>
        <a:lstStyle/>
        <a:p>
          <a:pPr rtl="1"/>
          <a:endParaRPr lang="ar-EG"/>
        </a:p>
      </dgm:t>
    </dgm:pt>
    <dgm:pt modelId="{CFCCB569-CC65-44E3-B14B-F1623960BB74}" type="sibTrans" cxnId="{DB206901-3723-4B2E-8A04-DF2BE588E381}">
      <dgm:prSet/>
      <dgm:spPr/>
      <dgm:t>
        <a:bodyPr/>
        <a:lstStyle/>
        <a:p>
          <a:pPr rtl="1"/>
          <a:endParaRPr lang="ar-EG"/>
        </a:p>
      </dgm:t>
    </dgm:pt>
    <dgm:pt modelId="{FA5A337A-D72E-4B31-9006-F3C7E6287567}" type="pres">
      <dgm:prSet presAssocID="{B45E376B-9697-4915-9993-A850622921B6}" presName="Name0" presStyleCnt="0">
        <dgm:presLayoutVars>
          <dgm:chPref val="1"/>
          <dgm:dir/>
          <dgm:animOne val="branch"/>
          <dgm:animLvl val="lvl"/>
          <dgm:resizeHandles/>
        </dgm:presLayoutVars>
      </dgm:prSet>
      <dgm:spPr/>
      <dgm:t>
        <a:bodyPr/>
        <a:lstStyle/>
        <a:p>
          <a:pPr rtl="1"/>
          <a:endParaRPr lang="ar-EG"/>
        </a:p>
      </dgm:t>
    </dgm:pt>
    <dgm:pt modelId="{187013C7-9D45-4AE0-8E9C-BDC1B11643D2}" type="pres">
      <dgm:prSet presAssocID="{27C9C84F-0C6D-46F5-A1B2-C96143D242B9}" presName="vertOne" presStyleCnt="0"/>
      <dgm:spPr/>
    </dgm:pt>
    <dgm:pt modelId="{61A17FF6-34B5-40A0-8969-867B49F646C8}" type="pres">
      <dgm:prSet presAssocID="{27C9C84F-0C6D-46F5-A1B2-C96143D242B9}" presName="txOne" presStyleLbl="node0" presStyleIdx="0" presStyleCnt="1" custLinFactY="1393" custLinFactNeighborX="60" custLinFactNeighborY="100000">
        <dgm:presLayoutVars>
          <dgm:chPref val="3"/>
        </dgm:presLayoutVars>
      </dgm:prSet>
      <dgm:spPr/>
      <dgm:t>
        <a:bodyPr/>
        <a:lstStyle/>
        <a:p>
          <a:pPr rtl="1"/>
          <a:endParaRPr lang="ar-EG"/>
        </a:p>
      </dgm:t>
    </dgm:pt>
    <dgm:pt modelId="{CDDFAFD9-1E4B-4CAF-99A4-88F83ECDB10F}" type="pres">
      <dgm:prSet presAssocID="{27C9C84F-0C6D-46F5-A1B2-C96143D242B9}" presName="parTransOne" presStyleCnt="0"/>
      <dgm:spPr/>
    </dgm:pt>
    <dgm:pt modelId="{CBEB5D62-4C41-4F2B-AF7C-76A56B088B2E}" type="pres">
      <dgm:prSet presAssocID="{27C9C84F-0C6D-46F5-A1B2-C96143D242B9}" presName="horzOne" presStyleCnt="0"/>
      <dgm:spPr/>
    </dgm:pt>
    <dgm:pt modelId="{3CEF6C07-D31B-4F9B-8484-BCF1A5FF8E4C}" type="pres">
      <dgm:prSet presAssocID="{1253F309-4189-4640-B35C-54FDEBB44AB5}" presName="vertTwo" presStyleCnt="0"/>
      <dgm:spPr/>
    </dgm:pt>
    <dgm:pt modelId="{9566D923-BC3E-4651-B704-A5713ABB1D7F}" type="pres">
      <dgm:prSet presAssocID="{1253F309-4189-4640-B35C-54FDEBB44AB5}" presName="txTwo" presStyleLbl="node2" presStyleIdx="0" presStyleCnt="2" custLinFactY="37" custLinFactNeighborX="1534" custLinFactNeighborY="100000">
        <dgm:presLayoutVars>
          <dgm:chPref val="3"/>
        </dgm:presLayoutVars>
      </dgm:prSet>
      <dgm:spPr/>
      <dgm:t>
        <a:bodyPr/>
        <a:lstStyle/>
        <a:p>
          <a:pPr rtl="1"/>
          <a:endParaRPr lang="ar-EG"/>
        </a:p>
      </dgm:t>
    </dgm:pt>
    <dgm:pt modelId="{272B2D65-4E0B-4064-B8C1-448D7FDADE36}" type="pres">
      <dgm:prSet presAssocID="{1253F309-4189-4640-B35C-54FDEBB44AB5}" presName="parTransTwo" presStyleCnt="0"/>
      <dgm:spPr/>
    </dgm:pt>
    <dgm:pt modelId="{2C7D25D5-714E-4922-93D0-F5B419694F51}" type="pres">
      <dgm:prSet presAssocID="{1253F309-4189-4640-B35C-54FDEBB44AB5}" presName="horzTwo" presStyleCnt="0"/>
      <dgm:spPr/>
    </dgm:pt>
    <dgm:pt modelId="{52B58F2D-E1B7-4C87-81F0-6BAB5A480B77}" type="pres">
      <dgm:prSet presAssocID="{A4E903E0-DC9B-4990-A29E-FA71295A6F75}" presName="vertThree" presStyleCnt="0"/>
      <dgm:spPr/>
    </dgm:pt>
    <dgm:pt modelId="{D10B7621-321D-486E-B752-C62407BB68D1}" type="pres">
      <dgm:prSet presAssocID="{A4E903E0-DC9B-4990-A29E-FA71295A6F75}" presName="txThree" presStyleLbl="node3" presStyleIdx="0" presStyleCnt="3" custLinFactNeighborX="3132" custLinFactNeighborY="1872">
        <dgm:presLayoutVars>
          <dgm:chPref val="3"/>
        </dgm:presLayoutVars>
      </dgm:prSet>
      <dgm:spPr/>
      <dgm:t>
        <a:bodyPr/>
        <a:lstStyle/>
        <a:p>
          <a:pPr rtl="1"/>
          <a:endParaRPr lang="ar-EG"/>
        </a:p>
      </dgm:t>
    </dgm:pt>
    <dgm:pt modelId="{C4BFF7F4-43B0-406A-A608-5FADB743D2BF}" type="pres">
      <dgm:prSet presAssocID="{A4E903E0-DC9B-4990-A29E-FA71295A6F75}" presName="horzThree" presStyleCnt="0"/>
      <dgm:spPr/>
    </dgm:pt>
    <dgm:pt modelId="{7D6AE537-3BCA-433C-B723-F1DC7A95723B}" type="pres">
      <dgm:prSet presAssocID="{59920DC7-EC7C-4660-9A45-A5797CC3BCDE}" presName="sibSpaceThree" presStyleCnt="0"/>
      <dgm:spPr/>
    </dgm:pt>
    <dgm:pt modelId="{7C7147C0-0DE8-42AB-95D7-24642E184143}" type="pres">
      <dgm:prSet presAssocID="{4D99782A-66AB-4DCF-BA35-91268118D1B9}" presName="vertThree" presStyleCnt="0"/>
      <dgm:spPr/>
    </dgm:pt>
    <dgm:pt modelId="{1F0E3D0A-18D8-4E41-899B-F7B7FBD418C9}" type="pres">
      <dgm:prSet presAssocID="{4D99782A-66AB-4DCF-BA35-91268118D1B9}" presName="txThree" presStyleLbl="node3" presStyleIdx="1" presStyleCnt="3" custLinFactNeighborX="780" custLinFactNeighborY="3197">
        <dgm:presLayoutVars>
          <dgm:chPref val="3"/>
        </dgm:presLayoutVars>
      </dgm:prSet>
      <dgm:spPr/>
      <dgm:t>
        <a:bodyPr/>
        <a:lstStyle/>
        <a:p>
          <a:pPr rtl="1"/>
          <a:endParaRPr lang="ar-EG"/>
        </a:p>
      </dgm:t>
    </dgm:pt>
    <dgm:pt modelId="{57563494-C53E-4C84-9041-92E77569D32C}" type="pres">
      <dgm:prSet presAssocID="{4D99782A-66AB-4DCF-BA35-91268118D1B9}" presName="horzThree" presStyleCnt="0"/>
      <dgm:spPr/>
    </dgm:pt>
    <dgm:pt modelId="{1DB3D6ED-8098-4083-8A58-09BF3257318E}" type="pres">
      <dgm:prSet presAssocID="{895104DE-EAA9-4CEB-ADBC-44350BFAEF66}" presName="sibSpaceTwo" presStyleCnt="0"/>
      <dgm:spPr/>
    </dgm:pt>
    <dgm:pt modelId="{C9F08A08-BF7F-4B50-A2B5-7AF79B90C171}" type="pres">
      <dgm:prSet presAssocID="{D5C0356E-CC5C-4BB9-88F2-2F87B7A168A5}" presName="vertTwo" presStyleCnt="0"/>
      <dgm:spPr/>
    </dgm:pt>
    <dgm:pt modelId="{FE6007A2-F156-4FC6-9469-BE2617DA9AD2}" type="pres">
      <dgm:prSet presAssocID="{D5C0356E-CC5C-4BB9-88F2-2F87B7A168A5}" presName="txTwo" presStyleLbl="node2" presStyleIdx="1" presStyleCnt="2" custLinFactY="37" custLinFactNeighborX="89" custLinFactNeighborY="100000">
        <dgm:presLayoutVars>
          <dgm:chPref val="3"/>
        </dgm:presLayoutVars>
      </dgm:prSet>
      <dgm:spPr/>
      <dgm:t>
        <a:bodyPr/>
        <a:lstStyle/>
        <a:p>
          <a:pPr rtl="1"/>
          <a:endParaRPr lang="ar-EG"/>
        </a:p>
      </dgm:t>
    </dgm:pt>
    <dgm:pt modelId="{4E7840E0-1220-4D57-87AB-A0C8B6DD8BD4}" type="pres">
      <dgm:prSet presAssocID="{D5C0356E-CC5C-4BB9-88F2-2F87B7A168A5}" presName="parTransTwo" presStyleCnt="0"/>
      <dgm:spPr/>
    </dgm:pt>
    <dgm:pt modelId="{E3FB8454-1288-4171-8CFA-ED02C599B3C3}" type="pres">
      <dgm:prSet presAssocID="{D5C0356E-CC5C-4BB9-88F2-2F87B7A168A5}" presName="horzTwo" presStyleCnt="0"/>
      <dgm:spPr/>
    </dgm:pt>
    <dgm:pt modelId="{F492CFC5-AF00-4875-8B40-69B89CE0A7D6}" type="pres">
      <dgm:prSet presAssocID="{94740169-9A30-448B-BF37-37D26B4EAE01}" presName="vertThree" presStyleCnt="0"/>
      <dgm:spPr/>
    </dgm:pt>
    <dgm:pt modelId="{EDEE2FFF-44A1-4601-A903-14316DA90B94}" type="pres">
      <dgm:prSet presAssocID="{94740169-9A30-448B-BF37-37D26B4EAE01}" presName="txThree" presStyleLbl="node3" presStyleIdx="2" presStyleCnt="3" custLinFactNeighborX="186" custLinFactNeighborY="6058">
        <dgm:presLayoutVars>
          <dgm:chPref val="3"/>
        </dgm:presLayoutVars>
      </dgm:prSet>
      <dgm:spPr/>
      <dgm:t>
        <a:bodyPr/>
        <a:lstStyle/>
        <a:p>
          <a:pPr rtl="1"/>
          <a:endParaRPr lang="ar-EG"/>
        </a:p>
      </dgm:t>
    </dgm:pt>
    <dgm:pt modelId="{F780B928-E364-453B-BE5B-9A922068A60F}" type="pres">
      <dgm:prSet presAssocID="{94740169-9A30-448B-BF37-37D26B4EAE01}" presName="horzThree" presStyleCnt="0"/>
      <dgm:spPr/>
    </dgm:pt>
  </dgm:ptLst>
  <dgm:cxnLst>
    <dgm:cxn modelId="{93F9D0D4-A5A0-46B6-8BD1-52162471C3A7}" srcId="{27C9C84F-0C6D-46F5-A1B2-C96143D242B9}" destId="{1253F309-4189-4640-B35C-54FDEBB44AB5}" srcOrd="0" destOrd="0" parTransId="{0BA43D32-1336-4D45-BE97-139BEF55F3BF}" sibTransId="{895104DE-EAA9-4CEB-ADBC-44350BFAEF66}"/>
    <dgm:cxn modelId="{5B8E7AEC-4575-452A-A936-48709AACB595}" srcId="{1253F309-4189-4640-B35C-54FDEBB44AB5}" destId="{4D99782A-66AB-4DCF-BA35-91268118D1B9}" srcOrd="1" destOrd="0" parTransId="{31982E0A-BE24-4338-8D37-E46505F28FED}" sibTransId="{2C47458C-7B93-4052-90D9-B370036C2768}"/>
    <dgm:cxn modelId="{F448DFB9-0D87-4118-B2BA-3816AC79FC57}" srcId="{27C9C84F-0C6D-46F5-A1B2-C96143D242B9}" destId="{D5C0356E-CC5C-4BB9-88F2-2F87B7A168A5}" srcOrd="1" destOrd="0" parTransId="{2F88B8A4-243D-488D-9725-6A07748D079F}" sibTransId="{E77C1ABB-67D7-467B-81C4-36DB8A696F78}"/>
    <dgm:cxn modelId="{D6997F4D-D52D-4BCB-9D9D-3C91C7CAEA31}" type="presOf" srcId="{D5C0356E-CC5C-4BB9-88F2-2F87B7A168A5}" destId="{FE6007A2-F156-4FC6-9469-BE2617DA9AD2}" srcOrd="0" destOrd="0" presId="urn:microsoft.com/office/officeart/2005/8/layout/hierarchy4"/>
    <dgm:cxn modelId="{DB206901-3723-4B2E-8A04-DF2BE588E381}" srcId="{D5C0356E-CC5C-4BB9-88F2-2F87B7A168A5}" destId="{94740169-9A30-448B-BF37-37D26B4EAE01}" srcOrd="0" destOrd="0" parTransId="{FE45722A-7983-4288-BC31-F69ED5FAE7C7}" sibTransId="{CFCCB569-CC65-44E3-B14B-F1623960BB74}"/>
    <dgm:cxn modelId="{814815F6-D81D-4595-B2E1-63AB146025D9}" type="presOf" srcId="{4D99782A-66AB-4DCF-BA35-91268118D1B9}" destId="{1F0E3D0A-18D8-4E41-899B-F7B7FBD418C9}" srcOrd="0" destOrd="0" presId="urn:microsoft.com/office/officeart/2005/8/layout/hierarchy4"/>
    <dgm:cxn modelId="{870298EC-29E8-480C-9F1F-65D50CF4C2CE}" type="presOf" srcId="{27C9C84F-0C6D-46F5-A1B2-C96143D242B9}" destId="{61A17FF6-34B5-40A0-8969-867B49F646C8}" srcOrd="0" destOrd="0" presId="urn:microsoft.com/office/officeart/2005/8/layout/hierarchy4"/>
    <dgm:cxn modelId="{BD5002BA-F83B-4BE3-9C30-BC7A2A53D936}" type="presOf" srcId="{B45E376B-9697-4915-9993-A850622921B6}" destId="{FA5A337A-D72E-4B31-9006-F3C7E6287567}" srcOrd="0" destOrd="0" presId="urn:microsoft.com/office/officeart/2005/8/layout/hierarchy4"/>
    <dgm:cxn modelId="{897A0D12-FD3F-42E4-A6BA-C55F50D7735B}" type="presOf" srcId="{1253F309-4189-4640-B35C-54FDEBB44AB5}" destId="{9566D923-BC3E-4651-B704-A5713ABB1D7F}" srcOrd="0" destOrd="0" presId="urn:microsoft.com/office/officeart/2005/8/layout/hierarchy4"/>
    <dgm:cxn modelId="{9D2F1293-63A7-4F5E-9A1A-631E1606B3CB}" type="presOf" srcId="{94740169-9A30-448B-BF37-37D26B4EAE01}" destId="{EDEE2FFF-44A1-4601-A903-14316DA90B94}" srcOrd="0" destOrd="0" presId="urn:microsoft.com/office/officeart/2005/8/layout/hierarchy4"/>
    <dgm:cxn modelId="{69011609-10E4-4059-AF5F-C52E440250EC}" srcId="{1253F309-4189-4640-B35C-54FDEBB44AB5}" destId="{A4E903E0-DC9B-4990-A29E-FA71295A6F75}" srcOrd="0" destOrd="0" parTransId="{5FB178B0-2019-4E03-9F69-7C74A8A53EE0}" sibTransId="{59920DC7-EC7C-4660-9A45-A5797CC3BCDE}"/>
    <dgm:cxn modelId="{8496120E-244F-4745-8C7B-7F5836C03CA8}" srcId="{B45E376B-9697-4915-9993-A850622921B6}" destId="{27C9C84F-0C6D-46F5-A1B2-C96143D242B9}" srcOrd="0" destOrd="0" parTransId="{0BBC9819-90E1-489F-BE0D-71E7C0B23E65}" sibTransId="{86F22536-891F-4261-BB7B-DAD6C6AFE899}"/>
    <dgm:cxn modelId="{D19A9E24-EBA3-4E66-893B-3A5A2B7201EA}" type="presOf" srcId="{A4E903E0-DC9B-4990-A29E-FA71295A6F75}" destId="{D10B7621-321D-486E-B752-C62407BB68D1}" srcOrd="0" destOrd="0" presId="urn:microsoft.com/office/officeart/2005/8/layout/hierarchy4"/>
    <dgm:cxn modelId="{B73045AA-4204-490E-AE96-C3027F8E06E3}" type="presParOf" srcId="{FA5A337A-D72E-4B31-9006-F3C7E6287567}" destId="{187013C7-9D45-4AE0-8E9C-BDC1B11643D2}" srcOrd="0" destOrd="0" presId="urn:microsoft.com/office/officeart/2005/8/layout/hierarchy4"/>
    <dgm:cxn modelId="{11CD756F-B7B9-4152-AD67-8C2677C73E11}" type="presParOf" srcId="{187013C7-9D45-4AE0-8E9C-BDC1B11643D2}" destId="{61A17FF6-34B5-40A0-8969-867B49F646C8}" srcOrd="0" destOrd="0" presId="urn:microsoft.com/office/officeart/2005/8/layout/hierarchy4"/>
    <dgm:cxn modelId="{354A71AB-BDCC-4BBD-8A7B-EF680687BC35}" type="presParOf" srcId="{187013C7-9D45-4AE0-8E9C-BDC1B11643D2}" destId="{CDDFAFD9-1E4B-4CAF-99A4-88F83ECDB10F}" srcOrd="1" destOrd="0" presId="urn:microsoft.com/office/officeart/2005/8/layout/hierarchy4"/>
    <dgm:cxn modelId="{A06D78AC-8E7A-4A17-BE5E-5F75F94F00E6}" type="presParOf" srcId="{187013C7-9D45-4AE0-8E9C-BDC1B11643D2}" destId="{CBEB5D62-4C41-4F2B-AF7C-76A56B088B2E}" srcOrd="2" destOrd="0" presId="urn:microsoft.com/office/officeart/2005/8/layout/hierarchy4"/>
    <dgm:cxn modelId="{02B3F6D5-351E-4682-9221-538C31A4FC7A}" type="presParOf" srcId="{CBEB5D62-4C41-4F2B-AF7C-76A56B088B2E}" destId="{3CEF6C07-D31B-4F9B-8484-BCF1A5FF8E4C}" srcOrd="0" destOrd="0" presId="urn:microsoft.com/office/officeart/2005/8/layout/hierarchy4"/>
    <dgm:cxn modelId="{5F1AF801-F45C-4769-8A96-977749107DA4}" type="presParOf" srcId="{3CEF6C07-D31B-4F9B-8484-BCF1A5FF8E4C}" destId="{9566D923-BC3E-4651-B704-A5713ABB1D7F}" srcOrd="0" destOrd="0" presId="urn:microsoft.com/office/officeart/2005/8/layout/hierarchy4"/>
    <dgm:cxn modelId="{8411AE05-68B8-4646-BD07-522D2C05C221}" type="presParOf" srcId="{3CEF6C07-D31B-4F9B-8484-BCF1A5FF8E4C}" destId="{272B2D65-4E0B-4064-B8C1-448D7FDADE36}" srcOrd="1" destOrd="0" presId="urn:microsoft.com/office/officeart/2005/8/layout/hierarchy4"/>
    <dgm:cxn modelId="{416CF656-2F88-4681-B13B-5F842FD9C54E}" type="presParOf" srcId="{3CEF6C07-D31B-4F9B-8484-BCF1A5FF8E4C}" destId="{2C7D25D5-714E-4922-93D0-F5B419694F51}" srcOrd="2" destOrd="0" presId="urn:microsoft.com/office/officeart/2005/8/layout/hierarchy4"/>
    <dgm:cxn modelId="{F4973DF2-6CF6-4AF2-8003-DDEFC7F25D75}" type="presParOf" srcId="{2C7D25D5-714E-4922-93D0-F5B419694F51}" destId="{52B58F2D-E1B7-4C87-81F0-6BAB5A480B77}" srcOrd="0" destOrd="0" presId="urn:microsoft.com/office/officeart/2005/8/layout/hierarchy4"/>
    <dgm:cxn modelId="{588716E0-1D2C-48CF-94DC-B55689DC976F}" type="presParOf" srcId="{52B58F2D-E1B7-4C87-81F0-6BAB5A480B77}" destId="{D10B7621-321D-486E-B752-C62407BB68D1}" srcOrd="0" destOrd="0" presId="urn:microsoft.com/office/officeart/2005/8/layout/hierarchy4"/>
    <dgm:cxn modelId="{54E2E1D2-DDF0-4244-9F00-03D8C555CDC6}" type="presParOf" srcId="{52B58F2D-E1B7-4C87-81F0-6BAB5A480B77}" destId="{C4BFF7F4-43B0-406A-A608-5FADB743D2BF}" srcOrd="1" destOrd="0" presId="urn:microsoft.com/office/officeart/2005/8/layout/hierarchy4"/>
    <dgm:cxn modelId="{8F04BF57-E6FD-4D27-BBB3-5D221353857B}" type="presParOf" srcId="{2C7D25D5-714E-4922-93D0-F5B419694F51}" destId="{7D6AE537-3BCA-433C-B723-F1DC7A95723B}" srcOrd="1" destOrd="0" presId="urn:microsoft.com/office/officeart/2005/8/layout/hierarchy4"/>
    <dgm:cxn modelId="{B632F62D-B46B-4B5A-862B-8ECEF25CCFF9}" type="presParOf" srcId="{2C7D25D5-714E-4922-93D0-F5B419694F51}" destId="{7C7147C0-0DE8-42AB-95D7-24642E184143}" srcOrd="2" destOrd="0" presId="urn:microsoft.com/office/officeart/2005/8/layout/hierarchy4"/>
    <dgm:cxn modelId="{C3D8B9A1-69DB-4A3A-965A-D3E0178BC407}" type="presParOf" srcId="{7C7147C0-0DE8-42AB-95D7-24642E184143}" destId="{1F0E3D0A-18D8-4E41-899B-F7B7FBD418C9}" srcOrd="0" destOrd="0" presId="urn:microsoft.com/office/officeart/2005/8/layout/hierarchy4"/>
    <dgm:cxn modelId="{C106D572-E526-4DFD-BBCA-F54B4D3E3361}" type="presParOf" srcId="{7C7147C0-0DE8-42AB-95D7-24642E184143}" destId="{57563494-C53E-4C84-9041-92E77569D32C}" srcOrd="1" destOrd="0" presId="urn:microsoft.com/office/officeart/2005/8/layout/hierarchy4"/>
    <dgm:cxn modelId="{64EBDC89-E03A-4DD0-85E1-5EE80D0F3600}" type="presParOf" srcId="{CBEB5D62-4C41-4F2B-AF7C-76A56B088B2E}" destId="{1DB3D6ED-8098-4083-8A58-09BF3257318E}" srcOrd="1" destOrd="0" presId="urn:microsoft.com/office/officeart/2005/8/layout/hierarchy4"/>
    <dgm:cxn modelId="{EC04DF80-B9A7-48C8-AACE-A9E9320892F6}" type="presParOf" srcId="{CBEB5D62-4C41-4F2B-AF7C-76A56B088B2E}" destId="{C9F08A08-BF7F-4B50-A2B5-7AF79B90C171}" srcOrd="2" destOrd="0" presId="urn:microsoft.com/office/officeart/2005/8/layout/hierarchy4"/>
    <dgm:cxn modelId="{B22F14D3-90CF-4639-99E6-9FB4EC5E639D}" type="presParOf" srcId="{C9F08A08-BF7F-4B50-A2B5-7AF79B90C171}" destId="{FE6007A2-F156-4FC6-9469-BE2617DA9AD2}" srcOrd="0" destOrd="0" presId="urn:microsoft.com/office/officeart/2005/8/layout/hierarchy4"/>
    <dgm:cxn modelId="{EBBB5762-E646-48F8-8868-B32F904135C4}" type="presParOf" srcId="{C9F08A08-BF7F-4B50-A2B5-7AF79B90C171}" destId="{4E7840E0-1220-4D57-87AB-A0C8B6DD8BD4}" srcOrd="1" destOrd="0" presId="urn:microsoft.com/office/officeart/2005/8/layout/hierarchy4"/>
    <dgm:cxn modelId="{F909E453-906A-4FC5-A71B-D490014853A2}" type="presParOf" srcId="{C9F08A08-BF7F-4B50-A2B5-7AF79B90C171}" destId="{E3FB8454-1288-4171-8CFA-ED02C599B3C3}" srcOrd="2" destOrd="0" presId="urn:microsoft.com/office/officeart/2005/8/layout/hierarchy4"/>
    <dgm:cxn modelId="{D76C7BFE-D8A3-491B-8BFB-82CFD7F77DCA}" type="presParOf" srcId="{E3FB8454-1288-4171-8CFA-ED02C599B3C3}" destId="{F492CFC5-AF00-4875-8B40-69B89CE0A7D6}" srcOrd="0" destOrd="0" presId="urn:microsoft.com/office/officeart/2005/8/layout/hierarchy4"/>
    <dgm:cxn modelId="{DF61CB7E-6B34-4FB8-A45F-FE39A287D145}" type="presParOf" srcId="{F492CFC5-AF00-4875-8B40-69B89CE0A7D6}" destId="{EDEE2FFF-44A1-4601-A903-14316DA90B94}" srcOrd="0" destOrd="0" presId="urn:microsoft.com/office/officeart/2005/8/layout/hierarchy4"/>
    <dgm:cxn modelId="{4C886F06-A140-4E5C-AE83-B3582A5D2A84}" type="presParOf" srcId="{F492CFC5-AF00-4875-8B40-69B89CE0A7D6}" destId="{F780B928-E364-453B-BE5B-9A922068A60F}"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1303C51-73B7-4A4C-B87F-60E1EC148443}" type="doc">
      <dgm:prSet loTypeId="urn:microsoft.com/office/officeart/2005/8/layout/list1" loCatId="list" qsTypeId="urn:microsoft.com/office/officeart/2005/8/quickstyle/3d5" qsCatId="3D" csTypeId="urn:microsoft.com/office/officeart/2005/8/colors/accent2_1" csCatId="accent2" phldr="1"/>
      <dgm:spPr/>
      <dgm:t>
        <a:bodyPr/>
        <a:lstStyle/>
        <a:p>
          <a:pPr rtl="1"/>
          <a:endParaRPr lang="ar-EG"/>
        </a:p>
      </dgm:t>
    </dgm:pt>
    <dgm:pt modelId="{E952BDED-1CBB-4082-BEEC-528001D4DDE6}">
      <dgm:prSet phldrT="[Text]" custT="1"/>
      <dgm:spPr/>
      <dgm:t>
        <a:bodyPr/>
        <a:lstStyle/>
        <a:p>
          <a:pPr algn="ctr" rtl="1"/>
          <a:r>
            <a:rPr lang="ar-EG" sz="3200" b="1" smtClean="0"/>
            <a:t>وزير مالية الإسراف المحترف.</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0D981236-525B-4BE6-9078-7851DF6A1140}" type="parTrans" cxnId="{50A979B0-B686-4E85-B734-EDA7AB7E8B7B}">
      <dgm:prSet/>
      <dgm:spPr/>
      <dgm:t>
        <a:bodyPr/>
        <a:lstStyle/>
        <a:p>
          <a:pPr rtl="1"/>
          <a:endParaRPr lang="ar-EG"/>
        </a:p>
      </dgm:t>
    </dgm:pt>
    <dgm:pt modelId="{D8690A32-5A0F-458E-B6D5-F4634F76030C}" type="sibTrans" cxnId="{50A979B0-B686-4E85-B734-EDA7AB7E8B7B}">
      <dgm:prSet/>
      <dgm:spPr/>
      <dgm:t>
        <a:bodyPr/>
        <a:lstStyle/>
        <a:p>
          <a:pPr rtl="1"/>
          <a:endParaRPr lang="ar-EG"/>
        </a:p>
      </dgm:t>
    </dgm:pt>
    <dgm:pt modelId="{5F88BD1D-997A-49C8-9DA8-0DA8E7513FFD}">
      <dgm:prSet custT="1"/>
      <dgm:spPr/>
      <dgm:t>
        <a:bodyPr/>
        <a:lstStyle/>
        <a:p>
          <a:pPr algn="ctr" rtl="1"/>
          <a:r>
            <a:rPr lang="ar-EG" sz="3200" b="1" dirty="0" smtClean="0"/>
            <a:t>الهدف من الوعي المالي.</a:t>
          </a:r>
          <a:endParaRPr lang="en-US"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C1E2797F-5399-4E50-BA9F-03E6508342F1}" type="parTrans" cxnId="{A804340D-6D26-4066-8C01-10863F768130}">
      <dgm:prSet/>
      <dgm:spPr/>
      <dgm:t>
        <a:bodyPr/>
        <a:lstStyle/>
        <a:p>
          <a:pPr rtl="1"/>
          <a:endParaRPr lang="ar-EG"/>
        </a:p>
      </dgm:t>
    </dgm:pt>
    <dgm:pt modelId="{33EC72EB-55ED-425B-A39E-DF12F49202C1}" type="sibTrans" cxnId="{A804340D-6D26-4066-8C01-10863F768130}">
      <dgm:prSet/>
      <dgm:spPr/>
      <dgm:t>
        <a:bodyPr/>
        <a:lstStyle/>
        <a:p>
          <a:pPr rtl="1"/>
          <a:endParaRPr lang="ar-EG"/>
        </a:p>
      </dgm:t>
    </dgm:pt>
    <dgm:pt modelId="{04ADE892-82D9-4186-A879-6E4EE9DE0335}">
      <dgm:prSet custT="1"/>
      <dgm:spPr/>
      <dgm:t>
        <a:bodyPr/>
        <a:lstStyle/>
        <a:p>
          <a:pPr algn="ctr" rtl="1"/>
          <a:r>
            <a:rPr lang="ar-EG" sz="3200" b="1" dirty="0" smtClean="0"/>
            <a:t>التنويع في الإستثمار.</a:t>
          </a:r>
          <a:endParaRPr lang="en-US"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96BE44E-4680-400C-AF92-D2A5B890B6B4}" type="parTrans" cxnId="{77C6B0DA-4A91-4E9A-8A85-E840EEF82AB3}">
      <dgm:prSet/>
      <dgm:spPr/>
      <dgm:t>
        <a:bodyPr/>
        <a:lstStyle/>
        <a:p>
          <a:pPr rtl="1"/>
          <a:endParaRPr lang="ar-EG"/>
        </a:p>
      </dgm:t>
    </dgm:pt>
    <dgm:pt modelId="{6CE3E6DF-4AD6-4064-95A1-CA2E25E29DED}" type="sibTrans" cxnId="{77C6B0DA-4A91-4E9A-8A85-E840EEF82AB3}">
      <dgm:prSet/>
      <dgm:spPr/>
      <dgm:t>
        <a:bodyPr/>
        <a:lstStyle/>
        <a:p>
          <a:pPr rtl="1"/>
          <a:endParaRPr lang="ar-EG"/>
        </a:p>
      </dgm:t>
    </dgm:pt>
    <dgm:pt modelId="{45466365-D219-4A3E-8F35-3BDC8DCBF7D7}" type="pres">
      <dgm:prSet presAssocID="{B1303C51-73B7-4A4C-B87F-60E1EC148443}" presName="linear" presStyleCnt="0">
        <dgm:presLayoutVars>
          <dgm:dir val="rev"/>
          <dgm:animLvl val="lvl"/>
          <dgm:resizeHandles val="exact"/>
        </dgm:presLayoutVars>
      </dgm:prSet>
      <dgm:spPr/>
      <dgm:t>
        <a:bodyPr/>
        <a:lstStyle/>
        <a:p>
          <a:pPr rtl="1"/>
          <a:endParaRPr lang="ar-EG"/>
        </a:p>
      </dgm:t>
    </dgm:pt>
    <dgm:pt modelId="{43E4AFE5-167F-4C9A-B6E4-0232DDFB9041}" type="pres">
      <dgm:prSet presAssocID="{E952BDED-1CBB-4082-BEEC-528001D4DDE6}" presName="parentLin" presStyleCnt="0"/>
      <dgm:spPr/>
      <dgm:t>
        <a:bodyPr/>
        <a:lstStyle/>
        <a:p>
          <a:pPr rtl="1"/>
          <a:endParaRPr lang="ar-EG"/>
        </a:p>
      </dgm:t>
    </dgm:pt>
    <dgm:pt modelId="{17B9DDD0-BD69-4818-A75E-DE053AD75C1E}" type="pres">
      <dgm:prSet presAssocID="{E952BDED-1CBB-4082-BEEC-528001D4DDE6}" presName="parentLeftMargin" presStyleLbl="node1" presStyleIdx="0" presStyleCnt="3"/>
      <dgm:spPr/>
      <dgm:t>
        <a:bodyPr/>
        <a:lstStyle/>
        <a:p>
          <a:pPr rtl="1"/>
          <a:endParaRPr lang="ar-EG"/>
        </a:p>
      </dgm:t>
    </dgm:pt>
    <dgm:pt modelId="{441EC9DB-BAA5-453B-AFAA-7540CD63B7B9}" type="pres">
      <dgm:prSet presAssocID="{E952BDED-1CBB-4082-BEEC-528001D4DDE6}" presName="parentText" presStyleLbl="node1" presStyleIdx="0" presStyleCnt="3" custScaleX="130320" custLinFactNeighborX="6113" custLinFactNeighborY="92">
        <dgm:presLayoutVars>
          <dgm:chMax val="0"/>
          <dgm:bulletEnabled val="1"/>
        </dgm:presLayoutVars>
      </dgm:prSet>
      <dgm:spPr/>
      <dgm:t>
        <a:bodyPr/>
        <a:lstStyle/>
        <a:p>
          <a:pPr rtl="1"/>
          <a:endParaRPr lang="ar-EG"/>
        </a:p>
      </dgm:t>
    </dgm:pt>
    <dgm:pt modelId="{6AF52564-E5CB-4FE3-A0F9-1292C88B681B}" type="pres">
      <dgm:prSet presAssocID="{E952BDED-1CBB-4082-BEEC-528001D4DDE6}" presName="negativeSpace" presStyleCnt="0"/>
      <dgm:spPr/>
      <dgm:t>
        <a:bodyPr/>
        <a:lstStyle/>
        <a:p>
          <a:pPr rtl="1"/>
          <a:endParaRPr lang="ar-EG"/>
        </a:p>
      </dgm:t>
    </dgm:pt>
    <dgm:pt modelId="{23051764-B21E-4B6F-BC3E-4D15AA24971C}" type="pres">
      <dgm:prSet presAssocID="{E952BDED-1CBB-4082-BEEC-528001D4DDE6}" presName="childText" presStyleLbl="conFgAcc1" presStyleIdx="0" presStyleCnt="3">
        <dgm:presLayoutVars>
          <dgm:bulletEnabled val="1"/>
        </dgm:presLayoutVars>
      </dgm:prSet>
      <dgm:spPr/>
      <dgm:t>
        <a:bodyPr/>
        <a:lstStyle/>
        <a:p>
          <a:pPr rtl="1"/>
          <a:endParaRPr lang="ar-EG"/>
        </a:p>
      </dgm:t>
    </dgm:pt>
    <dgm:pt modelId="{B2ABF4D0-19C8-4294-8F41-3033A74AB84A}" type="pres">
      <dgm:prSet presAssocID="{D8690A32-5A0F-458E-B6D5-F4634F76030C}" presName="spaceBetweenRectangles" presStyleCnt="0"/>
      <dgm:spPr/>
      <dgm:t>
        <a:bodyPr/>
        <a:lstStyle/>
        <a:p>
          <a:pPr rtl="1"/>
          <a:endParaRPr lang="ar-EG"/>
        </a:p>
      </dgm:t>
    </dgm:pt>
    <dgm:pt modelId="{B5566DC7-9020-4DD1-937F-2BAEA13823E8}" type="pres">
      <dgm:prSet presAssocID="{5F88BD1D-997A-49C8-9DA8-0DA8E7513FFD}" presName="parentLin" presStyleCnt="0"/>
      <dgm:spPr/>
      <dgm:t>
        <a:bodyPr/>
        <a:lstStyle/>
        <a:p>
          <a:pPr rtl="1"/>
          <a:endParaRPr lang="ar-EG"/>
        </a:p>
      </dgm:t>
    </dgm:pt>
    <dgm:pt modelId="{5BA77C50-F3AA-405E-8E73-7A08139671D5}" type="pres">
      <dgm:prSet presAssocID="{5F88BD1D-997A-49C8-9DA8-0DA8E7513FFD}" presName="parentLeftMargin" presStyleLbl="node1" presStyleIdx="0" presStyleCnt="3"/>
      <dgm:spPr/>
      <dgm:t>
        <a:bodyPr/>
        <a:lstStyle/>
        <a:p>
          <a:pPr rtl="1"/>
          <a:endParaRPr lang="ar-EG"/>
        </a:p>
      </dgm:t>
    </dgm:pt>
    <dgm:pt modelId="{2E191229-EBE8-4EFE-A23F-ABC5829A7A83}" type="pres">
      <dgm:prSet presAssocID="{5F88BD1D-997A-49C8-9DA8-0DA8E7513FFD}" presName="parentText" presStyleLbl="node1" presStyleIdx="1" presStyleCnt="3" custScaleX="130320" custLinFactNeighborX="6113" custLinFactNeighborY="92">
        <dgm:presLayoutVars>
          <dgm:chMax val="0"/>
          <dgm:bulletEnabled val="1"/>
        </dgm:presLayoutVars>
      </dgm:prSet>
      <dgm:spPr/>
      <dgm:t>
        <a:bodyPr/>
        <a:lstStyle/>
        <a:p>
          <a:pPr rtl="1"/>
          <a:endParaRPr lang="ar-EG"/>
        </a:p>
      </dgm:t>
    </dgm:pt>
    <dgm:pt modelId="{0C711445-470E-4BD5-A732-4F58C004F01D}" type="pres">
      <dgm:prSet presAssocID="{5F88BD1D-997A-49C8-9DA8-0DA8E7513FFD}" presName="negativeSpace" presStyleCnt="0"/>
      <dgm:spPr/>
      <dgm:t>
        <a:bodyPr/>
        <a:lstStyle/>
        <a:p>
          <a:pPr rtl="1"/>
          <a:endParaRPr lang="ar-EG"/>
        </a:p>
      </dgm:t>
    </dgm:pt>
    <dgm:pt modelId="{20390D6F-B5B7-4574-BBE4-0F5BBD39D38F}" type="pres">
      <dgm:prSet presAssocID="{5F88BD1D-997A-49C8-9DA8-0DA8E7513FFD}" presName="childText" presStyleLbl="conFgAcc1" presStyleIdx="1" presStyleCnt="3">
        <dgm:presLayoutVars>
          <dgm:bulletEnabled val="1"/>
        </dgm:presLayoutVars>
      </dgm:prSet>
      <dgm:spPr/>
      <dgm:t>
        <a:bodyPr/>
        <a:lstStyle/>
        <a:p>
          <a:pPr rtl="1"/>
          <a:endParaRPr lang="ar-EG"/>
        </a:p>
      </dgm:t>
    </dgm:pt>
    <dgm:pt modelId="{6C6CCEC4-387E-457F-AB62-1394E3F23B48}" type="pres">
      <dgm:prSet presAssocID="{33EC72EB-55ED-425B-A39E-DF12F49202C1}" presName="spaceBetweenRectangles" presStyleCnt="0"/>
      <dgm:spPr/>
      <dgm:t>
        <a:bodyPr/>
        <a:lstStyle/>
        <a:p>
          <a:pPr rtl="1"/>
          <a:endParaRPr lang="ar-EG"/>
        </a:p>
      </dgm:t>
    </dgm:pt>
    <dgm:pt modelId="{39A24F43-37BD-4B8F-B267-88664D43FBE0}" type="pres">
      <dgm:prSet presAssocID="{04ADE892-82D9-4186-A879-6E4EE9DE0335}" presName="parentLin" presStyleCnt="0"/>
      <dgm:spPr/>
      <dgm:t>
        <a:bodyPr/>
        <a:lstStyle/>
        <a:p>
          <a:pPr rtl="1"/>
          <a:endParaRPr lang="ar-EG"/>
        </a:p>
      </dgm:t>
    </dgm:pt>
    <dgm:pt modelId="{FD3123C9-4C44-4C92-AC23-F9C7B3615FD3}" type="pres">
      <dgm:prSet presAssocID="{04ADE892-82D9-4186-A879-6E4EE9DE0335}" presName="parentLeftMargin" presStyleLbl="node1" presStyleIdx="1" presStyleCnt="3"/>
      <dgm:spPr/>
      <dgm:t>
        <a:bodyPr/>
        <a:lstStyle/>
        <a:p>
          <a:pPr rtl="1"/>
          <a:endParaRPr lang="ar-EG"/>
        </a:p>
      </dgm:t>
    </dgm:pt>
    <dgm:pt modelId="{E4F4B442-E9E7-492E-90F1-13DA362FB6D9}" type="pres">
      <dgm:prSet presAssocID="{04ADE892-82D9-4186-A879-6E4EE9DE0335}" presName="parentText" presStyleLbl="node1" presStyleIdx="2" presStyleCnt="3" custScaleX="130320" custLinFactNeighborX="6113" custLinFactNeighborY="92">
        <dgm:presLayoutVars>
          <dgm:chMax val="0"/>
          <dgm:bulletEnabled val="1"/>
        </dgm:presLayoutVars>
      </dgm:prSet>
      <dgm:spPr/>
      <dgm:t>
        <a:bodyPr/>
        <a:lstStyle/>
        <a:p>
          <a:pPr rtl="1"/>
          <a:endParaRPr lang="ar-EG"/>
        </a:p>
      </dgm:t>
    </dgm:pt>
    <dgm:pt modelId="{D997B0CA-C853-4524-B952-A85CFDAEF8E4}" type="pres">
      <dgm:prSet presAssocID="{04ADE892-82D9-4186-A879-6E4EE9DE0335}" presName="negativeSpace" presStyleCnt="0"/>
      <dgm:spPr/>
      <dgm:t>
        <a:bodyPr/>
        <a:lstStyle/>
        <a:p>
          <a:pPr rtl="1"/>
          <a:endParaRPr lang="ar-EG"/>
        </a:p>
      </dgm:t>
    </dgm:pt>
    <dgm:pt modelId="{0834835C-D26D-4BBC-8A4B-D3A77F795F7C}" type="pres">
      <dgm:prSet presAssocID="{04ADE892-82D9-4186-A879-6E4EE9DE0335}" presName="childText" presStyleLbl="conFgAcc1" presStyleIdx="2" presStyleCnt="3">
        <dgm:presLayoutVars>
          <dgm:bulletEnabled val="1"/>
        </dgm:presLayoutVars>
      </dgm:prSet>
      <dgm:spPr/>
      <dgm:t>
        <a:bodyPr/>
        <a:lstStyle/>
        <a:p>
          <a:pPr rtl="1"/>
          <a:endParaRPr lang="ar-EG"/>
        </a:p>
      </dgm:t>
    </dgm:pt>
  </dgm:ptLst>
  <dgm:cxnLst>
    <dgm:cxn modelId="{DD3616D4-AB21-486A-B322-A8587403A964}" type="presOf" srcId="{B1303C51-73B7-4A4C-B87F-60E1EC148443}" destId="{45466365-D219-4A3E-8F35-3BDC8DCBF7D7}" srcOrd="0" destOrd="0" presId="urn:microsoft.com/office/officeart/2005/8/layout/list1"/>
    <dgm:cxn modelId="{77C6B0DA-4A91-4E9A-8A85-E840EEF82AB3}" srcId="{B1303C51-73B7-4A4C-B87F-60E1EC148443}" destId="{04ADE892-82D9-4186-A879-6E4EE9DE0335}" srcOrd="2" destOrd="0" parTransId="{D96BE44E-4680-400C-AF92-D2A5B890B6B4}" sibTransId="{6CE3E6DF-4AD6-4064-95A1-CA2E25E29DED}"/>
    <dgm:cxn modelId="{41AF8C5E-10DB-4C7C-8CAC-B46C72D3A0AA}" type="presOf" srcId="{04ADE892-82D9-4186-A879-6E4EE9DE0335}" destId="{FD3123C9-4C44-4C92-AC23-F9C7B3615FD3}" srcOrd="0" destOrd="0" presId="urn:microsoft.com/office/officeart/2005/8/layout/list1"/>
    <dgm:cxn modelId="{CE1F40F1-06C8-45AB-90AB-8A709E58AD3A}" type="presOf" srcId="{5F88BD1D-997A-49C8-9DA8-0DA8E7513FFD}" destId="{2E191229-EBE8-4EFE-A23F-ABC5829A7A83}" srcOrd="1" destOrd="0" presId="urn:microsoft.com/office/officeart/2005/8/layout/list1"/>
    <dgm:cxn modelId="{624CA477-1DD9-46BC-961F-DA7F6D17BCAF}" type="presOf" srcId="{04ADE892-82D9-4186-A879-6E4EE9DE0335}" destId="{E4F4B442-E9E7-492E-90F1-13DA362FB6D9}" srcOrd="1" destOrd="0" presId="urn:microsoft.com/office/officeart/2005/8/layout/list1"/>
    <dgm:cxn modelId="{50A979B0-B686-4E85-B734-EDA7AB7E8B7B}" srcId="{B1303C51-73B7-4A4C-B87F-60E1EC148443}" destId="{E952BDED-1CBB-4082-BEEC-528001D4DDE6}" srcOrd="0" destOrd="0" parTransId="{0D981236-525B-4BE6-9078-7851DF6A1140}" sibTransId="{D8690A32-5A0F-458E-B6D5-F4634F76030C}"/>
    <dgm:cxn modelId="{A804340D-6D26-4066-8C01-10863F768130}" srcId="{B1303C51-73B7-4A4C-B87F-60E1EC148443}" destId="{5F88BD1D-997A-49C8-9DA8-0DA8E7513FFD}" srcOrd="1" destOrd="0" parTransId="{C1E2797F-5399-4E50-BA9F-03E6508342F1}" sibTransId="{33EC72EB-55ED-425B-A39E-DF12F49202C1}"/>
    <dgm:cxn modelId="{C6424432-F5AB-46F8-A488-E1A8269AE389}" type="presOf" srcId="{5F88BD1D-997A-49C8-9DA8-0DA8E7513FFD}" destId="{5BA77C50-F3AA-405E-8E73-7A08139671D5}" srcOrd="0" destOrd="0" presId="urn:microsoft.com/office/officeart/2005/8/layout/list1"/>
    <dgm:cxn modelId="{565223E7-0F49-445E-9417-5AF66C48AAC6}" type="presOf" srcId="{E952BDED-1CBB-4082-BEEC-528001D4DDE6}" destId="{17B9DDD0-BD69-4818-A75E-DE053AD75C1E}" srcOrd="0" destOrd="0" presId="urn:microsoft.com/office/officeart/2005/8/layout/list1"/>
    <dgm:cxn modelId="{312D3E89-21A1-4E5B-9102-710B4CB0691D}" type="presOf" srcId="{E952BDED-1CBB-4082-BEEC-528001D4DDE6}" destId="{441EC9DB-BAA5-453B-AFAA-7540CD63B7B9}" srcOrd="1" destOrd="0" presId="urn:microsoft.com/office/officeart/2005/8/layout/list1"/>
    <dgm:cxn modelId="{F9F589A0-1087-41DD-9860-745BDCF57842}" type="presParOf" srcId="{45466365-D219-4A3E-8F35-3BDC8DCBF7D7}" destId="{43E4AFE5-167F-4C9A-B6E4-0232DDFB9041}" srcOrd="0" destOrd="0" presId="urn:microsoft.com/office/officeart/2005/8/layout/list1"/>
    <dgm:cxn modelId="{C1CA1CD7-9BCF-4D5B-9BEA-EEB8790D2377}" type="presParOf" srcId="{43E4AFE5-167F-4C9A-B6E4-0232DDFB9041}" destId="{17B9DDD0-BD69-4818-A75E-DE053AD75C1E}" srcOrd="0" destOrd="0" presId="urn:microsoft.com/office/officeart/2005/8/layout/list1"/>
    <dgm:cxn modelId="{FFCD54E8-BB50-4053-BBDD-75A713583FDE}" type="presParOf" srcId="{43E4AFE5-167F-4C9A-B6E4-0232DDFB9041}" destId="{441EC9DB-BAA5-453B-AFAA-7540CD63B7B9}" srcOrd="1" destOrd="0" presId="urn:microsoft.com/office/officeart/2005/8/layout/list1"/>
    <dgm:cxn modelId="{898DF338-D2F0-4FA9-B24D-8B18310E4AAC}" type="presParOf" srcId="{45466365-D219-4A3E-8F35-3BDC8DCBF7D7}" destId="{6AF52564-E5CB-4FE3-A0F9-1292C88B681B}" srcOrd="1" destOrd="0" presId="urn:microsoft.com/office/officeart/2005/8/layout/list1"/>
    <dgm:cxn modelId="{8636DE5E-1088-4348-98D4-189503388E76}" type="presParOf" srcId="{45466365-D219-4A3E-8F35-3BDC8DCBF7D7}" destId="{23051764-B21E-4B6F-BC3E-4D15AA24971C}" srcOrd="2" destOrd="0" presId="urn:microsoft.com/office/officeart/2005/8/layout/list1"/>
    <dgm:cxn modelId="{F7F95441-763A-4AB9-A596-D3E214C91020}" type="presParOf" srcId="{45466365-D219-4A3E-8F35-3BDC8DCBF7D7}" destId="{B2ABF4D0-19C8-4294-8F41-3033A74AB84A}" srcOrd="3" destOrd="0" presId="urn:microsoft.com/office/officeart/2005/8/layout/list1"/>
    <dgm:cxn modelId="{4BB713B2-560B-4024-8AB9-0605FC560AD5}" type="presParOf" srcId="{45466365-D219-4A3E-8F35-3BDC8DCBF7D7}" destId="{B5566DC7-9020-4DD1-937F-2BAEA13823E8}" srcOrd="4" destOrd="0" presId="urn:microsoft.com/office/officeart/2005/8/layout/list1"/>
    <dgm:cxn modelId="{B93B28E1-04AE-43C0-BA80-C1436CDA9A87}" type="presParOf" srcId="{B5566DC7-9020-4DD1-937F-2BAEA13823E8}" destId="{5BA77C50-F3AA-405E-8E73-7A08139671D5}" srcOrd="0" destOrd="0" presId="urn:microsoft.com/office/officeart/2005/8/layout/list1"/>
    <dgm:cxn modelId="{2482A4C0-4770-4A7E-BC49-36D6981F1FBC}" type="presParOf" srcId="{B5566DC7-9020-4DD1-937F-2BAEA13823E8}" destId="{2E191229-EBE8-4EFE-A23F-ABC5829A7A83}" srcOrd="1" destOrd="0" presId="urn:microsoft.com/office/officeart/2005/8/layout/list1"/>
    <dgm:cxn modelId="{652BD866-42AD-4C06-B267-AA205FEA1E2B}" type="presParOf" srcId="{45466365-D219-4A3E-8F35-3BDC8DCBF7D7}" destId="{0C711445-470E-4BD5-A732-4F58C004F01D}" srcOrd="5" destOrd="0" presId="urn:microsoft.com/office/officeart/2005/8/layout/list1"/>
    <dgm:cxn modelId="{561F26F0-E45E-4EEA-9CE8-7AC2AAFF0F24}" type="presParOf" srcId="{45466365-D219-4A3E-8F35-3BDC8DCBF7D7}" destId="{20390D6F-B5B7-4574-BBE4-0F5BBD39D38F}" srcOrd="6" destOrd="0" presId="urn:microsoft.com/office/officeart/2005/8/layout/list1"/>
    <dgm:cxn modelId="{ADCF8AED-C109-4121-B165-BB3C3D14C294}" type="presParOf" srcId="{45466365-D219-4A3E-8F35-3BDC8DCBF7D7}" destId="{6C6CCEC4-387E-457F-AB62-1394E3F23B48}" srcOrd="7" destOrd="0" presId="urn:microsoft.com/office/officeart/2005/8/layout/list1"/>
    <dgm:cxn modelId="{56F20FD3-2897-4EA2-BCF1-CB2994A70E80}" type="presParOf" srcId="{45466365-D219-4A3E-8F35-3BDC8DCBF7D7}" destId="{39A24F43-37BD-4B8F-B267-88664D43FBE0}" srcOrd="8" destOrd="0" presId="urn:microsoft.com/office/officeart/2005/8/layout/list1"/>
    <dgm:cxn modelId="{9BE77690-4466-43FC-A4D9-65EEDB1DF1D3}" type="presParOf" srcId="{39A24F43-37BD-4B8F-B267-88664D43FBE0}" destId="{FD3123C9-4C44-4C92-AC23-F9C7B3615FD3}" srcOrd="0" destOrd="0" presId="urn:microsoft.com/office/officeart/2005/8/layout/list1"/>
    <dgm:cxn modelId="{3B9DBAF4-57AF-483D-893A-DF2947E49D7F}" type="presParOf" srcId="{39A24F43-37BD-4B8F-B267-88664D43FBE0}" destId="{E4F4B442-E9E7-492E-90F1-13DA362FB6D9}" srcOrd="1" destOrd="0" presId="urn:microsoft.com/office/officeart/2005/8/layout/list1"/>
    <dgm:cxn modelId="{1785A6F9-211A-4805-ACD9-E88ECB02111E}" type="presParOf" srcId="{45466365-D219-4A3E-8F35-3BDC8DCBF7D7}" destId="{D997B0CA-C853-4524-B952-A85CFDAEF8E4}" srcOrd="9" destOrd="0" presId="urn:microsoft.com/office/officeart/2005/8/layout/list1"/>
    <dgm:cxn modelId="{3CA12EA9-FA91-4EA6-AD2D-6C9D28D67AFF}" type="presParOf" srcId="{45466365-D219-4A3E-8F35-3BDC8DCBF7D7}" destId="{0834835C-D26D-4BBC-8A4B-D3A77F795F7C}"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B5CBF34-ECAC-4904-AC86-F84C8EB6E16D}" type="doc">
      <dgm:prSet loTypeId="urn:microsoft.com/office/officeart/2005/8/layout/vList2" loCatId="list" qsTypeId="urn:microsoft.com/office/officeart/2005/8/quickstyle/simple3" qsCatId="simple" csTypeId="urn:microsoft.com/office/officeart/2005/8/colors/colorful1" csCatId="colorful" phldr="1"/>
      <dgm:spPr/>
      <dgm:t>
        <a:bodyPr/>
        <a:lstStyle/>
        <a:p>
          <a:pPr rtl="1"/>
          <a:endParaRPr lang="ar-EG"/>
        </a:p>
      </dgm:t>
    </dgm:pt>
    <dgm:pt modelId="{3B4D4FF2-0C5C-432B-94E3-24EA11AB2DC6}">
      <dgm:prSet phldrT="[Text]" custT="1"/>
      <dgm:spPr/>
      <dgm:t>
        <a:bodyPr/>
        <a:lstStyle/>
        <a:p>
          <a:pPr algn="ctr" rtl="1"/>
          <a:r>
            <a:rPr lang="ar-SA" sz="2800" b="1" dirty="0" smtClean="0">
              <a:latin typeface="Traditional Arabic" pitchFamily="18" charset="-78"/>
              <a:cs typeface="Traditional Arabic" pitchFamily="18" charset="-78"/>
            </a:rPr>
            <a:t>تسجيل إجمالي الدخل للأسرة </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C8AB2F66-12C3-4B80-AA30-DC087A93269B}" type="parTrans" cxnId="{BF151C58-2542-43F5-BF97-773C8917A6D5}">
      <dgm:prSet/>
      <dgm:spPr/>
      <dgm:t>
        <a:bodyPr/>
        <a:lstStyle/>
        <a:p>
          <a:pPr rtl="1"/>
          <a:endParaRPr lang="ar-EG" sz="3200" b="1">
            <a:latin typeface="Traditional Arabic" pitchFamily="18" charset="-78"/>
            <a:cs typeface="Traditional Arabic" pitchFamily="18" charset="-78"/>
          </a:endParaRPr>
        </a:p>
      </dgm:t>
    </dgm:pt>
    <dgm:pt modelId="{CD653774-788C-4179-8DEA-5EB9F4E854D9}" type="sibTrans" cxnId="{BF151C58-2542-43F5-BF97-773C8917A6D5}">
      <dgm:prSet/>
      <dgm:spPr/>
      <dgm:t>
        <a:bodyPr/>
        <a:lstStyle/>
        <a:p>
          <a:pPr rtl="1"/>
          <a:endParaRPr lang="ar-EG" sz="3200" b="1">
            <a:latin typeface="Traditional Arabic" pitchFamily="18" charset="-78"/>
            <a:cs typeface="Traditional Arabic" pitchFamily="18" charset="-78"/>
          </a:endParaRPr>
        </a:p>
      </dgm:t>
    </dgm:pt>
    <dgm:pt modelId="{398E4327-72DE-4B29-B333-B7BFCB19C411}">
      <dgm:prSet custT="1"/>
      <dgm:spPr/>
      <dgm:t>
        <a:bodyPr/>
        <a:lstStyle/>
        <a:p>
          <a:pPr algn="ctr" rtl="1"/>
          <a:r>
            <a:rPr lang="ar-EG" sz="2800" b="1" dirty="0" smtClean="0">
              <a:latin typeface="Traditional Arabic" pitchFamily="18" charset="-78"/>
              <a:cs typeface="Traditional Arabic" pitchFamily="18" charset="-78"/>
            </a:rPr>
            <a:t>تسجل صافي الدخل للأسرة</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C499FF7F-DA78-4501-B6D7-612E9868F1F7}" type="parTrans" cxnId="{43EE9862-11E8-4481-921D-8AA52354C9BF}">
      <dgm:prSet/>
      <dgm:spPr/>
      <dgm:t>
        <a:bodyPr/>
        <a:lstStyle/>
        <a:p>
          <a:pPr rtl="1"/>
          <a:endParaRPr lang="ar-EG"/>
        </a:p>
      </dgm:t>
    </dgm:pt>
    <dgm:pt modelId="{0EC438A3-6B7C-4A6D-B147-8A3CD5F76F2A}" type="sibTrans" cxnId="{43EE9862-11E8-4481-921D-8AA52354C9BF}">
      <dgm:prSet/>
      <dgm:spPr/>
      <dgm:t>
        <a:bodyPr/>
        <a:lstStyle/>
        <a:p>
          <a:pPr rtl="1"/>
          <a:endParaRPr lang="ar-EG"/>
        </a:p>
      </dgm:t>
    </dgm:pt>
    <dgm:pt modelId="{7C280816-0494-4794-BA9E-358FF7F6383B}">
      <dgm:prSet custT="1"/>
      <dgm:spPr/>
      <dgm:t>
        <a:bodyPr/>
        <a:lstStyle/>
        <a:p>
          <a:pPr algn="ctr" rtl="1"/>
          <a:r>
            <a:rPr lang="ar-EG" sz="2800" b="1" dirty="0" smtClean="0">
              <a:latin typeface="Traditional Arabic" pitchFamily="18" charset="-78"/>
              <a:cs typeface="Traditional Arabic" pitchFamily="18" charset="-78"/>
            </a:rPr>
            <a:t>راجع حجم إنفاقك على تناول الطعام في الخارج</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4FB9388-ECC1-4DF9-9DFB-AE7E5EAB77A9}" type="parTrans" cxnId="{85C2AA28-ED4A-49CE-9E6D-514152959F4E}">
      <dgm:prSet/>
      <dgm:spPr/>
      <dgm:t>
        <a:bodyPr/>
        <a:lstStyle/>
        <a:p>
          <a:pPr rtl="1"/>
          <a:endParaRPr lang="ar-EG"/>
        </a:p>
      </dgm:t>
    </dgm:pt>
    <dgm:pt modelId="{57213DB9-65FC-46D1-8A57-47A8592E0D70}" type="sibTrans" cxnId="{85C2AA28-ED4A-49CE-9E6D-514152959F4E}">
      <dgm:prSet/>
      <dgm:spPr/>
      <dgm:t>
        <a:bodyPr/>
        <a:lstStyle/>
        <a:p>
          <a:pPr rtl="1"/>
          <a:endParaRPr lang="ar-EG"/>
        </a:p>
      </dgm:t>
    </dgm:pt>
    <dgm:pt modelId="{9026E127-63FD-48C7-9DB6-3155BBE87B8D}">
      <dgm:prSet custT="1"/>
      <dgm:spPr/>
      <dgm:t>
        <a:bodyPr/>
        <a:lstStyle/>
        <a:p>
          <a:pPr algn="ctr" rtl="1"/>
          <a:r>
            <a:rPr lang="ar-EG" sz="2800" b="1" dirty="0" smtClean="0">
              <a:latin typeface="Traditional Arabic" pitchFamily="18" charset="-78"/>
              <a:cs typeface="Traditional Arabic" pitchFamily="18" charset="-78"/>
            </a:rPr>
            <a:t>خصم إجمالي نفقاتكِ الشهرية من إجمالي الدخل الشهري للأسرة</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77CACDA5-4CF9-45F7-9F4E-1B40FA2BF8BB}" type="parTrans" cxnId="{9BE54ACB-4A4F-4F34-825E-967A0C771EC9}">
      <dgm:prSet/>
      <dgm:spPr/>
      <dgm:t>
        <a:bodyPr/>
        <a:lstStyle/>
        <a:p>
          <a:pPr rtl="1"/>
          <a:endParaRPr lang="ar-EG"/>
        </a:p>
      </dgm:t>
    </dgm:pt>
    <dgm:pt modelId="{9EC713DD-2BCA-40E3-B770-3D71C6691A79}" type="sibTrans" cxnId="{9BE54ACB-4A4F-4F34-825E-967A0C771EC9}">
      <dgm:prSet/>
      <dgm:spPr/>
      <dgm:t>
        <a:bodyPr/>
        <a:lstStyle/>
        <a:p>
          <a:pPr rtl="1"/>
          <a:endParaRPr lang="ar-EG"/>
        </a:p>
      </dgm:t>
    </dgm:pt>
    <dgm:pt modelId="{354F1AA8-CD2B-48DE-BBF2-6870151B01E7}">
      <dgm:prSet custT="1"/>
      <dgm:spPr/>
      <dgm:t>
        <a:bodyPr/>
        <a:lstStyle/>
        <a:p>
          <a:pPr algn="ctr" rtl="1"/>
          <a:r>
            <a:rPr lang="ar-EG" sz="2800" b="1" dirty="0" smtClean="0">
              <a:latin typeface="Traditional Arabic" pitchFamily="18" charset="-78"/>
              <a:cs typeface="Traditional Arabic" pitchFamily="18" charset="-78"/>
            </a:rPr>
            <a:t>تعديل الإنحرافات المالية:</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02138500-F271-4866-AEBF-B787E300F96E}" type="parTrans" cxnId="{5C66E738-B566-4A82-AA6A-63FE57E31219}">
      <dgm:prSet/>
      <dgm:spPr/>
      <dgm:t>
        <a:bodyPr/>
        <a:lstStyle/>
        <a:p>
          <a:pPr rtl="1"/>
          <a:endParaRPr lang="ar-EG"/>
        </a:p>
      </dgm:t>
    </dgm:pt>
    <dgm:pt modelId="{2B762AF7-F6A8-4AD4-AF27-97920B1F5F31}" type="sibTrans" cxnId="{5C66E738-B566-4A82-AA6A-63FE57E31219}">
      <dgm:prSet/>
      <dgm:spPr/>
      <dgm:t>
        <a:bodyPr/>
        <a:lstStyle/>
        <a:p>
          <a:pPr rtl="1"/>
          <a:endParaRPr lang="ar-EG"/>
        </a:p>
      </dgm:t>
    </dgm:pt>
    <dgm:pt modelId="{C89D0729-703E-4F39-898F-710B6949A57C}">
      <dgm:prSet custT="1"/>
      <dgm:spPr/>
      <dgm:t>
        <a:bodyPr/>
        <a:lstStyle/>
        <a:p>
          <a:pPr algn="ctr" rtl="1"/>
          <a:r>
            <a:rPr lang="ar-EG" sz="2800" b="1" dirty="0" smtClean="0">
              <a:latin typeface="Traditional Arabic" pitchFamily="18" charset="-78"/>
              <a:cs typeface="Traditional Arabic" pitchFamily="18" charset="-78"/>
            </a:rPr>
            <a:t>تحكم في إستخدام بطاقات الائتمان</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1200EC78-3E94-424E-9DBD-8286C9824B15}" type="parTrans" cxnId="{481D267A-3DDC-4F5F-A119-A91D59F6CECB}">
      <dgm:prSet/>
      <dgm:spPr/>
      <dgm:t>
        <a:bodyPr/>
        <a:lstStyle/>
        <a:p>
          <a:pPr rtl="1"/>
          <a:endParaRPr lang="ar-EG"/>
        </a:p>
      </dgm:t>
    </dgm:pt>
    <dgm:pt modelId="{CBF2A5F9-E4A6-49F1-80F0-2FA76582DCCF}" type="sibTrans" cxnId="{481D267A-3DDC-4F5F-A119-A91D59F6CECB}">
      <dgm:prSet/>
      <dgm:spPr/>
      <dgm:t>
        <a:bodyPr/>
        <a:lstStyle/>
        <a:p>
          <a:pPr rtl="1"/>
          <a:endParaRPr lang="ar-EG"/>
        </a:p>
      </dgm:t>
    </dgm:pt>
    <dgm:pt modelId="{83A97390-7344-4D54-94CB-69625FB2B405}">
      <dgm:prSet custT="1"/>
      <dgm:spPr/>
      <dgm:t>
        <a:bodyPr/>
        <a:lstStyle/>
        <a:p>
          <a:pPr algn="ctr" rtl="1"/>
          <a:r>
            <a:rPr lang="ar-EG" sz="2800" b="1" dirty="0" smtClean="0">
              <a:latin typeface="Traditional Arabic" pitchFamily="18" charset="-78"/>
              <a:cs typeface="Traditional Arabic" pitchFamily="18" charset="-78"/>
            </a:rPr>
            <a:t>قسم نفقات الشهرية إلى ثلاث مجموعات</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C3439449-2990-475F-856A-C5F9E5C59395}" type="sibTrans" cxnId="{C08DF4E2-E060-4B6D-837E-E5BA51539F96}">
      <dgm:prSet/>
      <dgm:spPr/>
      <dgm:t>
        <a:bodyPr/>
        <a:lstStyle/>
        <a:p>
          <a:pPr rtl="1"/>
          <a:endParaRPr lang="ar-EG"/>
        </a:p>
      </dgm:t>
    </dgm:pt>
    <dgm:pt modelId="{B3598EF7-4D76-4716-97F7-047AF4E558B5}" type="parTrans" cxnId="{C08DF4E2-E060-4B6D-837E-E5BA51539F96}">
      <dgm:prSet/>
      <dgm:spPr/>
      <dgm:t>
        <a:bodyPr/>
        <a:lstStyle/>
        <a:p>
          <a:pPr rtl="1"/>
          <a:endParaRPr lang="ar-EG"/>
        </a:p>
      </dgm:t>
    </dgm:pt>
    <dgm:pt modelId="{129BD7EB-24A0-472B-8B5D-C98383190452}" type="pres">
      <dgm:prSet presAssocID="{0B5CBF34-ECAC-4904-AC86-F84C8EB6E16D}" presName="linear" presStyleCnt="0">
        <dgm:presLayoutVars>
          <dgm:animLvl val="lvl"/>
          <dgm:resizeHandles val="exact"/>
        </dgm:presLayoutVars>
      </dgm:prSet>
      <dgm:spPr/>
      <dgm:t>
        <a:bodyPr/>
        <a:lstStyle/>
        <a:p>
          <a:pPr rtl="1"/>
          <a:endParaRPr lang="ar-EG"/>
        </a:p>
      </dgm:t>
    </dgm:pt>
    <dgm:pt modelId="{B44075C5-3105-4666-999C-887ACAC224F2}" type="pres">
      <dgm:prSet presAssocID="{3B4D4FF2-0C5C-432B-94E3-24EA11AB2DC6}" presName="parentText" presStyleLbl="node1" presStyleIdx="0" presStyleCnt="7" custLinFactY="-11988" custLinFactNeighborX="-2658" custLinFactNeighborY="-100000">
        <dgm:presLayoutVars>
          <dgm:chMax val="0"/>
          <dgm:bulletEnabled val="1"/>
        </dgm:presLayoutVars>
      </dgm:prSet>
      <dgm:spPr/>
      <dgm:t>
        <a:bodyPr/>
        <a:lstStyle/>
        <a:p>
          <a:pPr rtl="1"/>
          <a:endParaRPr lang="ar-EG"/>
        </a:p>
      </dgm:t>
    </dgm:pt>
    <dgm:pt modelId="{08848E5F-A97E-41C4-B168-E325BD974F7B}" type="pres">
      <dgm:prSet presAssocID="{CD653774-788C-4179-8DEA-5EB9F4E854D9}" presName="spacer" presStyleCnt="0"/>
      <dgm:spPr/>
      <dgm:t>
        <a:bodyPr/>
        <a:lstStyle/>
        <a:p>
          <a:pPr rtl="1"/>
          <a:endParaRPr lang="ar-EG"/>
        </a:p>
      </dgm:t>
    </dgm:pt>
    <dgm:pt modelId="{7C8EA8CB-3D0A-40C6-91B5-E120DC6BCAF4}" type="pres">
      <dgm:prSet presAssocID="{398E4327-72DE-4B29-B333-B7BFCB19C411}" presName="parentText" presStyleLbl="node1" presStyleIdx="1" presStyleCnt="7">
        <dgm:presLayoutVars>
          <dgm:chMax val="0"/>
          <dgm:bulletEnabled val="1"/>
        </dgm:presLayoutVars>
      </dgm:prSet>
      <dgm:spPr/>
      <dgm:t>
        <a:bodyPr/>
        <a:lstStyle/>
        <a:p>
          <a:pPr rtl="1"/>
          <a:endParaRPr lang="ar-EG"/>
        </a:p>
      </dgm:t>
    </dgm:pt>
    <dgm:pt modelId="{FDBF54BB-A0EF-4257-8B4E-40F9C156BFB3}" type="pres">
      <dgm:prSet presAssocID="{0EC438A3-6B7C-4A6D-B147-8A3CD5F76F2A}" presName="spacer" presStyleCnt="0"/>
      <dgm:spPr/>
      <dgm:t>
        <a:bodyPr/>
        <a:lstStyle/>
        <a:p>
          <a:pPr rtl="1"/>
          <a:endParaRPr lang="ar-EG"/>
        </a:p>
      </dgm:t>
    </dgm:pt>
    <dgm:pt modelId="{B51C2F15-4DB5-4610-914C-AE69E963E3F5}" type="pres">
      <dgm:prSet presAssocID="{83A97390-7344-4D54-94CB-69625FB2B405}" presName="parentText" presStyleLbl="node1" presStyleIdx="2" presStyleCnt="7">
        <dgm:presLayoutVars>
          <dgm:chMax val="0"/>
          <dgm:bulletEnabled val="1"/>
        </dgm:presLayoutVars>
      </dgm:prSet>
      <dgm:spPr/>
      <dgm:t>
        <a:bodyPr/>
        <a:lstStyle/>
        <a:p>
          <a:pPr rtl="1"/>
          <a:endParaRPr lang="ar-EG"/>
        </a:p>
      </dgm:t>
    </dgm:pt>
    <dgm:pt modelId="{333EF0EA-FAAC-4589-B4DC-5B2F063239BE}" type="pres">
      <dgm:prSet presAssocID="{C3439449-2990-475F-856A-C5F9E5C59395}" presName="spacer" presStyleCnt="0"/>
      <dgm:spPr/>
      <dgm:t>
        <a:bodyPr/>
        <a:lstStyle/>
        <a:p>
          <a:pPr rtl="1"/>
          <a:endParaRPr lang="ar-EG"/>
        </a:p>
      </dgm:t>
    </dgm:pt>
    <dgm:pt modelId="{F6F1F23B-BDA2-458C-AB2B-C013DB3A9993}" type="pres">
      <dgm:prSet presAssocID="{9026E127-63FD-48C7-9DB6-3155BBE87B8D}" presName="parentText" presStyleLbl="node1" presStyleIdx="3" presStyleCnt="7">
        <dgm:presLayoutVars>
          <dgm:chMax val="0"/>
          <dgm:bulletEnabled val="1"/>
        </dgm:presLayoutVars>
      </dgm:prSet>
      <dgm:spPr/>
      <dgm:t>
        <a:bodyPr/>
        <a:lstStyle/>
        <a:p>
          <a:pPr rtl="1"/>
          <a:endParaRPr lang="ar-EG"/>
        </a:p>
      </dgm:t>
    </dgm:pt>
    <dgm:pt modelId="{37D24694-8B2E-49E0-B919-633EC34C857F}" type="pres">
      <dgm:prSet presAssocID="{9EC713DD-2BCA-40E3-B770-3D71C6691A79}" presName="spacer" presStyleCnt="0"/>
      <dgm:spPr/>
      <dgm:t>
        <a:bodyPr/>
        <a:lstStyle/>
        <a:p>
          <a:pPr rtl="1"/>
          <a:endParaRPr lang="ar-EG"/>
        </a:p>
      </dgm:t>
    </dgm:pt>
    <dgm:pt modelId="{8DE4166B-F974-430B-B48E-721E431A64D5}" type="pres">
      <dgm:prSet presAssocID="{354F1AA8-CD2B-48DE-BBF2-6870151B01E7}" presName="parentText" presStyleLbl="node1" presStyleIdx="4" presStyleCnt="7">
        <dgm:presLayoutVars>
          <dgm:chMax val="0"/>
          <dgm:bulletEnabled val="1"/>
        </dgm:presLayoutVars>
      </dgm:prSet>
      <dgm:spPr/>
      <dgm:t>
        <a:bodyPr/>
        <a:lstStyle/>
        <a:p>
          <a:pPr rtl="1"/>
          <a:endParaRPr lang="ar-EG"/>
        </a:p>
      </dgm:t>
    </dgm:pt>
    <dgm:pt modelId="{B4BAFD76-B5E4-42DD-83CD-A36FA4AC09A5}" type="pres">
      <dgm:prSet presAssocID="{2B762AF7-F6A8-4AD4-AF27-97920B1F5F31}" presName="spacer" presStyleCnt="0"/>
      <dgm:spPr/>
      <dgm:t>
        <a:bodyPr/>
        <a:lstStyle/>
        <a:p>
          <a:pPr rtl="1"/>
          <a:endParaRPr lang="ar-EG"/>
        </a:p>
      </dgm:t>
    </dgm:pt>
    <dgm:pt modelId="{4B003A1A-7C9C-44E1-BB79-CF9CB9B461FF}" type="pres">
      <dgm:prSet presAssocID="{C89D0729-703E-4F39-898F-710B6949A57C}" presName="parentText" presStyleLbl="node1" presStyleIdx="5" presStyleCnt="7">
        <dgm:presLayoutVars>
          <dgm:chMax val="0"/>
          <dgm:bulletEnabled val="1"/>
        </dgm:presLayoutVars>
      </dgm:prSet>
      <dgm:spPr/>
      <dgm:t>
        <a:bodyPr/>
        <a:lstStyle/>
        <a:p>
          <a:pPr rtl="1"/>
          <a:endParaRPr lang="ar-EG"/>
        </a:p>
      </dgm:t>
    </dgm:pt>
    <dgm:pt modelId="{0DC4A83C-6EA1-4A72-BFA6-8B8FA30958E2}" type="pres">
      <dgm:prSet presAssocID="{CBF2A5F9-E4A6-49F1-80F0-2FA76582DCCF}" presName="spacer" presStyleCnt="0"/>
      <dgm:spPr/>
      <dgm:t>
        <a:bodyPr/>
        <a:lstStyle/>
        <a:p>
          <a:pPr rtl="1"/>
          <a:endParaRPr lang="ar-EG"/>
        </a:p>
      </dgm:t>
    </dgm:pt>
    <dgm:pt modelId="{8DD3B2D2-FA42-4E21-9AAA-F76D5A076F5D}" type="pres">
      <dgm:prSet presAssocID="{7C280816-0494-4794-BA9E-358FF7F6383B}" presName="parentText" presStyleLbl="node1" presStyleIdx="6" presStyleCnt="7">
        <dgm:presLayoutVars>
          <dgm:chMax val="0"/>
          <dgm:bulletEnabled val="1"/>
        </dgm:presLayoutVars>
      </dgm:prSet>
      <dgm:spPr/>
      <dgm:t>
        <a:bodyPr/>
        <a:lstStyle/>
        <a:p>
          <a:pPr rtl="1"/>
          <a:endParaRPr lang="ar-EG"/>
        </a:p>
      </dgm:t>
    </dgm:pt>
  </dgm:ptLst>
  <dgm:cxnLst>
    <dgm:cxn modelId="{EDCADDF1-8818-4E8C-B6CA-D41D7F9DF169}" type="presOf" srcId="{9026E127-63FD-48C7-9DB6-3155BBE87B8D}" destId="{F6F1F23B-BDA2-458C-AB2B-C013DB3A9993}" srcOrd="0" destOrd="0" presId="urn:microsoft.com/office/officeart/2005/8/layout/vList2"/>
    <dgm:cxn modelId="{BF151C58-2542-43F5-BF97-773C8917A6D5}" srcId="{0B5CBF34-ECAC-4904-AC86-F84C8EB6E16D}" destId="{3B4D4FF2-0C5C-432B-94E3-24EA11AB2DC6}" srcOrd="0" destOrd="0" parTransId="{C8AB2F66-12C3-4B80-AA30-DC087A93269B}" sibTransId="{CD653774-788C-4179-8DEA-5EB9F4E854D9}"/>
    <dgm:cxn modelId="{1D621DFC-F4B9-4872-A064-5A6256FA2C69}" type="presOf" srcId="{C89D0729-703E-4F39-898F-710B6949A57C}" destId="{4B003A1A-7C9C-44E1-BB79-CF9CB9B461FF}" srcOrd="0" destOrd="0" presId="urn:microsoft.com/office/officeart/2005/8/layout/vList2"/>
    <dgm:cxn modelId="{B5D9A86D-7C31-444F-89A9-78A09235EADF}" type="presOf" srcId="{3B4D4FF2-0C5C-432B-94E3-24EA11AB2DC6}" destId="{B44075C5-3105-4666-999C-887ACAC224F2}" srcOrd="0" destOrd="0" presId="urn:microsoft.com/office/officeart/2005/8/layout/vList2"/>
    <dgm:cxn modelId="{C08DF4E2-E060-4B6D-837E-E5BA51539F96}" srcId="{0B5CBF34-ECAC-4904-AC86-F84C8EB6E16D}" destId="{83A97390-7344-4D54-94CB-69625FB2B405}" srcOrd="2" destOrd="0" parTransId="{B3598EF7-4D76-4716-97F7-047AF4E558B5}" sibTransId="{C3439449-2990-475F-856A-C5F9E5C59395}"/>
    <dgm:cxn modelId="{85C2AA28-ED4A-49CE-9E6D-514152959F4E}" srcId="{0B5CBF34-ECAC-4904-AC86-F84C8EB6E16D}" destId="{7C280816-0494-4794-BA9E-358FF7F6383B}" srcOrd="6" destOrd="0" parTransId="{54FB9388-ECC1-4DF9-9DFB-AE7E5EAB77A9}" sibTransId="{57213DB9-65FC-46D1-8A57-47A8592E0D70}"/>
    <dgm:cxn modelId="{6DCEBDE2-B95D-4808-8C9E-8546AFEE88D8}" type="presOf" srcId="{0B5CBF34-ECAC-4904-AC86-F84C8EB6E16D}" destId="{129BD7EB-24A0-472B-8B5D-C98383190452}" srcOrd="0" destOrd="0" presId="urn:microsoft.com/office/officeart/2005/8/layout/vList2"/>
    <dgm:cxn modelId="{481D267A-3DDC-4F5F-A119-A91D59F6CECB}" srcId="{0B5CBF34-ECAC-4904-AC86-F84C8EB6E16D}" destId="{C89D0729-703E-4F39-898F-710B6949A57C}" srcOrd="5" destOrd="0" parTransId="{1200EC78-3E94-424E-9DBD-8286C9824B15}" sibTransId="{CBF2A5F9-E4A6-49F1-80F0-2FA76582DCCF}"/>
    <dgm:cxn modelId="{73B05D7A-D4D5-44FB-8A06-53B75FE0771A}" type="presOf" srcId="{354F1AA8-CD2B-48DE-BBF2-6870151B01E7}" destId="{8DE4166B-F974-430B-B48E-721E431A64D5}" srcOrd="0" destOrd="0" presId="urn:microsoft.com/office/officeart/2005/8/layout/vList2"/>
    <dgm:cxn modelId="{B6204AD9-A572-4785-9DC6-37337659A0A1}" type="presOf" srcId="{398E4327-72DE-4B29-B333-B7BFCB19C411}" destId="{7C8EA8CB-3D0A-40C6-91B5-E120DC6BCAF4}" srcOrd="0" destOrd="0" presId="urn:microsoft.com/office/officeart/2005/8/layout/vList2"/>
    <dgm:cxn modelId="{9BE54ACB-4A4F-4F34-825E-967A0C771EC9}" srcId="{0B5CBF34-ECAC-4904-AC86-F84C8EB6E16D}" destId="{9026E127-63FD-48C7-9DB6-3155BBE87B8D}" srcOrd="3" destOrd="0" parTransId="{77CACDA5-4CF9-45F7-9F4E-1B40FA2BF8BB}" sibTransId="{9EC713DD-2BCA-40E3-B770-3D71C6691A79}"/>
    <dgm:cxn modelId="{43EE9862-11E8-4481-921D-8AA52354C9BF}" srcId="{0B5CBF34-ECAC-4904-AC86-F84C8EB6E16D}" destId="{398E4327-72DE-4B29-B333-B7BFCB19C411}" srcOrd="1" destOrd="0" parTransId="{C499FF7F-DA78-4501-B6D7-612E9868F1F7}" sibTransId="{0EC438A3-6B7C-4A6D-B147-8A3CD5F76F2A}"/>
    <dgm:cxn modelId="{00C186DF-DCD4-4D78-B76D-344A1E178AA8}" type="presOf" srcId="{83A97390-7344-4D54-94CB-69625FB2B405}" destId="{B51C2F15-4DB5-4610-914C-AE69E963E3F5}" srcOrd="0" destOrd="0" presId="urn:microsoft.com/office/officeart/2005/8/layout/vList2"/>
    <dgm:cxn modelId="{A3A0E0F9-8931-42DF-BD0C-F63AE0FC4725}" type="presOf" srcId="{7C280816-0494-4794-BA9E-358FF7F6383B}" destId="{8DD3B2D2-FA42-4E21-9AAA-F76D5A076F5D}" srcOrd="0" destOrd="0" presId="urn:microsoft.com/office/officeart/2005/8/layout/vList2"/>
    <dgm:cxn modelId="{5C66E738-B566-4A82-AA6A-63FE57E31219}" srcId="{0B5CBF34-ECAC-4904-AC86-F84C8EB6E16D}" destId="{354F1AA8-CD2B-48DE-BBF2-6870151B01E7}" srcOrd="4" destOrd="0" parTransId="{02138500-F271-4866-AEBF-B787E300F96E}" sibTransId="{2B762AF7-F6A8-4AD4-AF27-97920B1F5F31}"/>
    <dgm:cxn modelId="{B9C0699B-B55E-428C-9CCE-CED03054CE91}" type="presParOf" srcId="{129BD7EB-24A0-472B-8B5D-C98383190452}" destId="{B44075C5-3105-4666-999C-887ACAC224F2}" srcOrd="0" destOrd="0" presId="urn:microsoft.com/office/officeart/2005/8/layout/vList2"/>
    <dgm:cxn modelId="{0D038213-94E7-4103-9576-1BC7BDDF4835}" type="presParOf" srcId="{129BD7EB-24A0-472B-8B5D-C98383190452}" destId="{08848E5F-A97E-41C4-B168-E325BD974F7B}" srcOrd="1" destOrd="0" presId="urn:microsoft.com/office/officeart/2005/8/layout/vList2"/>
    <dgm:cxn modelId="{AA36548E-D1D3-49E5-8B6B-C8B18383D5E3}" type="presParOf" srcId="{129BD7EB-24A0-472B-8B5D-C98383190452}" destId="{7C8EA8CB-3D0A-40C6-91B5-E120DC6BCAF4}" srcOrd="2" destOrd="0" presId="urn:microsoft.com/office/officeart/2005/8/layout/vList2"/>
    <dgm:cxn modelId="{6B17FC2B-2821-4BEE-84F0-32DF56C5F4CF}" type="presParOf" srcId="{129BD7EB-24A0-472B-8B5D-C98383190452}" destId="{FDBF54BB-A0EF-4257-8B4E-40F9C156BFB3}" srcOrd="3" destOrd="0" presId="urn:microsoft.com/office/officeart/2005/8/layout/vList2"/>
    <dgm:cxn modelId="{01C65E4C-597F-495C-A1EA-6D9C3E27AE57}" type="presParOf" srcId="{129BD7EB-24A0-472B-8B5D-C98383190452}" destId="{B51C2F15-4DB5-4610-914C-AE69E963E3F5}" srcOrd="4" destOrd="0" presId="urn:microsoft.com/office/officeart/2005/8/layout/vList2"/>
    <dgm:cxn modelId="{6A83BA31-4DFC-4648-B3F4-2F65C448E11D}" type="presParOf" srcId="{129BD7EB-24A0-472B-8B5D-C98383190452}" destId="{333EF0EA-FAAC-4589-B4DC-5B2F063239BE}" srcOrd="5" destOrd="0" presId="urn:microsoft.com/office/officeart/2005/8/layout/vList2"/>
    <dgm:cxn modelId="{46127498-AA68-4233-BC7C-026F549FB948}" type="presParOf" srcId="{129BD7EB-24A0-472B-8B5D-C98383190452}" destId="{F6F1F23B-BDA2-458C-AB2B-C013DB3A9993}" srcOrd="6" destOrd="0" presId="urn:microsoft.com/office/officeart/2005/8/layout/vList2"/>
    <dgm:cxn modelId="{BFA199B8-B61A-4C75-821E-E4726579431E}" type="presParOf" srcId="{129BD7EB-24A0-472B-8B5D-C98383190452}" destId="{37D24694-8B2E-49E0-B919-633EC34C857F}" srcOrd="7" destOrd="0" presId="urn:microsoft.com/office/officeart/2005/8/layout/vList2"/>
    <dgm:cxn modelId="{F2BFC876-FC47-40C5-B267-A98F6C43D410}" type="presParOf" srcId="{129BD7EB-24A0-472B-8B5D-C98383190452}" destId="{8DE4166B-F974-430B-B48E-721E431A64D5}" srcOrd="8" destOrd="0" presId="urn:microsoft.com/office/officeart/2005/8/layout/vList2"/>
    <dgm:cxn modelId="{5CE07EBB-DE2F-4F3B-95FB-1AED9B3602AF}" type="presParOf" srcId="{129BD7EB-24A0-472B-8B5D-C98383190452}" destId="{B4BAFD76-B5E4-42DD-83CD-A36FA4AC09A5}" srcOrd="9" destOrd="0" presId="urn:microsoft.com/office/officeart/2005/8/layout/vList2"/>
    <dgm:cxn modelId="{EFF6B1C2-4FC2-44A4-9D87-3E65002EE305}" type="presParOf" srcId="{129BD7EB-24A0-472B-8B5D-C98383190452}" destId="{4B003A1A-7C9C-44E1-BB79-CF9CB9B461FF}" srcOrd="10" destOrd="0" presId="urn:microsoft.com/office/officeart/2005/8/layout/vList2"/>
    <dgm:cxn modelId="{2B738935-1A11-4789-9728-A644E03FFF2F}" type="presParOf" srcId="{129BD7EB-24A0-472B-8B5D-C98383190452}" destId="{0DC4A83C-6EA1-4A72-BFA6-8B8FA30958E2}" srcOrd="11" destOrd="0" presId="urn:microsoft.com/office/officeart/2005/8/layout/vList2"/>
    <dgm:cxn modelId="{9162FFE4-A306-483C-BA1B-0B623DC89FCD}" type="presParOf" srcId="{129BD7EB-24A0-472B-8B5D-C98383190452}" destId="{8DD3B2D2-FA42-4E21-9AAA-F76D5A076F5D}"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D7C883D-B32A-4D50-91B8-8F274B4D5889}" type="doc">
      <dgm:prSet loTypeId="urn:microsoft.com/office/officeart/2005/8/layout/lProcess3" loCatId="process" qsTypeId="urn:microsoft.com/office/officeart/2005/8/quickstyle/3d9" qsCatId="3D" csTypeId="urn:microsoft.com/office/officeart/2005/8/colors/accent0_2" csCatId="mainScheme" phldr="1"/>
      <dgm:spPr/>
      <dgm:t>
        <a:bodyPr/>
        <a:lstStyle/>
        <a:p>
          <a:pPr rtl="1"/>
          <a:endParaRPr lang="ar-EG"/>
        </a:p>
      </dgm:t>
    </dgm:pt>
    <dgm:pt modelId="{397632CC-2E4E-444B-BB05-3297134CC8E3}">
      <dgm:prSet phldrT="[Text]" custT="1"/>
      <dgm:spPr/>
      <dgm:t>
        <a:bodyPr/>
        <a:lstStyle/>
        <a:p>
          <a:pPr rtl="1"/>
          <a:r>
            <a:rPr lang="ar-EG" sz="2800" b="1" dirty="0" smtClean="0">
              <a:latin typeface="Traditional Arabic" pitchFamily="18" charset="-78"/>
              <a:cs typeface="Traditional Arabic" pitchFamily="18" charset="-78"/>
            </a:rPr>
            <a:t>راجع ميزانية الأسرة فى نهاية كل شهر </a:t>
          </a:r>
          <a:endParaRPr lang="ar-EG" sz="2800" dirty="0">
            <a:latin typeface="Traditional Arabic" pitchFamily="18" charset="-78"/>
            <a:cs typeface="Traditional Arabic" pitchFamily="18" charset="-78"/>
          </a:endParaRPr>
        </a:p>
      </dgm:t>
    </dgm:pt>
    <dgm:pt modelId="{FA86AC76-33DF-44FD-913A-003BB0380199}" type="parTrans" cxnId="{911D5136-1EC8-473A-A9DF-03A3BE5D8B64}">
      <dgm:prSet/>
      <dgm:spPr/>
      <dgm:t>
        <a:bodyPr/>
        <a:lstStyle/>
        <a:p>
          <a:pPr rtl="1"/>
          <a:endParaRPr lang="ar-EG"/>
        </a:p>
      </dgm:t>
    </dgm:pt>
    <dgm:pt modelId="{9A907752-EAE8-4527-86F1-790F6326AEFA}" type="sibTrans" cxnId="{911D5136-1EC8-473A-A9DF-03A3BE5D8B64}">
      <dgm:prSet/>
      <dgm:spPr/>
      <dgm:t>
        <a:bodyPr/>
        <a:lstStyle/>
        <a:p>
          <a:pPr rtl="1"/>
          <a:endParaRPr lang="ar-EG"/>
        </a:p>
      </dgm:t>
    </dgm:pt>
    <dgm:pt modelId="{4EA89864-C92C-4251-9EEE-3175B3687E55}">
      <dgm:prSet phldrT="[Text]" custT="1"/>
      <dgm:spPr/>
      <dgm:t>
        <a:bodyPr/>
        <a:lstStyle/>
        <a:p>
          <a:pPr rtl="1"/>
          <a:r>
            <a:rPr lang="ar-EG" sz="2800" b="1" dirty="0" smtClean="0">
              <a:latin typeface="Traditional Arabic" pitchFamily="18" charset="-78"/>
              <a:cs typeface="Traditional Arabic" pitchFamily="18" charset="-78"/>
            </a:rPr>
            <a:t>لا تستسلم عند أول فشل</a:t>
          </a:r>
          <a:endParaRPr lang="ar-EG" sz="2800" dirty="0">
            <a:latin typeface="Traditional Arabic" pitchFamily="18" charset="-78"/>
            <a:cs typeface="Traditional Arabic" pitchFamily="18" charset="-78"/>
          </a:endParaRPr>
        </a:p>
      </dgm:t>
    </dgm:pt>
    <dgm:pt modelId="{52491EFF-9ED5-4009-980A-83A299AB763A}" type="parTrans" cxnId="{22FB27D8-037E-43EE-A2D5-1363C2A1D9D8}">
      <dgm:prSet/>
      <dgm:spPr/>
      <dgm:t>
        <a:bodyPr/>
        <a:lstStyle/>
        <a:p>
          <a:pPr rtl="1"/>
          <a:endParaRPr lang="ar-EG"/>
        </a:p>
      </dgm:t>
    </dgm:pt>
    <dgm:pt modelId="{F7381711-2BD5-452D-B1D8-EADD52538BBB}" type="sibTrans" cxnId="{22FB27D8-037E-43EE-A2D5-1363C2A1D9D8}">
      <dgm:prSet/>
      <dgm:spPr/>
      <dgm:t>
        <a:bodyPr/>
        <a:lstStyle/>
        <a:p>
          <a:pPr rtl="1"/>
          <a:endParaRPr lang="ar-EG"/>
        </a:p>
      </dgm:t>
    </dgm:pt>
    <dgm:pt modelId="{5CD385D3-0083-45B9-AE5F-69947C919D40}">
      <dgm:prSet phldrT="[Text]" custT="1"/>
      <dgm:spPr/>
      <dgm:t>
        <a:bodyPr/>
        <a:lstStyle/>
        <a:p>
          <a:pPr rtl="1"/>
          <a:r>
            <a:rPr lang="ar-SA" sz="2800" b="1" dirty="0" smtClean="0">
              <a:latin typeface="Traditional Arabic" pitchFamily="18" charset="-78"/>
              <a:cs typeface="Traditional Arabic" pitchFamily="18" charset="-78"/>
            </a:rPr>
            <a:t>داوم على تسديد ديونك</a:t>
          </a:r>
          <a:endParaRPr lang="ar-EG" sz="2800" dirty="0">
            <a:latin typeface="Traditional Arabic" pitchFamily="18" charset="-78"/>
            <a:cs typeface="Traditional Arabic" pitchFamily="18" charset="-78"/>
          </a:endParaRPr>
        </a:p>
      </dgm:t>
    </dgm:pt>
    <dgm:pt modelId="{C5548951-A69F-46C5-A665-C2F4B8E0F6C0}" type="parTrans" cxnId="{2BC7C249-10A0-4528-9ED7-AED6D43E51C0}">
      <dgm:prSet/>
      <dgm:spPr/>
      <dgm:t>
        <a:bodyPr/>
        <a:lstStyle/>
        <a:p>
          <a:pPr rtl="1"/>
          <a:endParaRPr lang="ar-EG"/>
        </a:p>
      </dgm:t>
    </dgm:pt>
    <dgm:pt modelId="{38BCB580-72D3-4757-BDA3-D366EAD1CD21}" type="sibTrans" cxnId="{2BC7C249-10A0-4528-9ED7-AED6D43E51C0}">
      <dgm:prSet/>
      <dgm:spPr/>
      <dgm:t>
        <a:bodyPr/>
        <a:lstStyle/>
        <a:p>
          <a:pPr rtl="1"/>
          <a:endParaRPr lang="ar-EG"/>
        </a:p>
      </dgm:t>
    </dgm:pt>
    <dgm:pt modelId="{653BDCCF-1BE7-4729-826F-127894FC7F32}">
      <dgm:prSet phldrT="[Text]" custT="1"/>
      <dgm:spPr/>
      <dgm:t>
        <a:bodyPr/>
        <a:lstStyle/>
        <a:p>
          <a:pPr rtl="1"/>
          <a:r>
            <a:rPr lang="ar-SA" sz="2800" b="1" dirty="0" smtClean="0">
              <a:latin typeface="Traditional Arabic" pitchFamily="18" charset="-78"/>
              <a:cs typeface="Traditional Arabic" pitchFamily="18" charset="-78"/>
            </a:rPr>
            <a:t>درب الأخرين في الأسرة على القيام بدورك</a:t>
          </a:r>
          <a:endParaRPr lang="ar-EG" sz="2800" dirty="0">
            <a:latin typeface="Traditional Arabic" pitchFamily="18" charset="-78"/>
            <a:cs typeface="Traditional Arabic" pitchFamily="18" charset="-78"/>
          </a:endParaRPr>
        </a:p>
      </dgm:t>
    </dgm:pt>
    <dgm:pt modelId="{240F4C55-A0DE-4D5C-8C9D-0FBE74092E4C}" type="parTrans" cxnId="{EDA45B0E-8EA0-402F-87D6-9EB59C461ED3}">
      <dgm:prSet/>
      <dgm:spPr/>
      <dgm:t>
        <a:bodyPr/>
        <a:lstStyle/>
        <a:p>
          <a:pPr rtl="1"/>
          <a:endParaRPr lang="ar-EG"/>
        </a:p>
      </dgm:t>
    </dgm:pt>
    <dgm:pt modelId="{B29DC54D-1502-4495-8ED1-EB4476B4FAB5}" type="sibTrans" cxnId="{EDA45B0E-8EA0-402F-87D6-9EB59C461ED3}">
      <dgm:prSet/>
      <dgm:spPr/>
      <dgm:t>
        <a:bodyPr/>
        <a:lstStyle/>
        <a:p>
          <a:pPr rtl="1"/>
          <a:endParaRPr lang="ar-EG"/>
        </a:p>
      </dgm:t>
    </dgm:pt>
    <dgm:pt modelId="{E9A99812-7D17-42D6-AC95-64A2EB6DBB31}" type="pres">
      <dgm:prSet presAssocID="{3D7C883D-B32A-4D50-91B8-8F274B4D5889}" presName="Name0" presStyleCnt="0">
        <dgm:presLayoutVars>
          <dgm:chPref val="3"/>
          <dgm:dir/>
          <dgm:animLvl val="lvl"/>
          <dgm:resizeHandles/>
        </dgm:presLayoutVars>
      </dgm:prSet>
      <dgm:spPr/>
      <dgm:t>
        <a:bodyPr/>
        <a:lstStyle/>
        <a:p>
          <a:pPr rtl="1"/>
          <a:endParaRPr lang="ar-EG"/>
        </a:p>
      </dgm:t>
    </dgm:pt>
    <dgm:pt modelId="{92EE42ED-BF6B-4530-A060-D994685A5268}" type="pres">
      <dgm:prSet presAssocID="{397632CC-2E4E-444B-BB05-3297134CC8E3}" presName="horFlow" presStyleCnt="0"/>
      <dgm:spPr/>
    </dgm:pt>
    <dgm:pt modelId="{FE12C284-9218-46E8-9AD1-852157C8B173}" type="pres">
      <dgm:prSet presAssocID="{397632CC-2E4E-444B-BB05-3297134CC8E3}" presName="bigChev" presStyleLbl="node1" presStyleIdx="0" presStyleCnt="3"/>
      <dgm:spPr/>
      <dgm:t>
        <a:bodyPr/>
        <a:lstStyle/>
        <a:p>
          <a:pPr rtl="1"/>
          <a:endParaRPr lang="ar-EG"/>
        </a:p>
      </dgm:t>
    </dgm:pt>
    <dgm:pt modelId="{EE02F88A-2DE6-4849-815A-CB688403DFF3}" type="pres">
      <dgm:prSet presAssocID="{52491EFF-9ED5-4009-980A-83A299AB763A}" presName="parTrans" presStyleCnt="0"/>
      <dgm:spPr/>
    </dgm:pt>
    <dgm:pt modelId="{27C61167-54E6-4930-ABB3-6CAA65BEB148}" type="pres">
      <dgm:prSet presAssocID="{4EA89864-C92C-4251-9EEE-3175B3687E55}" presName="node" presStyleLbl="alignAccFollowNode1" presStyleIdx="0" presStyleCnt="1" custLinFactY="36090" custLinFactNeighborX="40282" custLinFactNeighborY="100000">
        <dgm:presLayoutVars>
          <dgm:bulletEnabled val="1"/>
        </dgm:presLayoutVars>
      </dgm:prSet>
      <dgm:spPr/>
      <dgm:t>
        <a:bodyPr/>
        <a:lstStyle/>
        <a:p>
          <a:pPr rtl="1"/>
          <a:endParaRPr lang="ar-EG"/>
        </a:p>
      </dgm:t>
    </dgm:pt>
    <dgm:pt modelId="{36C39A47-E73E-4CF3-AFEC-D5BD62391BA1}" type="pres">
      <dgm:prSet presAssocID="{397632CC-2E4E-444B-BB05-3297134CC8E3}" presName="vSp" presStyleCnt="0"/>
      <dgm:spPr/>
    </dgm:pt>
    <dgm:pt modelId="{6EDD0ECF-09E1-432C-986A-8CE843595C04}" type="pres">
      <dgm:prSet presAssocID="{5CD385D3-0083-45B9-AE5F-69947C919D40}" presName="horFlow" presStyleCnt="0"/>
      <dgm:spPr/>
    </dgm:pt>
    <dgm:pt modelId="{7663627A-83E3-4455-8532-41C034658C60}" type="pres">
      <dgm:prSet presAssocID="{5CD385D3-0083-45B9-AE5F-69947C919D40}" presName="bigChev" presStyleLbl="node1" presStyleIdx="1" presStyleCnt="3"/>
      <dgm:spPr/>
      <dgm:t>
        <a:bodyPr/>
        <a:lstStyle/>
        <a:p>
          <a:pPr rtl="1"/>
          <a:endParaRPr lang="ar-EG"/>
        </a:p>
      </dgm:t>
    </dgm:pt>
    <dgm:pt modelId="{D2F3D4BE-9701-4B6B-AD64-7D8F77BD8287}" type="pres">
      <dgm:prSet presAssocID="{5CD385D3-0083-45B9-AE5F-69947C919D40}" presName="vSp" presStyleCnt="0"/>
      <dgm:spPr/>
    </dgm:pt>
    <dgm:pt modelId="{0FAA961C-25ED-4CC3-9B71-FD0E41121750}" type="pres">
      <dgm:prSet presAssocID="{653BDCCF-1BE7-4729-826F-127894FC7F32}" presName="horFlow" presStyleCnt="0"/>
      <dgm:spPr/>
    </dgm:pt>
    <dgm:pt modelId="{D8F11112-D91D-427C-A4F7-0FBF8260459C}" type="pres">
      <dgm:prSet presAssocID="{653BDCCF-1BE7-4729-826F-127894FC7F32}" presName="bigChev" presStyleLbl="node1" presStyleIdx="2" presStyleCnt="3"/>
      <dgm:spPr/>
      <dgm:t>
        <a:bodyPr/>
        <a:lstStyle/>
        <a:p>
          <a:pPr rtl="1"/>
          <a:endParaRPr lang="ar-EG"/>
        </a:p>
      </dgm:t>
    </dgm:pt>
  </dgm:ptLst>
  <dgm:cxnLst>
    <dgm:cxn modelId="{711232FB-DE8B-499C-9D7F-62129E187DF9}" type="presOf" srcId="{397632CC-2E4E-444B-BB05-3297134CC8E3}" destId="{FE12C284-9218-46E8-9AD1-852157C8B173}" srcOrd="0" destOrd="0" presId="urn:microsoft.com/office/officeart/2005/8/layout/lProcess3"/>
    <dgm:cxn modelId="{70A9CA9E-E90F-4E71-9D58-652673228C85}" type="presOf" srcId="{4EA89864-C92C-4251-9EEE-3175B3687E55}" destId="{27C61167-54E6-4930-ABB3-6CAA65BEB148}" srcOrd="0" destOrd="0" presId="urn:microsoft.com/office/officeart/2005/8/layout/lProcess3"/>
    <dgm:cxn modelId="{2BC7C249-10A0-4528-9ED7-AED6D43E51C0}" srcId="{3D7C883D-B32A-4D50-91B8-8F274B4D5889}" destId="{5CD385D3-0083-45B9-AE5F-69947C919D40}" srcOrd="1" destOrd="0" parTransId="{C5548951-A69F-46C5-A665-C2F4B8E0F6C0}" sibTransId="{38BCB580-72D3-4757-BDA3-D366EAD1CD21}"/>
    <dgm:cxn modelId="{911D5136-1EC8-473A-A9DF-03A3BE5D8B64}" srcId="{3D7C883D-B32A-4D50-91B8-8F274B4D5889}" destId="{397632CC-2E4E-444B-BB05-3297134CC8E3}" srcOrd="0" destOrd="0" parTransId="{FA86AC76-33DF-44FD-913A-003BB0380199}" sibTransId="{9A907752-EAE8-4527-86F1-790F6326AEFA}"/>
    <dgm:cxn modelId="{22FB27D8-037E-43EE-A2D5-1363C2A1D9D8}" srcId="{397632CC-2E4E-444B-BB05-3297134CC8E3}" destId="{4EA89864-C92C-4251-9EEE-3175B3687E55}" srcOrd="0" destOrd="0" parTransId="{52491EFF-9ED5-4009-980A-83A299AB763A}" sibTransId="{F7381711-2BD5-452D-B1D8-EADD52538BBB}"/>
    <dgm:cxn modelId="{EDA45B0E-8EA0-402F-87D6-9EB59C461ED3}" srcId="{3D7C883D-B32A-4D50-91B8-8F274B4D5889}" destId="{653BDCCF-1BE7-4729-826F-127894FC7F32}" srcOrd="2" destOrd="0" parTransId="{240F4C55-A0DE-4D5C-8C9D-0FBE74092E4C}" sibTransId="{B29DC54D-1502-4495-8ED1-EB4476B4FAB5}"/>
    <dgm:cxn modelId="{025F6619-2379-43E4-8D90-ED7BEB6471A3}" type="presOf" srcId="{5CD385D3-0083-45B9-AE5F-69947C919D40}" destId="{7663627A-83E3-4455-8532-41C034658C60}" srcOrd="0" destOrd="0" presId="urn:microsoft.com/office/officeart/2005/8/layout/lProcess3"/>
    <dgm:cxn modelId="{F5A6406C-AA9B-448C-9B92-8899735E3EFE}" type="presOf" srcId="{653BDCCF-1BE7-4729-826F-127894FC7F32}" destId="{D8F11112-D91D-427C-A4F7-0FBF8260459C}" srcOrd="0" destOrd="0" presId="urn:microsoft.com/office/officeart/2005/8/layout/lProcess3"/>
    <dgm:cxn modelId="{BA893B33-2C36-413E-B47E-D649CE0DD407}" type="presOf" srcId="{3D7C883D-B32A-4D50-91B8-8F274B4D5889}" destId="{E9A99812-7D17-42D6-AC95-64A2EB6DBB31}" srcOrd="0" destOrd="0" presId="urn:microsoft.com/office/officeart/2005/8/layout/lProcess3"/>
    <dgm:cxn modelId="{C09B1800-8EE8-4FF3-9978-60F0AE4636AC}" type="presParOf" srcId="{E9A99812-7D17-42D6-AC95-64A2EB6DBB31}" destId="{92EE42ED-BF6B-4530-A060-D994685A5268}" srcOrd="0" destOrd="0" presId="urn:microsoft.com/office/officeart/2005/8/layout/lProcess3"/>
    <dgm:cxn modelId="{8695B9DB-8013-484C-BD43-1F2DA188F946}" type="presParOf" srcId="{92EE42ED-BF6B-4530-A060-D994685A5268}" destId="{FE12C284-9218-46E8-9AD1-852157C8B173}" srcOrd="0" destOrd="0" presId="urn:microsoft.com/office/officeart/2005/8/layout/lProcess3"/>
    <dgm:cxn modelId="{7F0E457B-52AF-4110-8B27-471AE7681AA3}" type="presParOf" srcId="{92EE42ED-BF6B-4530-A060-D994685A5268}" destId="{EE02F88A-2DE6-4849-815A-CB688403DFF3}" srcOrd="1" destOrd="0" presId="urn:microsoft.com/office/officeart/2005/8/layout/lProcess3"/>
    <dgm:cxn modelId="{B72906E1-FB88-4F48-B9C1-EACCDE3AB89B}" type="presParOf" srcId="{92EE42ED-BF6B-4530-A060-D994685A5268}" destId="{27C61167-54E6-4930-ABB3-6CAA65BEB148}" srcOrd="2" destOrd="0" presId="urn:microsoft.com/office/officeart/2005/8/layout/lProcess3"/>
    <dgm:cxn modelId="{04A66709-8DE3-4951-84A5-BB47E632F851}" type="presParOf" srcId="{E9A99812-7D17-42D6-AC95-64A2EB6DBB31}" destId="{36C39A47-E73E-4CF3-AFEC-D5BD62391BA1}" srcOrd="1" destOrd="0" presId="urn:microsoft.com/office/officeart/2005/8/layout/lProcess3"/>
    <dgm:cxn modelId="{8F445EBA-C2FE-483D-9E4B-6B1C3F8DAD62}" type="presParOf" srcId="{E9A99812-7D17-42D6-AC95-64A2EB6DBB31}" destId="{6EDD0ECF-09E1-432C-986A-8CE843595C04}" srcOrd="2" destOrd="0" presId="urn:microsoft.com/office/officeart/2005/8/layout/lProcess3"/>
    <dgm:cxn modelId="{8DEBCB2F-CC01-4C97-8E91-147EE7440774}" type="presParOf" srcId="{6EDD0ECF-09E1-432C-986A-8CE843595C04}" destId="{7663627A-83E3-4455-8532-41C034658C60}" srcOrd="0" destOrd="0" presId="urn:microsoft.com/office/officeart/2005/8/layout/lProcess3"/>
    <dgm:cxn modelId="{C27CE2BF-87FB-4225-B3AC-F4C3A70377FC}" type="presParOf" srcId="{E9A99812-7D17-42D6-AC95-64A2EB6DBB31}" destId="{D2F3D4BE-9701-4B6B-AD64-7D8F77BD8287}" srcOrd="3" destOrd="0" presId="urn:microsoft.com/office/officeart/2005/8/layout/lProcess3"/>
    <dgm:cxn modelId="{3828CB5D-6E6D-41EF-A7EC-1F472C11173A}" type="presParOf" srcId="{E9A99812-7D17-42D6-AC95-64A2EB6DBB31}" destId="{0FAA961C-25ED-4CC3-9B71-FD0E41121750}" srcOrd="4" destOrd="0" presId="urn:microsoft.com/office/officeart/2005/8/layout/lProcess3"/>
    <dgm:cxn modelId="{5E2D4E01-3365-4355-84E1-2968A985A4E8}" type="presParOf" srcId="{0FAA961C-25ED-4CC3-9B71-FD0E41121750}" destId="{D8F11112-D91D-427C-A4F7-0FBF8260459C}"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98C7626-AB5A-43B9-9B13-E61305EBA6C8}" type="doc">
      <dgm:prSet loTypeId="urn:microsoft.com/office/officeart/2005/8/layout/bProcess3" loCatId="process" qsTypeId="urn:microsoft.com/office/officeart/2005/8/quickstyle/3d7" qsCatId="3D" csTypeId="urn:microsoft.com/office/officeart/2005/8/colors/accent1_2" csCatId="accent1" phldr="1"/>
      <dgm:spPr/>
      <dgm:t>
        <a:bodyPr/>
        <a:lstStyle/>
        <a:p>
          <a:pPr rtl="1"/>
          <a:endParaRPr lang="ar-EG"/>
        </a:p>
      </dgm:t>
    </dgm:pt>
    <dgm:pt modelId="{FED3CE8B-78EF-4BCC-A4E8-A00ACED9685F}">
      <dgm:prSet phldrT="[Text]" custT="1"/>
      <dgm:spPr/>
      <dgm:t>
        <a:bodyPr/>
        <a:lstStyle/>
        <a:p>
          <a:pPr rtl="1"/>
          <a:r>
            <a:rPr lang="ar-EG" sz="2800" b="1" dirty="0" smtClean="0">
              <a:latin typeface="Traditional Arabic" pitchFamily="18" charset="-78"/>
              <a:cs typeface="Traditional Arabic" pitchFamily="18" charset="-78"/>
            </a:rPr>
            <a:t>الإستغلال الأمثل للمال</a:t>
          </a:r>
          <a:endParaRPr lang="ar-EG" sz="2800" dirty="0">
            <a:latin typeface="Traditional Arabic" pitchFamily="18" charset="-78"/>
            <a:cs typeface="Traditional Arabic" pitchFamily="18" charset="-78"/>
          </a:endParaRPr>
        </a:p>
      </dgm:t>
    </dgm:pt>
    <dgm:pt modelId="{6C4B2D60-A90D-46D9-AD8A-C38C87A7C16C}" type="parTrans" cxnId="{1B2A1DBB-2386-491B-B67B-7E34BD323E74}">
      <dgm:prSet/>
      <dgm:spPr/>
      <dgm:t>
        <a:bodyPr/>
        <a:lstStyle/>
        <a:p>
          <a:pPr rtl="1"/>
          <a:endParaRPr lang="ar-EG"/>
        </a:p>
      </dgm:t>
    </dgm:pt>
    <dgm:pt modelId="{6A18B433-B3E9-4E25-A1BF-8D5F553905BF}" type="sibTrans" cxnId="{1B2A1DBB-2386-491B-B67B-7E34BD323E74}">
      <dgm:prSet/>
      <dgm:spPr/>
      <dgm:t>
        <a:bodyPr/>
        <a:lstStyle/>
        <a:p>
          <a:pPr rtl="1"/>
          <a:endParaRPr lang="ar-EG"/>
        </a:p>
      </dgm:t>
    </dgm:pt>
    <dgm:pt modelId="{F795547C-6B59-46F2-8DD7-113CDCA21EA6}">
      <dgm:prSet phldrT="[Text]" custT="1"/>
      <dgm:spPr/>
      <dgm:t>
        <a:bodyPr/>
        <a:lstStyle/>
        <a:p>
          <a:pPr rtl="1"/>
          <a:r>
            <a:rPr lang="ar-EG" sz="2800" b="1" dirty="0" smtClean="0">
              <a:latin typeface="Traditional Arabic" pitchFamily="18" charset="-78"/>
              <a:cs typeface="Traditional Arabic" pitchFamily="18" charset="-78"/>
            </a:rPr>
            <a:t>تحقيق الأهداف طويلة المدى</a:t>
          </a:r>
          <a:endParaRPr lang="ar-EG" sz="2800" dirty="0">
            <a:latin typeface="Traditional Arabic" pitchFamily="18" charset="-78"/>
            <a:cs typeface="Traditional Arabic" pitchFamily="18" charset="-78"/>
          </a:endParaRPr>
        </a:p>
      </dgm:t>
    </dgm:pt>
    <dgm:pt modelId="{B394C410-DE5E-4E54-9B46-30DAFFB03832}" type="parTrans" cxnId="{EE3AF306-DD74-4256-BE07-EF1D285C48E3}">
      <dgm:prSet/>
      <dgm:spPr/>
      <dgm:t>
        <a:bodyPr/>
        <a:lstStyle/>
        <a:p>
          <a:pPr rtl="1"/>
          <a:endParaRPr lang="ar-EG"/>
        </a:p>
      </dgm:t>
    </dgm:pt>
    <dgm:pt modelId="{11EFA206-7BD9-4A04-84D9-E9B9FA69809B}" type="sibTrans" cxnId="{EE3AF306-DD74-4256-BE07-EF1D285C48E3}">
      <dgm:prSet/>
      <dgm:spPr/>
      <dgm:t>
        <a:bodyPr/>
        <a:lstStyle/>
        <a:p>
          <a:pPr rtl="1"/>
          <a:endParaRPr lang="ar-EG"/>
        </a:p>
      </dgm:t>
    </dgm:pt>
    <dgm:pt modelId="{BB2FAD58-4549-416D-A7C7-CE5C5A9E4642}">
      <dgm:prSet phldrT="[Text]" custT="1"/>
      <dgm:spPr/>
      <dgm:t>
        <a:bodyPr/>
        <a:lstStyle/>
        <a:p>
          <a:pPr rtl="1"/>
          <a:r>
            <a:rPr lang="ar-EG" sz="2800" b="1" dirty="0" smtClean="0">
              <a:latin typeface="Traditional Arabic" pitchFamily="18" charset="-78"/>
              <a:cs typeface="Traditional Arabic" pitchFamily="18" charset="-78"/>
            </a:rPr>
            <a:t>عدم إنفاق الأموال التي لا تمتلكها</a:t>
          </a:r>
          <a:endParaRPr lang="ar-EG" sz="2800" dirty="0">
            <a:latin typeface="Traditional Arabic" pitchFamily="18" charset="-78"/>
            <a:cs typeface="Traditional Arabic" pitchFamily="18" charset="-78"/>
          </a:endParaRPr>
        </a:p>
      </dgm:t>
    </dgm:pt>
    <dgm:pt modelId="{74B76538-FFE4-4656-BFB5-4BA73D2A2FA5}" type="parTrans" cxnId="{F426E003-4DC5-4902-BB1B-729CD76944A0}">
      <dgm:prSet/>
      <dgm:spPr/>
      <dgm:t>
        <a:bodyPr/>
        <a:lstStyle/>
        <a:p>
          <a:pPr rtl="1"/>
          <a:endParaRPr lang="ar-EG"/>
        </a:p>
      </dgm:t>
    </dgm:pt>
    <dgm:pt modelId="{05301D8D-F725-4C15-88CB-99DA077741CC}" type="sibTrans" cxnId="{F426E003-4DC5-4902-BB1B-729CD76944A0}">
      <dgm:prSet/>
      <dgm:spPr/>
      <dgm:t>
        <a:bodyPr/>
        <a:lstStyle/>
        <a:p>
          <a:pPr rtl="1"/>
          <a:endParaRPr lang="ar-EG"/>
        </a:p>
      </dgm:t>
    </dgm:pt>
    <dgm:pt modelId="{2FEED51A-EB10-453D-A57F-1568D5D029ED}">
      <dgm:prSet phldrT="[Text]" custT="1"/>
      <dgm:spPr/>
      <dgm:t>
        <a:bodyPr/>
        <a:lstStyle/>
        <a:p>
          <a:pPr rtl="1"/>
          <a:r>
            <a:rPr lang="ar-EG" sz="2800" b="1" dirty="0" smtClean="0">
              <a:latin typeface="Traditional Arabic" pitchFamily="18" charset="-78"/>
              <a:cs typeface="Traditional Arabic" pitchFamily="18" charset="-78"/>
            </a:rPr>
            <a:t>الإستعداد للمفاجآت</a:t>
          </a:r>
          <a:endParaRPr lang="ar-EG" sz="2800" dirty="0">
            <a:latin typeface="Traditional Arabic" pitchFamily="18" charset="-78"/>
            <a:cs typeface="Traditional Arabic" pitchFamily="18" charset="-78"/>
          </a:endParaRPr>
        </a:p>
      </dgm:t>
    </dgm:pt>
    <dgm:pt modelId="{24CAA4D9-FF40-4173-8949-84890AF08242}" type="parTrans" cxnId="{311BF7A3-1233-47F9-8376-7C3B0D65F80E}">
      <dgm:prSet/>
      <dgm:spPr/>
      <dgm:t>
        <a:bodyPr/>
        <a:lstStyle/>
        <a:p>
          <a:pPr rtl="1"/>
          <a:endParaRPr lang="ar-EG"/>
        </a:p>
      </dgm:t>
    </dgm:pt>
    <dgm:pt modelId="{95CAF9C3-7610-4B1F-84E4-885A20E2D3BD}" type="sibTrans" cxnId="{311BF7A3-1233-47F9-8376-7C3B0D65F80E}">
      <dgm:prSet/>
      <dgm:spPr/>
      <dgm:t>
        <a:bodyPr/>
        <a:lstStyle/>
        <a:p>
          <a:pPr rtl="1"/>
          <a:endParaRPr lang="ar-EG"/>
        </a:p>
      </dgm:t>
    </dgm:pt>
    <dgm:pt modelId="{08305BD2-18B7-4CFC-9971-8571DC69177B}">
      <dgm:prSet phldrT="[Text]" custT="1"/>
      <dgm:spPr/>
      <dgm:t>
        <a:bodyPr/>
        <a:lstStyle/>
        <a:p>
          <a:pPr rtl="1"/>
          <a:r>
            <a:rPr lang="ar-EG" sz="2800" b="1" dirty="0" smtClean="0">
              <a:latin typeface="Traditional Arabic" pitchFamily="18" charset="-78"/>
              <a:cs typeface="Traditional Arabic" pitchFamily="18" charset="-78"/>
            </a:rPr>
            <a:t>ضبط الإنحراف وإجراء التعديلات على الميزانية</a:t>
          </a:r>
          <a:endParaRPr lang="ar-EG" sz="2800" dirty="0">
            <a:latin typeface="Traditional Arabic" pitchFamily="18" charset="-78"/>
            <a:cs typeface="Traditional Arabic" pitchFamily="18" charset="-78"/>
          </a:endParaRPr>
        </a:p>
      </dgm:t>
    </dgm:pt>
    <dgm:pt modelId="{EC1FAB98-5521-445F-A55F-6F7E7D1A74FF}" type="parTrans" cxnId="{796C50CC-C965-42A9-8EE2-AEDB6DF15C9A}">
      <dgm:prSet/>
      <dgm:spPr/>
      <dgm:t>
        <a:bodyPr/>
        <a:lstStyle/>
        <a:p>
          <a:pPr rtl="1"/>
          <a:endParaRPr lang="ar-EG"/>
        </a:p>
      </dgm:t>
    </dgm:pt>
    <dgm:pt modelId="{692B0D17-B246-4EFC-9CF0-1DD207ADA8C8}" type="sibTrans" cxnId="{796C50CC-C965-42A9-8EE2-AEDB6DF15C9A}">
      <dgm:prSet/>
      <dgm:spPr/>
      <dgm:t>
        <a:bodyPr/>
        <a:lstStyle/>
        <a:p>
          <a:pPr rtl="1"/>
          <a:endParaRPr lang="ar-EG"/>
        </a:p>
      </dgm:t>
    </dgm:pt>
    <dgm:pt modelId="{1863DBA5-EDEC-407A-B49C-5F194E184547}">
      <dgm:prSet phldrT="[Text]" custT="1"/>
      <dgm:spPr/>
      <dgm:t>
        <a:bodyPr/>
        <a:lstStyle/>
        <a:p>
          <a:pPr rtl="1"/>
          <a:r>
            <a:rPr lang="ar-EG" sz="2800" b="1" dirty="0" smtClean="0">
              <a:latin typeface="Traditional Arabic" pitchFamily="18" charset="-78"/>
              <a:cs typeface="Traditional Arabic" pitchFamily="18" charset="-78"/>
            </a:rPr>
            <a:t>إكتشاف عادات الإنفاق السيئة</a:t>
          </a:r>
          <a:endParaRPr lang="ar-EG" sz="2800" dirty="0">
            <a:latin typeface="Traditional Arabic" pitchFamily="18" charset="-78"/>
            <a:cs typeface="Traditional Arabic" pitchFamily="18" charset="-78"/>
          </a:endParaRPr>
        </a:p>
      </dgm:t>
    </dgm:pt>
    <dgm:pt modelId="{31A9FBFF-2F61-4B41-877F-C19F80F16CAD}" type="parTrans" cxnId="{BC311952-A878-4E94-8F78-ED91352AB8A9}">
      <dgm:prSet/>
      <dgm:spPr/>
      <dgm:t>
        <a:bodyPr/>
        <a:lstStyle/>
        <a:p>
          <a:pPr rtl="1"/>
          <a:endParaRPr lang="ar-EG"/>
        </a:p>
      </dgm:t>
    </dgm:pt>
    <dgm:pt modelId="{45BA6A10-570E-4801-8132-EDBECB05853F}" type="sibTrans" cxnId="{BC311952-A878-4E94-8F78-ED91352AB8A9}">
      <dgm:prSet/>
      <dgm:spPr/>
      <dgm:t>
        <a:bodyPr/>
        <a:lstStyle/>
        <a:p>
          <a:pPr rtl="1"/>
          <a:endParaRPr lang="ar-EG"/>
        </a:p>
      </dgm:t>
    </dgm:pt>
    <dgm:pt modelId="{10FF0015-240B-4488-A9B8-B4717CECA168}" type="pres">
      <dgm:prSet presAssocID="{498C7626-AB5A-43B9-9B13-E61305EBA6C8}" presName="Name0" presStyleCnt="0">
        <dgm:presLayoutVars>
          <dgm:dir/>
          <dgm:resizeHandles val="exact"/>
        </dgm:presLayoutVars>
      </dgm:prSet>
      <dgm:spPr/>
      <dgm:t>
        <a:bodyPr/>
        <a:lstStyle/>
        <a:p>
          <a:pPr rtl="1"/>
          <a:endParaRPr lang="ar-EG"/>
        </a:p>
      </dgm:t>
    </dgm:pt>
    <dgm:pt modelId="{3724D6AA-A9B1-469D-9AF1-B7BE1F9B9A15}" type="pres">
      <dgm:prSet presAssocID="{FED3CE8B-78EF-4BCC-A4E8-A00ACED9685F}" presName="node" presStyleLbl="node1" presStyleIdx="0" presStyleCnt="6">
        <dgm:presLayoutVars>
          <dgm:bulletEnabled val="1"/>
        </dgm:presLayoutVars>
      </dgm:prSet>
      <dgm:spPr/>
      <dgm:t>
        <a:bodyPr/>
        <a:lstStyle/>
        <a:p>
          <a:pPr rtl="1"/>
          <a:endParaRPr lang="ar-EG"/>
        </a:p>
      </dgm:t>
    </dgm:pt>
    <dgm:pt modelId="{08C53EF4-A557-4529-8F25-01B4BC23C889}" type="pres">
      <dgm:prSet presAssocID="{6A18B433-B3E9-4E25-A1BF-8D5F553905BF}" presName="sibTrans" presStyleLbl="sibTrans1D1" presStyleIdx="0" presStyleCnt="5"/>
      <dgm:spPr/>
      <dgm:t>
        <a:bodyPr/>
        <a:lstStyle/>
        <a:p>
          <a:pPr rtl="1"/>
          <a:endParaRPr lang="ar-EG"/>
        </a:p>
      </dgm:t>
    </dgm:pt>
    <dgm:pt modelId="{E5FEBE09-87EA-4448-84AE-7ED68CBA794B}" type="pres">
      <dgm:prSet presAssocID="{6A18B433-B3E9-4E25-A1BF-8D5F553905BF}" presName="connectorText" presStyleLbl="sibTrans1D1" presStyleIdx="0" presStyleCnt="5"/>
      <dgm:spPr/>
      <dgm:t>
        <a:bodyPr/>
        <a:lstStyle/>
        <a:p>
          <a:pPr rtl="1"/>
          <a:endParaRPr lang="ar-EG"/>
        </a:p>
      </dgm:t>
    </dgm:pt>
    <dgm:pt modelId="{A8373CB2-0343-4BAA-A2FD-F97D40CD19E0}" type="pres">
      <dgm:prSet presAssocID="{F795547C-6B59-46F2-8DD7-113CDCA21EA6}" presName="node" presStyleLbl="node1" presStyleIdx="1" presStyleCnt="6">
        <dgm:presLayoutVars>
          <dgm:bulletEnabled val="1"/>
        </dgm:presLayoutVars>
      </dgm:prSet>
      <dgm:spPr/>
      <dgm:t>
        <a:bodyPr/>
        <a:lstStyle/>
        <a:p>
          <a:pPr rtl="1"/>
          <a:endParaRPr lang="ar-EG"/>
        </a:p>
      </dgm:t>
    </dgm:pt>
    <dgm:pt modelId="{1776D16A-E07C-4A1E-BF3F-05B5DA0FA98B}" type="pres">
      <dgm:prSet presAssocID="{11EFA206-7BD9-4A04-84D9-E9B9FA69809B}" presName="sibTrans" presStyleLbl="sibTrans1D1" presStyleIdx="1" presStyleCnt="5"/>
      <dgm:spPr/>
      <dgm:t>
        <a:bodyPr/>
        <a:lstStyle/>
        <a:p>
          <a:pPr rtl="1"/>
          <a:endParaRPr lang="ar-EG"/>
        </a:p>
      </dgm:t>
    </dgm:pt>
    <dgm:pt modelId="{422A1493-E792-4ADE-A067-7AE5D7B96519}" type="pres">
      <dgm:prSet presAssocID="{11EFA206-7BD9-4A04-84D9-E9B9FA69809B}" presName="connectorText" presStyleLbl="sibTrans1D1" presStyleIdx="1" presStyleCnt="5"/>
      <dgm:spPr/>
      <dgm:t>
        <a:bodyPr/>
        <a:lstStyle/>
        <a:p>
          <a:pPr rtl="1"/>
          <a:endParaRPr lang="ar-EG"/>
        </a:p>
      </dgm:t>
    </dgm:pt>
    <dgm:pt modelId="{D8AC69F7-7799-4C53-B416-CDB05AE26C8C}" type="pres">
      <dgm:prSet presAssocID="{BB2FAD58-4549-416D-A7C7-CE5C5A9E4642}" presName="node" presStyleLbl="node1" presStyleIdx="2" presStyleCnt="6">
        <dgm:presLayoutVars>
          <dgm:bulletEnabled val="1"/>
        </dgm:presLayoutVars>
      </dgm:prSet>
      <dgm:spPr/>
      <dgm:t>
        <a:bodyPr/>
        <a:lstStyle/>
        <a:p>
          <a:pPr rtl="1"/>
          <a:endParaRPr lang="ar-EG"/>
        </a:p>
      </dgm:t>
    </dgm:pt>
    <dgm:pt modelId="{D5B19906-7709-4396-B729-B4C1C80C04D4}" type="pres">
      <dgm:prSet presAssocID="{05301D8D-F725-4C15-88CB-99DA077741CC}" presName="sibTrans" presStyleLbl="sibTrans1D1" presStyleIdx="2" presStyleCnt="5"/>
      <dgm:spPr/>
      <dgm:t>
        <a:bodyPr/>
        <a:lstStyle/>
        <a:p>
          <a:pPr rtl="1"/>
          <a:endParaRPr lang="ar-EG"/>
        </a:p>
      </dgm:t>
    </dgm:pt>
    <dgm:pt modelId="{0B6516C8-506A-46D0-8CED-83625551BA08}" type="pres">
      <dgm:prSet presAssocID="{05301D8D-F725-4C15-88CB-99DA077741CC}" presName="connectorText" presStyleLbl="sibTrans1D1" presStyleIdx="2" presStyleCnt="5"/>
      <dgm:spPr/>
      <dgm:t>
        <a:bodyPr/>
        <a:lstStyle/>
        <a:p>
          <a:pPr rtl="1"/>
          <a:endParaRPr lang="ar-EG"/>
        </a:p>
      </dgm:t>
    </dgm:pt>
    <dgm:pt modelId="{F8AB18D6-8BE9-4ECC-AFA2-AF3281AD1121}" type="pres">
      <dgm:prSet presAssocID="{2FEED51A-EB10-453D-A57F-1568D5D029ED}" presName="node" presStyleLbl="node1" presStyleIdx="3" presStyleCnt="6">
        <dgm:presLayoutVars>
          <dgm:bulletEnabled val="1"/>
        </dgm:presLayoutVars>
      </dgm:prSet>
      <dgm:spPr/>
      <dgm:t>
        <a:bodyPr/>
        <a:lstStyle/>
        <a:p>
          <a:pPr rtl="1"/>
          <a:endParaRPr lang="ar-EG"/>
        </a:p>
      </dgm:t>
    </dgm:pt>
    <dgm:pt modelId="{B686E246-6A84-4220-B333-F02FF8007C59}" type="pres">
      <dgm:prSet presAssocID="{95CAF9C3-7610-4B1F-84E4-885A20E2D3BD}" presName="sibTrans" presStyleLbl="sibTrans1D1" presStyleIdx="3" presStyleCnt="5"/>
      <dgm:spPr/>
      <dgm:t>
        <a:bodyPr/>
        <a:lstStyle/>
        <a:p>
          <a:pPr rtl="1"/>
          <a:endParaRPr lang="ar-EG"/>
        </a:p>
      </dgm:t>
    </dgm:pt>
    <dgm:pt modelId="{16E4B959-684A-4D0A-863F-A00BA757F382}" type="pres">
      <dgm:prSet presAssocID="{95CAF9C3-7610-4B1F-84E4-885A20E2D3BD}" presName="connectorText" presStyleLbl="sibTrans1D1" presStyleIdx="3" presStyleCnt="5"/>
      <dgm:spPr/>
      <dgm:t>
        <a:bodyPr/>
        <a:lstStyle/>
        <a:p>
          <a:pPr rtl="1"/>
          <a:endParaRPr lang="ar-EG"/>
        </a:p>
      </dgm:t>
    </dgm:pt>
    <dgm:pt modelId="{35B9357C-2114-41A1-8FA9-C7CBFCC53ABD}" type="pres">
      <dgm:prSet presAssocID="{1863DBA5-EDEC-407A-B49C-5F194E184547}" presName="node" presStyleLbl="node1" presStyleIdx="4" presStyleCnt="6">
        <dgm:presLayoutVars>
          <dgm:bulletEnabled val="1"/>
        </dgm:presLayoutVars>
      </dgm:prSet>
      <dgm:spPr/>
      <dgm:t>
        <a:bodyPr/>
        <a:lstStyle/>
        <a:p>
          <a:pPr rtl="1"/>
          <a:endParaRPr lang="ar-EG"/>
        </a:p>
      </dgm:t>
    </dgm:pt>
    <dgm:pt modelId="{C5274D56-09C9-4EB8-9FBA-2CD808DC7E8E}" type="pres">
      <dgm:prSet presAssocID="{45BA6A10-570E-4801-8132-EDBECB05853F}" presName="sibTrans" presStyleLbl="sibTrans1D1" presStyleIdx="4" presStyleCnt="5"/>
      <dgm:spPr/>
      <dgm:t>
        <a:bodyPr/>
        <a:lstStyle/>
        <a:p>
          <a:pPr rtl="1"/>
          <a:endParaRPr lang="ar-EG"/>
        </a:p>
      </dgm:t>
    </dgm:pt>
    <dgm:pt modelId="{B75DFEC6-A0F8-477D-A664-5C46D412796C}" type="pres">
      <dgm:prSet presAssocID="{45BA6A10-570E-4801-8132-EDBECB05853F}" presName="connectorText" presStyleLbl="sibTrans1D1" presStyleIdx="4" presStyleCnt="5"/>
      <dgm:spPr/>
      <dgm:t>
        <a:bodyPr/>
        <a:lstStyle/>
        <a:p>
          <a:pPr rtl="1"/>
          <a:endParaRPr lang="ar-EG"/>
        </a:p>
      </dgm:t>
    </dgm:pt>
    <dgm:pt modelId="{E61341EA-8549-41B6-8D1F-82CB5600F7B3}" type="pres">
      <dgm:prSet presAssocID="{08305BD2-18B7-4CFC-9971-8571DC69177B}" presName="node" presStyleLbl="node1" presStyleIdx="5" presStyleCnt="6">
        <dgm:presLayoutVars>
          <dgm:bulletEnabled val="1"/>
        </dgm:presLayoutVars>
      </dgm:prSet>
      <dgm:spPr/>
      <dgm:t>
        <a:bodyPr/>
        <a:lstStyle/>
        <a:p>
          <a:pPr rtl="1"/>
          <a:endParaRPr lang="ar-EG"/>
        </a:p>
      </dgm:t>
    </dgm:pt>
  </dgm:ptLst>
  <dgm:cxnLst>
    <dgm:cxn modelId="{2FA84ECF-6219-4DBE-9832-4FFF11D8A1B0}" type="presOf" srcId="{45BA6A10-570E-4801-8132-EDBECB05853F}" destId="{C5274D56-09C9-4EB8-9FBA-2CD808DC7E8E}" srcOrd="0" destOrd="0" presId="urn:microsoft.com/office/officeart/2005/8/layout/bProcess3"/>
    <dgm:cxn modelId="{6F846D18-880F-4CAB-A4D9-8B602E0D0DA6}" type="presOf" srcId="{95CAF9C3-7610-4B1F-84E4-885A20E2D3BD}" destId="{16E4B959-684A-4D0A-863F-A00BA757F382}" srcOrd="1" destOrd="0" presId="urn:microsoft.com/office/officeart/2005/8/layout/bProcess3"/>
    <dgm:cxn modelId="{63E43C61-27E2-4012-ADDE-BD985808D088}" type="presOf" srcId="{05301D8D-F725-4C15-88CB-99DA077741CC}" destId="{0B6516C8-506A-46D0-8CED-83625551BA08}" srcOrd="1" destOrd="0" presId="urn:microsoft.com/office/officeart/2005/8/layout/bProcess3"/>
    <dgm:cxn modelId="{9DD0E54E-7B19-4363-B206-78676F1F9FD8}" type="presOf" srcId="{11EFA206-7BD9-4A04-84D9-E9B9FA69809B}" destId="{422A1493-E792-4ADE-A067-7AE5D7B96519}" srcOrd="1" destOrd="0" presId="urn:microsoft.com/office/officeart/2005/8/layout/bProcess3"/>
    <dgm:cxn modelId="{BC311952-A878-4E94-8F78-ED91352AB8A9}" srcId="{498C7626-AB5A-43B9-9B13-E61305EBA6C8}" destId="{1863DBA5-EDEC-407A-B49C-5F194E184547}" srcOrd="4" destOrd="0" parTransId="{31A9FBFF-2F61-4B41-877F-C19F80F16CAD}" sibTransId="{45BA6A10-570E-4801-8132-EDBECB05853F}"/>
    <dgm:cxn modelId="{DE38DD1F-A981-4A71-A194-CD06E679DB89}" type="presOf" srcId="{11EFA206-7BD9-4A04-84D9-E9B9FA69809B}" destId="{1776D16A-E07C-4A1E-BF3F-05B5DA0FA98B}" srcOrd="0" destOrd="0" presId="urn:microsoft.com/office/officeart/2005/8/layout/bProcess3"/>
    <dgm:cxn modelId="{C82C9FD1-D7D2-4E3E-8100-B554EDFCC17C}" type="presOf" srcId="{95CAF9C3-7610-4B1F-84E4-885A20E2D3BD}" destId="{B686E246-6A84-4220-B333-F02FF8007C59}" srcOrd="0" destOrd="0" presId="urn:microsoft.com/office/officeart/2005/8/layout/bProcess3"/>
    <dgm:cxn modelId="{56C880CE-31A4-44A1-B3E0-5DB5F83556AB}" type="presOf" srcId="{05301D8D-F725-4C15-88CB-99DA077741CC}" destId="{D5B19906-7709-4396-B729-B4C1C80C04D4}" srcOrd="0" destOrd="0" presId="urn:microsoft.com/office/officeart/2005/8/layout/bProcess3"/>
    <dgm:cxn modelId="{796C50CC-C965-42A9-8EE2-AEDB6DF15C9A}" srcId="{498C7626-AB5A-43B9-9B13-E61305EBA6C8}" destId="{08305BD2-18B7-4CFC-9971-8571DC69177B}" srcOrd="5" destOrd="0" parTransId="{EC1FAB98-5521-445F-A55F-6F7E7D1A74FF}" sibTransId="{692B0D17-B246-4EFC-9CF0-1DD207ADA8C8}"/>
    <dgm:cxn modelId="{E9F5E525-7F88-42AC-89D1-29898396E1C1}" type="presOf" srcId="{F795547C-6B59-46F2-8DD7-113CDCA21EA6}" destId="{A8373CB2-0343-4BAA-A2FD-F97D40CD19E0}" srcOrd="0" destOrd="0" presId="urn:microsoft.com/office/officeart/2005/8/layout/bProcess3"/>
    <dgm:cxn modelId="{541CAEA3-FFA8-4D6F-A8C4-6E1F43A5B3AD}" type="presOf" srcId="{FED3CE8B-78EF-4BCC-A4E8-A00ACED9685F}" destId="{3724D6AA-A9B1-469D-9AF1-B7BE1F9B9A15}" srcOrd="0" destOrd="0" presId="urn:microsoft.com/office/officeart/2005/8/layout/bProcess3"/>
    <dgm:cxn modelId="{311BF7A3-1233-47F9-8376-7C3B0D65F80E}" srcId="{498C7626-AB5A-43B9-9B13-E61305EBA6C8}" destId="{2FEED51A-EB10-453D-A57F-1568D5D029ED}" srcOrd="3" destOrd="0" parTransId="{24CAA4D9-FF40-4173-8949-84890AF08242}" sibTransId="{95CAF9C3-7610-4B1F-84E4-885A20E2D3BD}"/>
    <dgm:cxn modelId="{512F18C2-870A-45B0-956A-665A7D2A9124}" type="presOf" srcId="{08305BD2-18B7-4CFC-9971-8571DC69177B}" destId="{E61341EA-8549-41B6-8D1F-82CB5600F7B3}" srcOrd="0" destOrd="0" presId="urn:microsoft.com/office/officeart/2005/8/layout/bProcess3"/>
    <dgm:cxn modelId="{DA2A92B4-D575-4D07-BC90-56980B9047C4}" type="presOf" srcId="{BB2FAD58-4549-416D-A7C7-CE5C5A9E4642}" destId="{D8AC69F7-7799-4C53-B416-CDB05AE26C8C}" srcOrd="0" destOrd="0" presId="urn:microsoft.com/office/officeart/2005/8/layout/bProcess3"/>
    <dgm:cxn modelId="{D4607C2D-92F2-452E-BD39-F1A9DEFE4480}" type="presOf" srcId="{6A18B433-B3E9-4E25-A1BF-8D5F553905BF}" destId="{08C53EF4-A557-4529-8F25-01B4BC23C889}" srcOrd="0" destOrd="0" presId="urn:microsoft.com/office/officeart/2005/8/layout/bProcess3"/>
    <dgm:cxn modelId="{2EEEE652-AA17-40BC-8607-308F8FCE4EB5}" type="presOf" srcId="{45BA6A10-570E-4801-8132-EDBECB05853F}" destId="{B75DFEC6-A0F8-477D-A664-5C46D412796C}" srcOrd="1" destOrd="0" presId="urn:microsoft.com/office/officeart/2005/8/layout/bProcess3"/>
    <dgm:cxn modelId="{6CD4DEEC-3629-4876-BB53-89CC0C690B75}" type="presOf" srcId="{1863DBA5-EDEC-407A-B49C-5F194E184547}" destId="{35B9357C-2114-41A1-8FA9-C7CBFCC53ABD}" srcOrd="0" destOrd="0" presId="urn:microsoft.com/office/officeart/2005/8/layout/bProcess3"/>
    <dgm:cxn modelId="{F426E003-4DC5-4902-BB1B-729CD76944A0}" srcId="{498C7626-AB5A-43B9-9B13-E61305EBA6C8}" destId="{BB2FAD58-4549-416D-A7C7-CE5C5A9E4642}" srcOrd="2" destOrd="0" parTransId="{74B76538-FFE4-4656-BFB5-4BA73D2A2FA5}" sibTransId="{05301D8D-F725-4C15-88CB-99DA077741CC}"/>
    <dgm:cxn modelId="{7D4264C5-2145-46D3-94B8-193199FFF5C5}" type="presOf" srcId="{498C7626-AB5A-43B9-9B13-E61305EBA6C8}" destId="{10FF0015-240B-4488-A9B8-B4717CECA168}" srcOrd="0" destOrd="0" presId="urn:microsoft.com/office/officeart/2005/8/layout/bProcess3"/>
    <dgm:cxn modelId="{1B2A1DBB-2386-491B-B67B-7E34BD323E74}" srcId="{498C7626-AB5A-43B9-9B13-E61305EBA6C8}" destId="{FED3CE8B-78EF-4BCC-A4E8-A00ACED9685F}" srcOrd="0" destOrd="0" parTransId="{6C4B2D60-A90D-46D9-AD8A-C38C87A7C16C}" sibTransId="{6A18B433-B3E9-4E25-A1BF-8D5F553905BF}"/>
    <dgm:cxn modelId="{67AB06E9-0AA4-4ECF-BFDA-9D39BAF48F5C}" type="presOf" srcId="{6A18B433-B3E9-4E25-A1BF-8D5F553905BF}" destId="{E5FEBE09-87EA-4448-84AE-7ED68CBA794B}" srcOrd="1" destOrd="0" presId="urn:microsoft.com/office/officeart/2005/8/layout/bProcess3"/>
    <dgm:cxn modelId="{9150C9A3-7C45-456D-BC5C-51843B3BECB5}" type="presOf" srcId="{2FEED51A-EB10-453D-A57F-1568D5D029ED}" destId="{F8AB18D6-8BE9-4ECC-AFA2-AF3281AD1121}" srcOrd="0" destOrd="0" presId="urn:microsoft.com/office/officeart/2005/8/layout/bProcess3"/>
    <dgm:cxn modelId="{EE3AF306-DD74-4256-BE07-EF1D285C48E3}" srcId="{498C7626-AB5A-43B9-9B13-E61305EBA6C8}" destId="{F795547C-6B59-46F2-8DD7-113CDCA21EA6}" srcOrd="1" destOrd="0" parTransId="{B394C410-DE5E-4E54-9B46-30DAFFB03832}" sibTransId="{11EFA206-7BD9-4A04-84D9-E9B9FA69809B}"/>
    <dgm:cxn modelId="{99279A19-E2DA-466D-AAF7-F13274397181}" type="presParOf" srcId="{10FF0015-240B-4488-A9B8-B4717CECA168}" destId="{3724D6AA-A9B1-469D-9AF1-B7BE1F9B9A15}" srcOrd="0" destOrd="0" presId="urn:microsoft.com/office/officeart/2005/8/layout/bProcess3"/>
    <dgm:cxn modelId="{80C77EA4-1707-40F9-953F-1E80861C0C4B}" type="presParOf" srcId="{10FF0015-240B-4488-A9B8-B4717CECA168}" destId="{08C53EF4-A557-4529-8F25-01B4BC23C889}" srcOrd="1" destOrd="0" presId="urn:microsoft.com/office/officeart/2005/8/layout/bProcess3"/>
    <dgm:cxn modelId="{20006D0A-5FE2-4086-B1A1-CCF650867902}" type="presParOf" srcId="{08C53EF4-A557-4529-8F25-01B4BC23C889}" destId="{E5FEBE09-87EA-4448-84AE-7ED68CBA794B}" srcOrd="0" destOrd="0" presId="urn:microsoft.com/office/officeart/2005/8/layout/bProcess3"/>
    <dgm:cxn modelId="{470BB538-C823-4CCE-A35B-FD739DCABDEC}" type="presParOf" srcId="{10FF0015-240B-4488-A9B8-B4717CECA168}" destId="{A8373CB2-0343-4BAA-A2FD-F97D40CD19E0}" srcOrd="2" destOrd="0" presId="urn:microsoft.com/office/officeart/2005/8/layout/bProcess3"/>
    <dgm:cxn modelId="{4DC03448-75C2-4286-B016-195170137403}" type="presParOf" srcId="{10FF0015-240B-4488-A9B8-B4717CECA168}" destId="{1776D16A-E07C-4A1E-BF3F-05B5DA0FA98B}" srcOrd="3" destOrd="0" presId="urn:microsoft.com/office/officeart/2005/8/layout/bProcess3"/>
    <dgm:cxn modelId="{A944CE41-1320-499D-86FF-8E8196D090C4}" type="presParOf" srcId="{1776D16A-E07C-4A1E-BF3F-05B5DA0FA98B}" destId="{422A1493-E792-4ADE-A067-7AE5D7B96519}" srcOrd="0" destOrd="0" presId="urn:microsoft.com/office/officeart/2005/8/layout/bProcess3"/>
    <dgm:cxn modelId="{52CA2B8E-CE0D-47BF-913A-EF6A1FD7E901}" type="presParOf" srcId="{10FF0015-240B-4488-A9B8-B4717CECA168}" destId="{D8AC69F7-7799-4C53-B416-CDB05AE26C8C}" srcOrd="4" destOrd="0" presId="urn:microsoft.com/office/officeart/2005/8/layout/bProcess3"/>
    <dgm:cxn modelId="{F238B5A2-8AB9-47B5-BF84-49E40CEEDF71}" type="presParOf" srcId="{10FF0015-240B-4488-A9B8-B4717CECA168}" destId="{D5B19906-7709-4396-B729-B4C1C80C04D4}" srcOrd="5" destOrd="0" presId="urn:microsoft.com/office/officeart/2005/8/layout/bProcess3"/>
    <dgm:cxn modelId="{5E446981-6F37-4E20-9C88-2BD3BB087F2C}" type="presParOf" srcId="{D5B19906-7709-4396-B729-B4C1C80C04D4}" destId="{0B6516C8-506A-46D0-8CED-83625551BA08}" srcOrd="0" destOrd="0" presId="urn:microsoft.com/office/officeart/2005/8/layout/bProcess3"/>
    <dgm:cxn modelId="{D0B43B7F-E90F-4870-A5D7-62F5EB61FE0A}" type="presParOf" srcId="{10FF0015-240B-4488-A9B8-B4717CECA168}" destId="{F8AB18D6-8BE9-4ECC-AFA2-AF3281AD1121}" srcOrd="6" destOrd="0" presId="urn:microsoft.com/office/officeart/2005/8/layout/bProcess3"/>
    <dgm:cxn modelId="{D3E06875-E8D6-4683-B1F2-F376A3950CC8}" type="presParOf" srcId="{10FF0015-240B-4488-A9B8-B4717CECA168}" destId="{B686E246-6A84-4220-B333-F02FF8007C59}" srcOrd="7" destOrd="0" presId="urn:microsoft.com/office/officeart/2005/8/layout/bProcess3"/>
    <dgm:cxn modelId="{38DE979A-7184-42D5-AE43-38A3C0C61D83}" type="presParOf" srcId="{B686E246-6A84-4220-B333-F02FF8007C59}" destId="{16E4B959-684A-4D0A-863F-A00BA757F382}" srcOrd="0" destOrd="0" presId="urn:microsoft.com/office/officeart/2005/8/layout/bProcess3"/>
    <dgm:cxn modelId="{479B0707-E230-4E9A-AE0D-6266A8EDFD66}" type="presParOf" srcId="{10FF0015-240B-4488-A9B8-B4717CECA168}" destId="{35B9357C-2114-41A1-8FA9-C7CBFCC53ABD}" srcOrd="8" destOrd="0" presId="urn:microsoft.com/office/officeart/2005/8/layout/bProcess3"/>
    <dgm:cxn modelId="{D834AB9E-E764-4125-8F66-D57D88C3F4E8}" type="presParOf" srcId="{10FF0015-240B-4488-A9B8-B4717CECA168}" destId="{C5274D56-09C9-4EB8-9FBA-2CD808DC7E8E}" srcOrd="9" destOrd="0" presId="urn:microsoft.com/office/officeart/2005/8/layout/bProcess3"/>
    <dgm:cxn modelId="{49B2A27D-8200-46F7-AB76-582856A04EAF}" type="presParOf" srcId="{C5274D56-09C9-4EB8-9FBA-2CD808DC7E8E}" destId="{B75DFEC6-A0F8-477D-A664-5C46D412796C}" srcOrd="0" destOrd="0" presId="urn:microsoft.com/office/officeart/2005/8/layout/bProcess3"/>
    <dgm:cxn modelId="{40CA097A-3931-49E1-8D4B-E5DEA99539BF}" type="presParOf" srcId="{10FF0015-240B-4488-A9B8-B4717CECA168}" destId="{E61341EA-8549-41B6-8D1F-82CB5600F7B3}" srcOrd="10"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86E8BCD-44B7-46B3-95B8-CC43BA584C12}" type="doc">
      <dgm:prSet loTypeId="urn:microsoft.com/office/officeart/2005/8/layout/matrix3" loCatId="matrix" qsTypeId="urn:microsoft.com/office/officeart/2005/8/quickstyle/3d2" qsCatId="3D" csTypeId="urn:microsoft.com/office/officeart/2005/8/colors/colorful4" csCatId="colorful" phldr="1"/>
      <dgm:spPr/>
      <dgm:t>
        <a:bodyPr/>
        <a:lstStyle/>
        <a:p>
          <a:pPr rtl="1"/>
          <a:endParaRPr lang="ar-EG"/>
        </a:p>
      </dgm:t>
    </dgm:pt>
    <dgm:pt modelId="{7C9E851E-41F6-40A1-B860-CD4AF3FA7BBD}">
      <dgm:prSet phldrT="[Text]" custT="1"/>
      <dgm:spPr/>
      <dgm:t>
        <a:bodyPr/>
        <a:lstStyle/>
        <a:p>
          <a:pPr rtl="1"/>
          <a:r>
            <a:rPr lang="ar-EG" sz="2800" b="1" dirty="0" smtClean="0">
              <a:latin typeface="Traditional Arabic" pitchFamily="18" charset="-78"/>
              <a:cs typeface="Traditional Arabic" pitchFamily="18" charset="-78"/>
            </a:rPr>
            <a:t>الموازنة بين الدخل والمصروفات</a:t>
          </a:r>
          <a:endParaRPr lang="ar-EG" sz="2800" dirty="0">
            <a:latin typeface="Traditional Arabic" pitchFamily="18" charset="-78"/>
            <a:cs typeface="Traditional Arabic" pitchFamily="18" charset="-78"/>
          </a:endParaRPr>
        </a:p>
      </dgm:t>
    </dgm:pt>
    <dgm:pt modelId="{A3AA12C9-502B-470F-8CBC-CC2B0D88C0AC}" type="parTrans" cxnId="{38B93998-6AAE-497E-8E0F-F22D99091447}">
      <dgm:prSet/>
      <dgm:spPr/>
      <dgm:t>
        <a:bodyPr/>
        <a:lstStyle/>
        <a:p>
          <a:pPr rtl="1"/>
          <a:endParaRPr lang="ar-EG" sz="3200"/>
        </a:p>
      </dgm:t>
    </dgm:pt>
    <dgm:pt modelId="{6153CF51-3176-4532-9752-CD5E8F30D588}" type="sibTrans" cxnId="{38B93998-6AAE-497E-8E0F-F22D99091447}">
      <dgm:prSet/>
      <dgm:spPr/>
      <dgm:t>
        <a:bodyPr/>
        <a:lstStyle/>
        <a:p>
          <a:pPr rtl="1"/>
          <a:endParaRPr lang="ar-EG" sz="3200"/>
        </a:p>
      </dgm:t>
    </dgm:pt>
    <dgm:pt modelId="{AC686346-D8DC-42C6-A3BF-0F5E712E71B3}">
      <dgm:prSet phldrT="[Text]" custT="1"/>
      <dgm:spPr/>
      <dgm:t>
        <a:bodyPr/>
        <a:lstStyle/>
        <a:p>
          <a:pPr rtl="1"/>
          <a:r>
            <a:rPr lang="ar-SA" sz="2800" b="1" dirty="0" smtClean="0">
              <a:latin typeface="Traditional Arabic" pitchFamily="18" charset="-78"/>
              <a:cs typeface="Traditional Arabic" pitchFamily="18" charset="-78"/>
            </a:rPr>
            <a:t>معلومات التخصص</a:t>
          </a:r>
          <a:endParaRPr lang="ar-EG" sz="2800" b="1" dirty="0">
            <a:latin typeface="Traditional Arabic" pitchFamily="18" charset="-78"/>
            <a:cs typeface="Traditional Arabic" pitchFamily="18" charset="-78"/>
          </a:endParaRPr>
        </a:p>
      </dgm:t>
    </dgm:pt>
    <dgm:pt modelId="{9FD9737F-AE46-480B-90D7-B2A3B98526A9}" type="parTrans" cxnId="{19D41439-2B50-4A04-9C83-B93935DB6A3E}">
      <dgm:prSet/>
      <dgm:spPr/>
      <dgm:t>
        <a:bodyPr/>
        <a:lstStyle/>
        <a:p>
          <a:pPr rtl="1"/>
          <a:endParaRPr lang="ar-EG" sz="3200"/>
        </a:p>
      </dgm:t>
    </dgm:pt>
    <dgm:pt modelId="{5E2D7AF6-A88E-4ECA-A961-8CEC0C789FFB}" type="sibTrans" cxnId="{19D41439-2B50-4A04-9C83-B93935DB6A3E}">
      <dgm:prSet/>
      <dgm:spPr/>
      <dgm:t>
        <a:bodyPr/>
        <a:lstStyle/>
        <a:p>
          <a:pPr rtl="1"/>
          <a:endParaRPr lang="ar-EG" sz="3200"/>
        </a:p>
      </dgm:t>
    </dgm:pt>
    <dgm:pt modelId="{774F1F7E-1F3F-4804-9AD6-786C8516F239}">
      <dgm:prSet phldrT="[Text]" custT="1"/>
      <dgm:spPr/>
      <dgm:t>
        <a:bodyPr/>
        <a:lstStyle/>
        <a:p>
          <a:pPr rtl="1"/>
          <a:r>
            <a:rPr lang="ar-EG" sz="2800" b="1" dirty="0" smtClean="0">
              <a:latin typeface="Traditional Arabic" pitchFamily="18" charset="-78"/>
              <a:cs typeface="Traditional Arabic" pitchFamily="18" charset="-78"/>
            </a:rPr>
            <a:t>معرفة كيفية الإستثمار</a:t>
          </a:r>
          <a:endParaRPr lang="ar-EG" sz="2800" b="1" dirty="0">
            <a:latin typeface="Traditional Arabic" pitchFamily="18" charset="-78"/>
            <a:cs typeface="Traditional Arabic" pitchFamily="18" charset="-78"/>
          </a:endParaRPr>
        </a:p>
      </dgm:t>
    </dgm:pt>
    <dgm:pt modelId="{2D9C81D5-D526-44FE-A84E-2FF59C48E179}" type="parTrans" cxnId="{A0287233-85C9-43CC-967E-F4CE75211066}">
      <dgm:prSet/>
      <dgm:spPr/>
      <dgm:t>
        <a:bodyPr/>
        <a:lstStyle/>
        <a:p>
          <a:pPr rtl="1"/>
          <a:endParaRPr lang="ar-EG" sz="3200"/>
        </a:p>
      </dgm:t>
    </dgm:pt>
    <dgm:pt modelId="{A1BA63AA-780C-492F-B0BD-7575CE0CCC60}" type="sibTrans" cxnId="{A0287233-85C9-43CC-967E-F4CE75211066}">
      <dgm:prSet/>
      <dgm:spPr/>
      <dgm:t>
        <a:bodyPr/>
        <a:lstStyle/>
        <a:p>
          <a:pPr rtl="1"/>
          <a:endParaRPr lang="ar-EG" sz="3200"/>
        </a:p>
      </dgm:t>
    </dgm:pt>
    <dgm:pt modelId="{7F6E0397-EB53-4FEF-881F-5DDC23785188}">
      <dgm:prSet phldrT="[Text]" custT="1"/>
      <dgm:spPr/>
      <dgm:t>
        <a:bodyPr/>
        <a:lstStyle/>
        <a:p>
          <a:pPr rtl="1"/>
          <a:r>
            <a:rPr lang="ar-EG" sz="2800" b="1" dirty="0" smtClean="0">
              <a:latin typeface="Traditional Arabic" pitchFamily="18" charset="-78"/>
              <a:cs typeface="Traditional Arabic" pitchFamily="18" charset="-78"/>
            </a:rPr>
            <a:t>كبف نحصل على الإستقلال المالي</a:t>
          </a:r>
          <a:endParaRPr lang="ar-EG" sz="2800" b="1" dirty="0">
            <a:latin typeface="Traditional Arabic" pitchFamily="18" charset="-78"/>
            <a:cs typeface="Traditional Arabic" pitchFamily="18" charset="-78"/>
          </a:endParaRPr>
        </a:p>
      </dgm:t>
    </dgm:pt>
    <dgm:pt modelId="{DEE3557A-B65C-4D75-9557-F538AC57A84A}" type="parTrans" cxnId="{8995218A-FD32-4669-AAB5-856F085406EA}">
      <dgm:prSet/>
      <dgm:spPr/>
      <dgm:t>
        <a:bodyPr/>
        <a:lstStyle/>
        <a:p>
          <a:pPr rtl="1"/>
          <a:endParaRPr lang="ar-EG" sz="3200"/>
        </a:p>
      </dgm:t>
    </dgm:pt>
    <dgm:pt modelId="{9F248361-25A9-49E0-9998-246077226E9B}" type="sibTrans" cxnId="{8995218A-FD32-4669-AAB5-856F085406EA}">
      <dgm:prSet/>
      <dgm:spPr/>
      <dgm:t>
        <a:bodyPr/>
        <a:lstStyle/>
        <a:p>
          <a:pPr rtl="1"/>
          <a:endParaRPr lang="ar-EG" sz="3200"/>
        </a:p>
      </dgm:t>
    </dgm:pt>
    <dgm:pt modelId="{8BDF7882-7B8B-4E56-A5CD-BF5AEB65F11E}" type="pres">
      <dgm:prSet presAssocID="{A86E8BCD-44B7-46B3-95B8-CC43BA584C12}" presName="matrix" presStyleCnt="0">
        <dgm:presLayoutVars>
          <dgm:chMax val="1"/>
          <dgm:dir/>
          <dgm:resizeHandles val="exact"/>
        </dgm:presLayoutVars>
      </dgm:prSet>
      <dgm:spPr/>
      <dgm:t>
        <a:bodyPr/>
        <a:lstStyle/>
        <a:p>
          <a:pPr rtl="1"/>
          <a:endParaRPr lang="ar-EG"/>
        </a:p>
      </dgm:t>
    </dgm:pt>
    <dgm:pt modelId="{E0D8E907-F198-4D1C-816D-4B750D9711ED}" type="pres">
      <dgm:prSet presAssocID="{A86E8BCD-44B7-46B3-95B8-CC43BA584C12}" presName="diamond" presStyleLbl="bgShp" presStyleIdx="0" presStyleCnt="1" custScaleX="89783" custScaleY="91380"/>
      <dgm:spPr/>
      <dgm:t>
        <a:bodyPr/>
        <a:lstStyle/>
        <a:p>
          <a:pPr rtl="1"/>
          <a:endParaRPr lang="ar-EG"/>
        </a:p>
      </dgm:t>
    </dgm:pt>
    <dgm:pt modelId="{0E82AE0B-D58E-4534-BF70-62E1463B5A71}" type="pres">
      <dgm:prSet presAssocID="{A86E8BCD-44B7-46B3-95B8-CC43BA584C12}" presName="quad1" presStyleLbl="node1" presStyleIdx="0" presStyleCnt="4">
        <dgm:presLayoutVars>
          <dgm:chMax val="0"/>
          <dgm:chPref val="0"/>
          <dgm:bulletEnabled val="1"/>
        </dgm:presLayoutVars>
      </dgm:prSet>
      <dgm:spPr/>
      <dgm:t>
        <a:bodyPr/>
        <a:lstStyle/>
        <a:p>
          <a:pPr rtl="1"/>
          <a:endParaRPr lang="ar-EG"/>
        </a:p>
      </dgm:t>
    </dgm:pt>
    <dgm:pt modelId="{E621590F-9A80-4562-A53E-AC523727750F}" type="pres">
      <dgm:prSet presAssocID="{A86E8BCD-44B7-46B3-95B8-CC43BA584C12}" presName="quad2" presStyleLbl="node1" presStyleIdx="1" presStyleCnt="4">
        <dgm:presLayoutVars>
          <dgm:chMax val="0"/>
          <dgm:chPref val="0"/>
          <dgm:bulletEnabled val="1"/>
        </dgm:presLayoutVars>
      </dgm:prSet>
      <dgm:spPr/>
      <dgm:t>
        <a:bodyPr/>
        <a:lstStyle/>
        <a:p>
          <a:pPr rtl="1"/>
          <a:endParaRPr lang="ar-EG"/>
        </a:p>
      </dgm:t>
    </dgm:pt>
    <dgm:pt modelId="{4FEACAF5-84EB-4FA9-8DC9-6007477AD095}" type="pres">
      <dgm:prSet presAssocID="{A86E8BCD-44B7-46B3-95B8-CC43BA584C12}" presName="quad3" presStyleLbl="node1" presStyleIdx="2" presStyleCnt="4">
        <dgm:presLayoutVars>
          <dgm:chMax val="0"/>
          <dgm:chPref val="0"/>
          <dgm:bulletEnabled val="1"/>
        </dgm:presLayoutVars>
      </dgm:prSet>
      <dgm:spPr/>
      <dgm:t>
        <a:bodyPr/>
        <a:lstStyle/>
        <a:p>
          <a:pPr rtl="1"/>
          <a:endParaRPr lang="ar-EG"/>
        </a:p>
      </dgm:t>
    </dgm:pt>
    <dgm:pt modelId="{D2BE106B-2725-4C70-9DA5-745E338B026F}" type="pres">
      <dgm:prSet presAssocID="{A86E8BCD-44B7-46B3-95B8-CC43BA584C12}" presName="quad4" presStyleLbl="node1" presStyleIdx="3" presStyleCnt="4">
        <dgm:presLayoutVars>
          <dgm:chMax val="0"/>
          <dgm:chPref val="0"/>
          <dgm:bulletEnabled val="1"/>
        </dgm:presLayoutVars>
      </dgm:prSet>
      <dgm:spPr/>
      <dgm:t>
        <a:bodyPr/>
        <a:lstStyle/>
        <a:p>
          <a:pPr rtl="1"/>
          <a:endParaRPr lang="ar-EG"/>
        </a:p>
      </dgm:t>
    </dgm:pt>
  </dgm:ptLst>
  <dgm:cxnLst>
    <dgm:cxn modelId="{8995218A-FD32-4669-AAB5-856F085406EA}" srcId="{A86E8BCD-44B7-46B3-95B8-CC43BA584C12}" destId="{7F6E0397-EB53-4FEF-881F-5DDC23785188}" srcOrd="3" destOrd="0" parTransId="{DEE3557A-B65C-4D75-9557-F538AC57A84A}" sibTransId="{9F248361-25A9-49E0-9998-246077226E9B}"/>
    <dgm:cxn modelId="{5C509C0F-009E-4C2E-9305-DC767A115A82}" type="presOf" srcId="{774F1F7E-1F3F-4804-9AD6-786C8516F239}" destId="{4FEACAF5-84EB-4FA9-8DC9-6007477AD095}" srcOrd="0" destOrd="0" presId="urn:microsoft.com/office/officeart/2005/8/layout/matrix3"/>
    <dgm:cxn modelId="{38B93998-6AAE-497E-8E0F-F22D99091447}" srcId="{A86E8BCD-44B7-46B3-95B8-CC43BA584C12}" destId="{7C9E851E-41F6-40A1-B860-CD4AF3FA7BBD}" srcOrd="0" destOrd="0" parTransId="{A3AA12C9-502B-470F-8CBC-CC2B0D88C0AC}" sibTransId="{6153CF51-3176-4532-9752-CD5E8F30D588}"/>
    <dgm:cxn modelId="{19D41439-2B50-4A04-9C83-B93935DB6A3E}" srcId="{A86E8BCD-44B7-46B3-95B8-CC43BA584C12}" destId="{AC686346-D8DC-42C6-A3BF-0F5E712E71B3}" srcOrd="1" destOrd="0" parTransId="{9FD9737F-AE46-480B-90D7-B2A3B98526A9}" sibTransId="{5E2D7AF6-A88E-4ECA-A961-8CEC0C789FFB}"/>
    <dgm:cxn modelId="{8B3BF355-85C7-462E-B484-EF83EB6508A9}" type="presOf" srcId="{AC686346-D8DC-42C6-A3BF-0F5E712E71B3}" destId="{E621590F-9A80-4562-A53E-AC523727750F}" srcOrd="0" destOrd="0" presId="urn:microsoft.com/office/officeart/2005/8/layout/matrix3"/>
    <dgm:cxn modelId="{A963A8C7-12C9-416B-9601-4B971CF66994}" type="presOf" srcId="{7F6E0397-EB53-4FEF-881F-5DDC23785188}" destId="{D2BE106B-2725-4C70-9DA5-745E338B026F}" srcOrd="0" destOrd="0" presId="urn:microsoft.com/office/officeart/2005/8/layout/matrix3"/>
    <dgm:cxn modelId="{28E0ECAA-0F4A-4FDE-80D8-82F1F902B145}" type="presOf" srcId="{A86E8BCD-44B7-46B3-95B8-CC43BA584C12}" destId="{8BDF7882-7B8B-4E56-A5CD-BF5AEB65F11E}" srcOrd="0" destOrd="0" presId="urn:microsoft.com/office/officeart/2005/8/layout/matrix3"/>
    <dgm:cxn modelId="{A0287233-85C9-43CC-967E-F4CE75211066}" srcId="{A86E8BCD-44B7-46B3-95B8-CC43BA584C12}" destId="{774F1F7E-1F3F-4804-9AD6-786C8516F239}" srcOrd="2" destOrd="0" parTransId="{2D9C81D5-D526-44FE-A84E-2FF59C48E179}" sibTransId="{A1BA63AA-780C-492F-B0BD-7575CE0CCC60}"/>
    <dgm:cxn modelId="{13188B78-AB32-4EEA-A082-2DF3AA16BD4E}" type="presOf" srcId="{7C9E851E-41F6-40A1-B860-CD4AF3FA7BBD}" destId="{0E82AE0B-D58E-4534-BF70-62E1463B5A71}" srcOrd="0" destOrd="0" presId="urn:microsoft.com/office/officeart/2005/8/layout/matrix3"/>
    <dgm:cxn modelId="{55ED7BB2-BE0A-425B-8DD6-A0F7234DF5E2}" type="presParOf" srcId="{8BDF7882-7B8B-4E56-A5CD-BF5AEB65F11E}" destId="{E0D8E907-F198-4D1C-816D-4B750D9711ED}" srcOrd="0" destOrd="0" presId="urn:microsoft.com/office/officeart/2005/8/layout/matrix3"/>
    <dgm:cxn modelId="{2CBBEE51-F62E-4C64-BBB6-D2F6E5D06077}" type="presParOf" srcId="{8BDF7882-7B8B-4E56-A5CD-BF5AEB65F11E}" destId="{0E82AE0B-D58E-4534-BF70-62E1463B5A71}" srcOrd="1" destOrd="0" presId="urn:microsoft.com/office/officeart/2005/8/layout/matrix3"/>
    <dgm:cxn modelId="{A2B5E9F6-38DB-4AC7-9A00-0D89744E77EF}" type="presParOf" srcId="{8BDF7882-7B8B-4E56-A5CD-BF5AEB65F11E}" destId="{E621590F-9A80-4562-A53E-AC523727750F}" srcOrd="2" destOrd="0" presId="urn:microsoft.com/office/officeart/2005/8/layout/matrix3"/>
    <dgm:cxn modelId="{9D0F9327-E92B-4F43-B064-FE166F62477F}" type="presParOf" srcId="{8BDF7882-7B8B-4E56-A5CD-BF5AEB65F11E}" destId="{4FEACAF5-84EB-4FA9-8DC9-6007477AD095}" srcOrd="3" destOrd="0" presId="urn:microsoft.com/office/officeart/2005/8/layout/matrix3"/>
    <dgm:cxn modelId="{995219A3-BC36-4B86-8A20-6E6F7570D1EC}" type="presParOf" srcId="{8BDF7882-7B8B-4E56-A5CD-BF5AEB65F11E}" destId="{D2BE106B-2725-4C70-9DA5-745E338B026F}"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E2350796-A39C-4A94-85EF-EFCE5BD1BDDD}" type="doc">
      <dgm:prSet loTypeId="urn:microsoft.com/office/officeart/2005/8/layout/vList3" loCatId="list" qsTypeId="urn:microsoft.com/office/officeart/2005/8/quickstyle/3d5" qsCatId="3D" csTypeId="urn:microsoft.com/office/officeart/2005/8/colors/colorful2" csCatId="colorful" phldr="1"/>
      <dgm:spPr/>
    </dgm:pt>
    <dgm:pt modelId="{E2898E37-4C4D-42C2-9F8F-50D2DB4E0EA7}">
      <dgm:prSet phldrT="[Text]" custT="1"/>
      <dgm:spPr/>
      <dgm:t>
        <a:bodyPr/>
        <a:lstStyle/>
        <a:p>
          <a:pPr rtl="1"/>
          <a:r>
            <a:rPr lang="ar-SA" sz="2800" b="1" dirty="0" smtClean="0">
              <a:latin typeface="Traditional Arabic" pitchFamily="18" charset="-78"/>
              <a:cs typeface="Traditional Arabic" pitchFamily="18" charset="-78"/>
            </a:rPr>
            <a:t>فائدة الوعي المالي على الفرد</a:t>
          </a:r>
          <a:endParaRPr lang="ar-EG" sz="2800" dirty="0">
            <a:latin typeface="Traditional Arabic" pitchFamily="18" charset="-78"/>
            <a:cs typeface="Traditional Arabic" pitchFamily="18" charset="-78"/>
          </a:endParaRPr>
        </a:p>
      </dgm:t>
    </dgm:pt>
    <dgm:pt modelId="{FFEB33BD-B48D-4268-8161-F2C086010BC3}" type="parTrans" cxnId="{B675DB18-F67E-40A4-A31C-AA65D74C748F}">
      <dgm:prSet/>
      <dgm:spPr/>
      <dgm:t>
        <a:bodyPr/>
        <a:lstStyle/>
        <a:p>
          <a:pPr rtl="1"/>
          <a:endParaRPr lang="ar-EG"/>
        </a:p>
      </dgm:t>
    </dgm:pt>
    <dgm:pt modelId="{3DDF4A82-F9A8-4E1E-B72E-FE543BB1CCBF}" type="sibTrans" cxnId="{B675DB18-F67E-40A4-A31C-AA65D74C748F}">
      <dgm:prSet/>
      <dgm:spPr/>
      <dgm:t>
        <a:bodyPr/>
        <a:lstStyle/>
        <a:p>
          <a:pPr rtl="1"/>
          <a:endParaRPr lang="ar-EG"/>
        </a:p>
      </dgm:t>
    </dgm:pt>
    <dgm:pt modelId="{42667253-1402-44FE-8059-49445AA00AA1}">
      <dgm:prSet phldrT="[Text]" custT="1"/>
      <dgm:spPr/>
      <dgm:t>
        <a:bodyPr/>
        <a:lstStyle/>
        <a:p>
          <a:pPr rtl="1"/>
          <a:r>
            <a:rPr lang="ar-SA" sz="2800" b="1" dirty="0" smtClean="0">
              <a:latin typeface="Traditional Arabic" pitchFamily="18" charset="-78"/>
              <a:cs typeface="Traditional Arabic" pitchFamily="18" charset="-78"/>
            </a:rPr>
            <a:t>فائدة الوعي المالي على الأسرة</a:t>
          </a:r>
          <a:endParaRPr lang="ar-EG" sz="2800" dirty="0">
            <a:latin typeface="Traditional Arabic" pitchFamily="18" charset="-78"/>
            <a:cs typeface="Traditional Arabic" pitchFamily="18" charset="-78"/>
          </a:endParaRPr>
        </a:p>
      </dgm:t>
    </dgm:pt>
    <dgm:pt modelId="{B68566E5-0C8A-484F-B6CC-E1AAF61C3BE9}" type="parTrans" cxnId="{A41E4F40-469A-4826-84ED-C344A5DD320D}">
      <dgm:prSet/>
      <dgm:spPr/>
      <dgm:t>
        <a:bodyPr/>
        <a:lstStyle/>
        <a:p>
          <a:pPr rtl="1"/>
          <a:endParaRPr lang="ar-EG"/>
        </a:p>
      </dgm:t>
    </dgm:pt>
    <dgm:pt modelId="{0D3D7162-2036-4D80-B882-D28E22F90C1A}" type="sibTrans" cxnId="{A41E4F40-469A-4826-84ED-C344A5DD320D}">
      <dgm:prSet/>
      <dgm:spPr/>
      <dgm:t>
        <a:bodyPr/>
        <a:lstStyle/>
        <a:p>
          <a:pPr rtl="1"/>
          <a:endParaRPr lang="ar-EG"/>
        </a:p>
      </dgm:t>
    </dgm:pt>
    <dgm:pt modelId="{417E986D-A743-4180-8D3C-8AFD68632FC6}">
      <dgm:prSet phldrT="[Text]" custT="1"/>
      <dgm:spPr/>
      <dgm:t>
        <a:bodyPr/>
        <a:lstStyle/>
        <a:p>
          <a:pPr rtl="1"/>
          <a:r>
            <a:rPr lang="ar-SA" sz="2800" b="1" dirty="0" smtClean="0">
              <a:latin typeface="Traditional Arabic" pitchFamily="18" charset="-78"/>
              <a:cs typeface="Traditional Arabic" pitchFamily="18" charset="-78"/>
            </a:rPr>
            <a:t>أثر وفائدة الوعي المالي على المجتمع </a:t>
          </a:r>
          <a:endParaRPr lang="ar-EG" sz="2800" dirty="0">
            <a:latin typeface="Traditional Arabic" pitchFamily="18" charset="-78"/>
            <a:cs typeface="Traditional Arabic" pitchFamily="18" charset="-78"/>
          </a:endParaRPr>
        </a:p>
      </dgm:t>
    </dgm:pt>
    <dgm:pt modelId="{BAFED38A-D5F9-4858-BB44-36E4CE57FB97}" type="parTrans" cxnId="{2CBD2813-A737-42CB-8710-74470AF02147}">
      <dgm:prSet/>
      <dgm:spPr/>
      <dgm:t>
        <a:bodyPr/>
        <a:lstStyle/>
        <a:p>
          <a:pPr rtl="1"/>
          <a:endParaRPr lang="ar-EG"/>
        </a:p>
      </dgm:t>
    </dgm:pt>
    <dgm:pt modelId="{5E3A6A64-82CA-4D45-8BC7-68F686194D74}" type="sibTrans" cxnId="{2CBD2813-A737-42CB-8710-74470AF02147}">
      <dgm:prSet/>
      <dgm:spPr/>
      <dgm:t>
        <a:bodyPr/>
        <a:lstStyle/>
        <a:p>
          <a:pPr rtl="1"/>
          <a:endParaRPr lang="ar-EG"/>
        </a:p>
      </dgm:t>
    </dgm:pt>
    <dgm:pt modelId="{D854C34E-49DE-46A8-B829-E49BF8E35334}" type="pres">
      <dgm:prSet presAssocID="{E2350796-A39C-4A94-85EF-EFCE5BD1BDDD}" presName="linearFlow" presStyleCnt="0">
        <dgm:presLayoutVars>
          <dgm:dir/>
          <dgm:resizeHandles val="exact"/>
        </dgm:presLayoutVars>
      </dgm:prSet>
      <dgm:spPr/>
    </dgm:pt>
    <dgm:pt modelId="{5132282B-9E91-4FC5-97AC-37BB80D6B02D}" type="pres">
      <dgm:prSet presAssocID="{E2898E37-4C4D-42C2-9F8F-50D2DB4E0EA7}" presName="composite" presStyleCnt="0"/>
      <dgm:spPr/>
    </dgm:pt>
    <dgm:pt modelId="{29BBB7A2-BFD5-403F-AE76-BB1B55816A1C}" type="pres">
      <dgm:prSet presAssocID="{E2898E37-4C4D-42C2-9F8F-50D2DB4E0EA7}" presName="imgShp"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30000" r="-30000"/>
          </a:stretch>
        </a:blipFill>
      </dgm:spPr>
    </dgm:pt>
    <dgm:pt modelId="{C2E65D81-3112-4A29-84C0-A8B6C7EB5B35}" type="pres">
      <dgm:prSet presAssocID="{E2898E37-4C4D-42C2-9F8F-50D2DB4E0EA7}" presName="txShp" presStyleLbl="node1" presStyleIdx="0" presStyleCnt="3">
        <dgm:presLayoutVars>
          <dgm:bulletEnabled val="1"/>
        </dgm:presLayoutVars>
      </dgm:prSet>
      <dgm:spPr/>
      <dgm:t>
        <a:bodyPr/>
        <a:lstStyle/>
        <a:p>
          <a:pPr rtl="1"/>
          <a:endParaRPr lang="ar-EG"/>
        </a:p>
      </dgm:t>
    </dgm:pt>
    <dgm:pt modelId="{6F210375-07E5-4E05-B03B-0163F97D0869}" type="pres">
      <dgm:prSet presAssocID="{3DDF4A82-F9A8-4E1E-B72E-FE543BB1CCBF}" presName="spacing" presStyleCnt="0"/>
      <dgm:spPr/>
    </dgm:pt>
    <dgm:pt modelId="{FBB97144-7A32-4647-AE4D-D3A69D2555DE}" type="pres">
      <dgm:prSet presAssocID="{42667253-1402-44FE-8059-49445AA00AA1}" presName="composite" presStyleCnt="0"/>
      <dgm:spPr/>
    </dgm:pt>
    <dgm:pt modelId="{5EDB2828-41FA-4F04-93D8-6E69625DEBCE}" type="pres">
      <dgm:prSet presAssocID="{42667253-1402-44FE-8059-49445AA00AA1}" presName="imgShp"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34000" r="-34000"/>
          </a:stretch>
        </a:blipFill>
      </dgm:spPr>
    </dgm:pt>
    <dgm:pt modelId="{C04EFB56-EA57-4DBE-931A-2744676240A6}" type="pres">
      <dgm:prSet presAssocID="{42667253-1402-44FE-8059-49445AA00AA1}" presName="txShp" presStyleLbl="node1" presStyleIdx="1" presStyleCnt="3">
        <dgm:presLayoutVars>
          <dgm:bulletEnabled val="1"/>
        </dgm:presLayoutVars>
      </dgm:prSet>
      <dgm:spPr/>
      <dgm:t>
        <a:bodyPr/>
        <a:lstStyle/>
        <a:p>
          <a:pPr rtl="1"/>
          <a:endParaRPr lang="ar-EG"/>
        </a:p>
      </dgm:t>
    </dgm:pt>
    <dgm:pt modelId="{CDF11A15-69F4-49D6-9597-E4A7C88298E4}" type="pres">
      <dgm:prSet presAssocID="{0D3D7162-2036-4D80-B882-D28E22F90C1A}" presName="spacing" presStyleCnt="0"/>
      <dgm:spPr/>
    </dgm:pt>
    <dgm:pt modelId="{C5E8EBDE-37E9-405C-82F8-6AACA2632EF8}" type="pres">
      <dgm:prSet presAssocID="{417E986D-A743-4180-8D3C-8AFD68632FC6}" presName="composite" presStyleCnt="0"/>
      <dgm:spPr/>
    </dgm:pt>
    <dgm:pt modelId="{4CE62994-725F-441A-AFF5-CB453BE334A0}" type="pres">
      <dgm:prSet presAssocID="{417E986D-A743-4180-8D3C-8AFD68632FC6}"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1000" r="-21000"/>
          </a:stretch>
        </a:blipFill>
      </dgm:spPr>
    </dgm:pt>
    <dgm:pt modelId="{12333BDE-D4EE-47EF-AD5F-1B0B67955AF1}" type="pres">
      <dgm:prSet presAssocID="{417E986D-A743-4180-8D3C-8AFD68632FC6}" presName="txShp" presStyleLbl="node1" presStyleIdx="2" presStyleCnt="3">
        <dgm:presLayoutVars>
          <dgm:bulletEnabled val="1"/>
        </dgm:presLayoutVars>
      </dgm:prSet>
      <dgm:spPr/>
      <dgm:t>
        <a:bodyPr/>
        <a:lstStyle/>
        <a:p>
          <a:pPr rtl="1"/>
          <a:endParaRPr lang="ar-EG"/>
        </a:p>
      </dgm:t>
    </dgm:pt>
  </dgm:ptLst>
  <dgm:cxnLst>
    <dgm:cxn modelId="{A41E4F40-469A-4826-84ED-C344A5DD320D}" srcId="{E2350796-A39C-4A94-85EF-EFCE5BD1BDDD}" destId="{42667253-1402-44FE-8059-49445AA00AA1}" srcOrd="1" destOrd="0" parTransId="{B68566E5-0C8A-484F-B6CC-E1AAF61C3BE9}" sibTransId="{0D3D7162-2036-4D80-B882-D28E22F90C1A}"/>
    <dgm:cxn modelId="{83C01BA6-8095-48AF-BDA6-1C4B50724E54}" type="presOf" srcId="{E2350796-A39C-4A94-85EF-EFCE5BD1BDDD}" destId="{D854C34E-49DE-46A8-B829-E49BF8E35334}" srcOrd="0" destOrd="0" presId="urn:microsoft.com/office/officeart/2005/8/layout/vList3"/>
    <dgm:cxn modelId="{B675DB18-F67E-40A4-A31C-AA65D74C748F}" srcId="{E2350796-A39C-4A94-85EF-EFCE5BD1BDDD}" destId="{E2898E37-4C4D-42C2-9F8F-50D2DB4E0EA7}" srcOrd="0" destOrd="0" parTransId="{FFEB33BD-B48D-4268-8161-F2C086010BC3}" sibTransId="{3DDF4A82-F9A8-4E1E-B72E-FE543BB1CCBF}"/>
    <dgm:cxn modelId="{1AFD5A5E-30DD-4EF8-BFF5-58F6DA4F1B74}" type="presOf" srcId="{E2898E37-4C4D-42C2-9F8F-50D2DB4E0EA7}" destId="{C2E65D81-3112-4A29-84C0-A8B6C7EB5B35}" srcOrd="0" destOrd="0" presId="urn:microsoft.com/office/officeart/2005/8/layout/vList3"/>
    <dgm:cxn modelId="{51623FCA-D68B-4C4D-9DA1-2CD8B1139A36}" type="presOf" srcId="{42667253-1402-44FE-8059-49445AA00AA1}" destId="{C04EFB56-EA57-4DBE-931A-2744676240A6}" srcOrd="0" destOrd="0" presId="urn:microsoft.com/office/officeart/2005/8/layout/vList3"/>
    <dgm:cxn modelId="{2CBD2813-A737-42CB-8710-74470AF02147}" srcId="{E2350796-A39C-4A94-85EF-EFCE5BD1BDDD}" destId="{417E986D-A743-4180-8D3C-8AFD68632FC6}" srcOrd="2" destOrd="0" parTransId="{BAFED38A-D5F9-4858-BB44-36E4CE57FB97}" sibTransId="{5E3A6A64-82CA-4D45-8BC7-68F686194D74}"/>
    <dgm:cxn modelId="{F9F238BD-C7E7-4153-8D5D-8EA12FC04098}" type="presOf" srcId="{417E986D-A743-4180-8D3C-8AFD68632FC6}" destId="{12333BDE-D4EE-47EF-AD5F-1B0B67955AF1}" srcOrd="0" destOrd="0" presId="urn:microsoft.com/office/officeart/2005/8/layout/vList3"/>
    <dgm:cxn modelId="{92BDF793-6053-4ACE-A3C8-520D60D1A7D7}" type="presParOf" srcId="{D854C34E-49DE-46A8-B829-E49BF8E35334}" destId="{5132282B-9E91-4FC5-97AC-37BB80D6B02D}" srcOrd="0" destOrd="0" presId="urn:microsoft.com/office/officeart/2005/8/layout/vList3"/>
    <dgm:cxn modelId="{D7035BB4-BD7E-4C1D-8342-8539233E3DCC}" type="presParOf" srcId="{5132282B-9E91-4FC5-97AC-37BB80D6B02D}" destId="{29BBB7A2-BFD5-403F-AE76-BB1B55816A1C}" srcOrd="0" destOrd="0" presId="urn:microsoft.com/office/officeart/2005/8/layout/vList3"/>
    <dgm:cxn modelId="{F976A3BB-8890-4D45-8B7A-6BCFDC38B953}" type="presParOf" srcId="{5132282B-9E91-4FC5-97AC-37BB80D6B02D}" destId="{C2E65D81-3112-4A29-84C0-A8B6C7EB5B35}" srcOrd="1" destOrd="0" presId="urn:microsoft.com/office/officeart/2005/8/layout/vList3"/>
    <dgm:cxn modelId="{F5A05865-8487-4183-B25D-1A8490C8A4B3}" type="presParOf" srcId="{D854C34E-49DE-46A8-B829-E49BF8E35334}" destId="{6F210375-07E5-4E05-B03B-0163F97D0869}" srcOrd="1" destOrd="0" presId="urn:microsoft.com/office/officeart/2005/8/layout/vList3"/>
    <dgm:cxn modelId="{A9ACD564-F7D2-4D7C-887F-3F90B30C6801}" type="presParOf" srcId="{D854C34E-49DE-46A8-B829-E49BF8E35334}" destId="{FBB97144-7A32-4647-AE4D-D3A69D2555DE}" srcOrd="2" destOrd="0" presId="urn:microsoft.com/office/officeart/2005/8/layout/vList3"/>
    <dgm:cxn modelId="{AAA12C80-FBAC-4466-A3FB-A27C2FD8D465}" type="presParOf" srcId="{FBB97144-7A32-4647-AE4D-D3A69D2555DE}" destId="{5EDB2828-41FA-4F04-93D8-6E69625DEBCE}" srcOrd="0" destOrd="0" presId="urn:microsoft.com/office/officeart/2005/8/layout/vList3"/>
    <dgm:cxn modelId="{3B56FA83-8CB4-4831-9224-137B0CD71ACD}" type="presParOf" srcId="{FBB97144-7A32-4647-AE4D-D3A69D2555DE}" destId="{C04EFB56-EA57-4DBE-931A-2744676240A6}" srcOrd="1" destOrd="0" presId="urn:microsoft.com/office/officeart/2005/8/layout/vList3"/>
    <dgm:cxn modelId="{8D20D2C7-A624-4F65-9CEC-137DDC262181}" type="presParOf" srcId="{D854C34E-49DE-46A8-B829-E49BF8E35334}" destId="{CDF11A15-69F4-49D6-9597-E4A7C88298E4}" srcOrd="3" destOrd="0" presId="urn:microsoft.com/office/officeart/2005/8/layout/vList3"/>
    <dgm:cxn modelId="{EEA8CB9A-19D1-45EB-AA4E-BF35EC1CB51D}" type="presParOf" srcId="{D854C34E-49DE-46A8-B829-E49BF8E35334}" destId="{C5E8EBDE-37E9-405C-82F8-6AACA2632EF8}" srcOrd="4" destOrd="0" presId="urn:microsoft.com/office/officeart/2005/8/layout/vList3"/>
    <dgm:cxn modelId="{671174EF-DF10-4B03-983F-5DA8276D0CA2}" type="presParOf" srcId="{C5E8EBDE-37E9-405C-82F8-6AACA2632EF8}" destId="{4CE62994-725F-441A-AFF5-CB453BE334A0}" srcOrd="0" destOrd="0" presId="urn:microsoft.com/office/officeart/2005/8/layout/vList3"/>
    <dgm:cxn modelId="{0A40C6A8-C14E-48C0-A615-AE07B754F06D}" type="presParOf" srcId="{C5E8EBDE-37E9-405C-82F8-6AACA2632EF8}" destId="{12333BDE-D4EE-47EF-AD5F-1B0B67955AF1}"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4976A02-05EF-45AD-BB67-A1A0EFE30A06}" type="doc">
      <dgm:prSet loTypeId="urn:microsoft.com/office/officeart/2005/8/layout/arrow2" loCatId="process" qsTypeId="urn:microsoft.com/office/officeart/2005/8/quickstyle/3d3" qsCatId="3D" csTypeId="urn:microsoft.com/office/officeart/2005/8/colors/colorful2" csCatId="colorful" phldr="1"/>
      <dgm:spPr/>
    </dgm:pt>
    <dgm:pt modelId="{13F29213-9365-4432-8311-D40A3021C52E}">
      <dgm:prSet phldrT="[Text]"/>
      <dgm:spPr/>
      <dgm:t>
        <a:bodyPr/>
        <a:lstStyle/>
        <a:p>
          <a:pPr rtl="1"/>
          <a:r>
            <a:rPr lang="ar-SA" b="1" dirty="0" smtClean="0">
              <a:latin typeface="Traditional Arabic" pitchFamily="18" charset="-78"/>
              <a:cs typeface="Traditional Arabic" pitchFamily="18" charset="-78"/>
            </a:rPr>
            <a:t>الإدخار مقابل الإستثمار</a:t>
          </a:r>
          <a:endParaRPr lang="ar-EG" dirty="0">
            <a:latin typeface="Traditional Arabic" pitchFamily="18" charset="-78"/>
            <a:cs typeface="Traditional Arabic" pitchFamily="18" charset="-78"/>
          </a:endParaRPr>
        </a:p>
      </dgm:t>
    </dgm:pt>
    <dgm:pt modelId="{B0BD8586-2D39-4373-AE65-0E062FEB4D99}" type="parTrans" cxnId="{C8D371FA-DF00-4285-A4EC-7CE9DB5D8CA7}">
      <dgm:prSet/>
      <dgm:spPr/>
      <dgm:t>
        <a:bodyPr/>
        <a:lstStyle/>
        <a:p>
          <a:pPr rtl="1"/>
          <a:endParaRPr lang="ar-EG"/>
        </a:p>
      </dgm:t>
    </dgm:pt>
    <dgm:pt modelId="{7C260509-604E-4A4C-8F36-39C9CE44BDAE}" type="sibTrans" cxnId="{C8D371FA-DF00-4285-A4EC-7CE9DB5D8CA7}">
      <dgm:prSet/>
      <dgm:spPr/>
      <dgm:t>
        <a:bodyPr/>
        <a:lstStyle/>
        <a:p>
          <a:pPr rtl="1"/>
          <a:endParaRPr lang="ar-EG"/>
        </a:p>
      </dgm:t>
    </dgm:pt>
    <dgm:pt modelId="{F45C0544-7D00-4D2E-990C-C0BC18F08AA7}">
      <dgm:prSet phldrT="[Text]"/>
      <dgm:spPr/>
      <dgm:t>
        <a:bodyPr/>
        <a:lstStyle/>
        <a:p>
          <a:pPr rtl="1"/>
          <a:r>
            <a:rPr lang="ar-SA" b="1" dirty="0" smtClean="0">
              <a:latin typeface="Traditional Arabic" pitchFamily="18" charset="-78"/>
              <a:cs typeface="Traditional Arabic" pitchFamily="18" charset="-78"/>
            </a:rPr>
            <a:t>توزيع الأصول الإستثمارية</a:t>
          </a:r>
          <a:endParaRPr lang="ar-EG" dirty="0">
            <a:latin typeface="Traditional Arabic" pitchFamily="18" charset="-78"/>
            <a:cs typeface="Traditional Arabic" pitchFamily="18" charset="-78"/>
          </a:endParaRPr>
        </a:p>
      </dgm:t>
    </dgm:pt>
    <dgm:pt modelId="{75B0CA3F-C710-49D4-8523-2F19BF8EB183}" type="parTrans" cxnId="{F0F767D9-CB2F-453B-95CA-3A8A5A20152A}">
      <dgm:prSet/>
      <dgm:spPr/>
      <dgm:t>
        <a:bodyPr/>
        <a:lstStyle/>
        <a:p>
          <a:pPr rtl="1"/>
          <a:endParaRPr lang="ar-EG"/>
        </a:p>
      </dgm:t>
    </dgm:pt>
    <dgm:pt modelId="{C93698ED-003E-40B0-B4B5-B624B6BF5DAD}" type="sibTrans" cxnId="{F0F767D9-CB2F-453B-95CA-3A8A5A20152A}">
      <dgm:prSet/>
      <dgm:spPr/>
      <dgm:t>
        <a:bodyPr/>
        <a:lstStyle/>
        <a:p>
          <a:pPr rtl="1"/>
          <a:endParaRPr lang="ar-EG"/>
        </a:p>
      </dgm:t>
    </dgm:pt>
    <dgm:pt modelId="{856194AC-56D6-4EB1-B6A8-C90CD6252879}">
      <dgm:prSet phldrT="[Text]"/>
      <dgm:spPr/>
      <dgm:t>
        <a:bodyPr/>
        <a:lstStyle/>
        <a:p>
          <a:pPr rtl="1"/>
          <a:r>
            <a:rPr lang="ar-SA" b="1" dirty="0" smtClean="0">
              <a:latin typeface="Traditional Arabic" pitchFamily="18" charset="-78"/>
              <a:cs typeface="Traditional Arabic" pitchFamily="18" charset="-78"/>
            </a:rPr>
            <a:t>التنويع في الإستثمارات</a:t>
          </a:r>
          <a:endParaRPr lang="ar-EG" dirty="0">
            <a:latin typeface="Traditional Arabic" pitchFamily="18" charset="-78"/>
            <a:cs typeface="Traditional Arabic" pitchFamily="18" charset="-78"/>
          </a:endParaRPr>
        </a:p>
      </dgm:t>
    </dgm:pt>
    <dgm:pt modelId="{4268BA60-0D74-4A03-913A-0A541C4FD40E}" type="parTrans" cxnId="{44D67833-DBB3-4690-8A95-7A83F9D1931D}">
      <dgm:prSet/>
      <dgm:spPr/>
      <dgm:t>
        <a:bodyPr/>
        <a:lstStyle/>
        <a:p>
          <a:pPr rtl="1"/>
          <a:endParaRPr lang="ar-EG"/>
        </a:p>
      </dgm:t>
    </dgm:pt>
    <dgm:pt modelId="{122D372C-74DF-4119-BE01-70B9A79A8916}" type="sibTrans" cxnId="{44D67833-DBB3-4690-8A95-7A83F9D1931D}">
      <dgm:prSet/>
      <dgm:spPr/>
      <dgm:t>
        <a:bodyPr/>
        <a:lstStyle/>
        <a:p>
          <a:pPr rtl="1"/>
          <a:endParaRPr lang="ar-EG"/>
        </a:p>
      </dgm:t>
    </dgm:pt>
    <dgm:pt modelId="{05F6DA5D-63B1-47A7-BE8E-D9943CFA66EE}" type="pres">
      <dgm:prSet presAssocID="{74976A02-05EF-45AD-BB67-A1A0EFE30A06}" presName="arrowDiagram" presStyleCnt="0">
        <dgm:presLayoutVars>
          <dgm:chMax val="5"/>
          <dgm:dir/>
          <dgm:resizeHandles val="exact"/>
        </dgm:presLayoutVars>
      </dgm:prSet>
      <dgm:spPr/>
    </dgm:pt>
    <dgm:pt modelId="{DB3EFD06-02C8-4781-BA40-B1A8BE620B51}" type="pres">
      <dgm:prSet presAssocID="{74976A02-05EF-45AD-BB67-A1A0EFE30A06}" presName="arrow" presStyleLbl="bgShp" presStyleIdx="0" presStyleCnt="1" custLinFactNeighborX="4375" custLinFactNeighborY="9667"/>
      <dgm:spPr/>
    </dgm:pt>
    <dgm:pt modelId="{80F6CFBA-9BFC-4BDC-9A3B-F9A1E721CF38}" type="pres">
      <dgm:prSet presAssocID="{74976A02-05EF-45AD-BB67-A1A0EFE30A06}" presName="arrowDiagram3" presStyleCnt="0"/>
      <dgm:spPr/>
    </dgm:pt>
    <dgm:pt modelId="{DC4FC73D-EB8C-4848-8A4D-BA98355316F2}" type="pres">
      <dgm:prSet presAssocID="{13F29213-9365-4432-8311-D40A3021C52E}" presName="bullet3a" presStyleLbl="node1" presStyleIdx="0" presStyleCnt="3"/>
      <dgm:spPr/>
    </dgm:pt>
    <dgm:pt modelId="{7306E425-08E4-414B-AB51-ACCB63AD2982}" type="pres">
      <dgm:prSet presAssocID="{13F29213-9365-4432-8311-D40A3021C52E}" presName="textBox3a" presStyleLbl="revTx" presStyleIdx="0" presStyleCnt="3">
        <dgm:presLayoutVars>
          <dgm:bulletEnabled val="1"/>
        </dgm:presLayoutVars>
      </dgm:prSet>
      <dgm:spPr/>
      <dgm:t>
        <a:bodyPr/>
        <a:lstStyle/>
        <a:p>
          <a:pPr rtl="1"/>
          <a:endParaRPr lang="ar-EG"/>
        </a:p>
      </dgm:t>
    </dgm:pt>
    <dgm:pt modelId="{7BD63365-9370-4737-81A1-D7BDB5D8FCC1}" type="pres">
      <dgm:prSet presAssocID="{F45C0544-7D00-4D2E-990C-C0BC18F08AA7}" presName="bullet3b" presStyleLbl="node1" presStyleIdx="1" presStyleCnt="3"/>
      <dgm:spPr/>
    </dgm:pt>
    <dgm:pt modelId="{421FEB77-AF30-4EA1-B0F6-E617C9CB401A}" type="pres">
      <dgm:prSet presAssocID="{F45C0544-7D00-4D2E-990C-C0BC18F08AA7}" presName="textBox3b" presStyleLbl="revTx" presStyleIdx="1" presStyleCnt="3">
        <dgm:presLayoutVars>
          <dgm:bulletEnabled val="1"/>
        </dgm:presLayoutVars>
      </dgm:prSet>
      <dgm:spPr/>
      <dgm:t>
        <a:bodyPr/>
        <a:lstStyle/>
        <a:p>
          <a:pPr rtl="1"/>
          <a:endParaRPr lang="ar-EG"/>
        </a:p>
      </dgm:t>
    </dgm:pt>
    <dgm:pt modelId="{301D7629-A509-4499-899E-06CCED039A56}" type="pres">
      <dgm:prSet presAssocID="{856194AC-56D6-4EB1-B6A8-C90CD6252879}" presName="bullet3c" presStyleLbl="node1" presStyleIdx="2" presStyleCnt="3"/>
      <dgm:spPr/>
    </dgm:pt>
    <dgm:pt modelId="{B2FF34FE-B8F1-4848-9584-879223033822}" type="pres">
      <dgm:prSet presAssocID="{856194AC-56D6-4EB1-B6A8-C90CD6252879}" presName="textBox3c" presStyleLbl="revTx" presStyleIdx="2" presStyleCnt="3">
        <dgm:presLayoutVars>
          <dgm:bulletEnabled val="1"/>
        </dgm:presLayoutVars>
      </dgm:prSet>
      <dgm:spPr/>
      <dgm:t>
        <a:bodyPr/>
        <a:lstStyle/>
        <a:p>
          <a:pPr rtl="1"/>
          <a:endParaRPr lang="ar-EG"/>
        </a:p>
      </dgm:t>
    </dgm:pt>
  </dgm:ptLst>
  <dgm:cxnLst>
    <dgm:cxn modelId="{F0F767D9-CB2F-453B-95CA-3A8A5A20152A}" srcId="{74976A02-05EF-45AD-BB67-A1A0EFE30A06}" destId="{F45C0544-7D00-4D2E-990C-C0BC18F08AA7}" srcOrd="1" destOrd="0" parTransId="{75B0CA3F-C710-49D4-8523-2F19BF8EB183}" sibTransId="{C93698ED-003E-40B0-B4B5-B624B6BF5DAD}"/>
    <dgm:cxn modelId="{7092AC8A-B17E-400C-B48F-11BEA4CA0447}" type="presOf" srcId="{856194AC-56D6-4EB1-B6A8-C90CD6252879}" destId="{B2FF34FE-B8F1-4848-9584-879223033822}" srcOrd="0" destOrd="0" presId="urn:microsoft.com/office/officeart/2005/8/layout/arrow2"/>
    <dgm:cxn modelId="{3F92A839-E321-468D-B722-D2468A4A4D74}" type="presOf" srcId="{F45C0544-7D00-4D2E-990C-C0BC18F08AA7}" destId="{421FEB77-AF30-4EA1-B0F6-E617C9CB401A}" srcOrd="0" destOrd="0" presId="urn:microsoft.com/office/officeart/2005/8/layout/arrow2"/>
    <dgm:cxn modelId="{44D67833-DBB3-4690-8A95-7A83F9D1931D}" srcId="{74976A02-05EF-45AD-BB67-A1A0EFE30A06}" destId="{856194AC-56D6-4EB1-B6A8-C90CD6252879}" srcOrd="2" destOrd="0" parTransId="{4268BA60-0D74-4A03-913A-0A541C4FD40E}" sibTransId="{122D372C-74DF-4119-BE01-70B9A79A8916}"/>
    <dgm:cxn modelId="{43DABA33-EBF5-4F79-A1D7-FC96ED722F1E}" type="presOf" srcId="{74976A02-05EF-45AD-BB67-A1A0EFE30A06}" destId="{05F6DA5D-63B1-47A7-BE8E-D9943CFA66EE}" srcOrd="0" destOrd="0" presId="urn:microsoft.com/office/officeart/2005/8/layout/arrow2"/>
    <dgm:cxn modelId="{7CB773BA-54FE-4973-B71B-17FCEAB51905}" type="presOf" srcId="{13F29213-9365-4432-8311-D40A3021C52E}" destId="{7306E425-08E4-414B-AB51-ACCB63AD2982}" srcOrd="0" destOrd="0" presId="urn:microsoft.com/office/officeart/2005/8/layout/arrow2"/>
    <dgm:cxn modelId="{C8D371FA-DF00-4285-A4EC-7CE9DB5D8CA7}" srcId="{74976A02-05EF-45AD-BB67-A1A0EFE30A06}" destId="{13F29213-9365-4432-8311-D40A3021C52E}" srcOrd="0" destOrd="0" parTransId="{B0BD8586-2D39-4373-AE65-0E062FEB4D99}" sibTransId="{7C260509-604E-4A4C-8F36-39C9CE44BDAE}"/>
    <dgm:cxn modelId="{57B3C6D3-A3AB-412C-B98F-C764CE40C327}" type="presParOf" srcId="{05F6DA5D-63B1-47A7-BE8E-D9943CFA66EE}" destId="{DB3EFD06-02C8-4781-BA40-B1A8BE620B51}" srcOrd="0" destOrd="0" presId="urn:microsoft.com/office/officeart/2005/8/layout/arrow2"/>
    <dgm:cxn modelId="{45EA632F-BF23-4971-A75E-0BECA4D8473B}" type="presParOf" srcId="{05F6DA5D-63B1-47A7-BE8E-D9943CFA66EE}" destId="{80F6CFBA-9BFC-4BDC-9A3B-F9A1E721CF38}" srcOrd="1" destOrd="0" presId="urn:microsoft.com/office/officeart/2005/8/layout/arrow2"/>
    <dgm:cxn modelId="{47D30094-5EAD-45A8-8AB4-5E6908962ED4}" type="presParOf" srcId="{80F6CFBA-9BFC-4BDC-9A3B-F9A1E721CF38}" destId="{DC4FC73D-EB8C-4848-8A4D-BA98355316F2}" srcOrd="0" destOrd="0" presId="urn:microsoft.com/office/officeart/2005/8/layout/arrow2"/>
    <dgm:cxn modelId="{39403B6A-D295-4DC6-990F-C428FA85B884}" type="presParOf" srcId="{80F6CFBA-9BFC-4BDC-9A3B-F9A1E721CF38}" destId="{7306E425-08E4-414B-AB51-ACCB63AD2982}" srcOrd="1" destOrd="0" presId="urn:microsoft.com/office/officeart/2005/8/layout/arrow2"/>
    <dgm:cxn modelId="{4B0B9B51-9604-45B0-8FA1-1CA55C1991BD}" type="presParOf" srcId="{80F6CFBA-9BFC-4BDC-9A3B-F9A1E721CF38}" destId="{7BD63365-9370-4737-81A1-D7BDB5D8FCC1}" srcOrd="2" destOrd="0" presId="urn:microsoft.com/office/officeart/2005/8/layout/arrow2"/>
    <dgm:cxn modelId="{945A8FEC-A16B-4D1E-9027-3463B63E4E41}" type="presParOf" srcId="{80F6CFBA-9BFC-4BDC-9A3B-F9A1E721CF38}" destId="{421FEB77-AF30-4EA1-B0F6-E617C9CB401A}" srcOrd="3" destOrd="0" presId="urn:microsoft.com/office/officeart/2005/8/layout/arrow2"/>
    <dgm:cxn modelId="{14B39596-09FB-4A01-B085-5E5D25FF48F9}" type="presParOf" srcId="{80F6CFBA-9BFC-4BDC-9A3B-F9A1E721CF38}" destId="{301D7629-A509-4499-899E-06CCED039A56}" srcOrd="4" destOrd="0" presId="urn:microsoft.com/office/officeart/2005/8/layout/arrow2"/>
    <dgm:cxn modelId="{A8B6565A-801F-4C0B-92D7-CC11F213936E}" type="presParOf" srcId="{80F6CFBA-9BFC-4BDC-9A3B-F9A1E721CF38}" destId="{B2FF34FE-B8F1-4848-9584-879223033822}"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668DCF83-A534-4F1D-A3BA-FC4F927EF8B8}" type="doc">
      <dgm:prSet loTypeId="urn:microsoft.com/office/officeart/2009/layout/CirclePictureHierarchy" loCatId="hierarchy" qsTypeId="urn:microsoft.com/office/officeart/2005/8/quickstyle/simple1" qsCatId="simple" csTypeId="urn:microsoft.com/office/officeart/2005/8/colors/colorful1" csCatId="colorful" phldr="1"/>
      <dgm:spPr/>
      <dgm:t>
        <a:bodyPr/>
        <a:lstStyle/>
        <a:p>
          <a:pPr rtl="1"/>
          <a:endParaRPr lang="ar-EG"/>
        </a:p>
      </dgm:t>
    </dgm:pt>
    <dgm:pt modelId="{AC28423A-E880-412A-A60E-1CA9657031AB}">
      <dgm:prSet phldrT="[Text]" custT="1"/>
      <dgm:spPr/>
      <dgm:t>
        <a:bodyPr/>
        <a:lstStyle/>
        <a:p>
          <a:pPr rtl="1"/>
          <a:r>
            <a:rPr lang="ar-SA" sz="2400" b="1" dirty="0" smtClean="0"/>
            <a:t>الأسلوب المحافظ</a:t>
          </a:r>
          <a:endParaRPr lang="ar-EG" sz="2400" dirty="0">
            <a:latin typeface="Traditional Arabic" pitchFamily="18" charset="-78"/>
            <a:cs typeface="Traditional Arabic" pitchFamily="18" charset="-78"/>
          </a:endParaRPr>
        </a:p>
      </dgm:t>
    </dgm:pt>
    <dgm:pt modelId="{8B12ED1C-C605-474A-9EA2-D60A35D6E813}" type="parTrans" cxnId="{A47F85C0-268B-4FCC-A41C-01DEDE3009DA}">
      <dgm:prSet/>
      <dgm:spPr/>
      <dgm:t>
        <a:bodyPr/>
        <a:lstStyle/>
        <a:p>
          <a:pPr rtl="1"/>
          <a:endParaRPr lang="ar-EG"/>
        </a:p>
      </dgm:t>
    </dgm:pt>
    <dgm:pt modelId="{BD3D6728-10E2-40F2-BE89-382A2C1CEDDB}" type="sibTrans" cxnId="{A47F85C0-268B-4FCC-A41C-01DEDE3009DA}">
      <dgm:prSet/>
      <dgm:spPr/>
      <dgm:t>
        <a:bodyPr/>
        <a:lstStyle/>
        <a:p>
          <a:pPr rtl="1"/>
          <a:endParaRPr lang="ar-EG"/>
        </a:p>
      </dgm:t>
    </dgm:pt>
    <dgm:pt modelId="{F872FCA3-4354-4439-8A18-14B4AFA0B685}">
      <dgm:prSet phldrT="[Text]" custT="1"/>
      <dgm:spPr/>
      <dgm:t>
        <a:bodyPr/>
        <a:lstStyle/>
        <a:p>
          <a:pPr rtl="1"/>
          <a:r>
            <a:rPr lang="ar-SA" sz="2400" b="1" dirty="0" smtClean="0"/>
            <a:t>الأسلوب الجريء</a:t>
          </a:r>
          <a:endParaRPr lang="ar-EG" sz="2400" dirty="0">
            <a:latin typeface="Traditional Arabic" pitchFamily="18" charset="-78"/>
            <a:cs typeface="Traditional Arabic" pitchFamily="18" charset="-78"/>
          </a:endParaRPr>
        </a:p>
      </dgm:t>
    </dgm:pt>
    <dgm:pt modelId="{3B4AD8F1-682F-4E71-BC1F-DF3A65ADB78B}" type="parTrans" cxnId="{58B0E3DD-A0DD-446C-8422-E4F1502A258D}">
      <dgm:prSet/>
      <dgm:spPr/>
      <dgm:t>
        <a:bodyPr/>
        <a:lstStyle/>
        <a:p>
          <a:pPr rtl="1"/>
          <a:endParaRPr lang="ar-EG"/>
        </a:p>
      </dgm:t>
    </dgm:pt>
    <dgm:pt modelId="{700062D8-850A-4249-B8CF-74D2E43F33EA}" type="sibTrans" cxnId="{58B0E3DD-A0DD-446C-8422-E4F1502A258D}">
      <dgm:prSet/>
      <dgm:spPr/>
      <dgm:t>
        <a:bodyPr/>
        <a:lstStyle/>
        <a:p>
          <a:pPr rtl="1"/>
          <a:endParaRPr lang="ar-EG"/>
        </a:p>
      </dgm:t>
    </dgm:pt>
    <dgm:pt modelId="{9C1782EC-C03A-4ABE-9FD4-5C7035367658}">
      <dgm:prSet phldrT="[Text]" custT="1"/>
      <dgm:spPr/>
      <dgm:t>
        <a:bodyPr/>
        <a:lstStyle/>
        <a:p>
          <a:pPr rtl="1"/>
          <a:r>
            <a:rPr lang="ar-SA" sz="2400" b="1" dirty="0" smtClean="0"/>
            <a:t>الأسلوب المعتمد على القيمة</a:t>
          </a:r>
          <a:endParaRPr lang="ar-EG" sz="2400" dirty="0">
            <a:latin typeface="Traditional Arabic" pitchFamily="18" charset="-78"/>
            <a:cs typeface="Traditional Arabic" pitchFamily="18" charset="-78"/>
          </a:endParaRPr>
        </a:p>
      </dgm:t>
    </dgm:pt>
    <dgm:pt modelId="{68D57E69-C644-40C2-9848-6AB7DADE6693}" type="parTrans" cxnId="{713155DE-6A86-4DF9-BDD6-43E0736A49E8}">
      <dgm:prSet/>
      <dgm:spPr/>
      <dgm:t>
        <a:bodyPr/>
        <a:lstStyle/>
        <a:p>
          <a:pPr rtl="1"/>
          <a:endParaRPr lang="ar-EG"/>
        </a:p>
      </dgm:t>
    </dgm:pt>
    <dgm:pt modelId="{582123A7-A20F-462A-938E-F449828A2BFC}" type="sibTrans" cxnId="{713155DE-6A86-4DF9-BDD6-43E0736A49E8}">
      <dgm:prSet/>
      <dgm:spPr/>
      <dgm:t>
        <a:bodyPr/>
        <a:lstStyle/>
        <a:p>
          <a:pPr rtl="1"/>
          <a:endParaRPr lang="ar-EG"/>
        </a:p>
      </dgm:t>
    </dgm:pt>
    <dgm:pt modelId="{29B74430-A389-4BEF-B7B1-4C1D113512CC}">
      <dgm:prSet phldrT="[Text]" custT="1"/>
      <dgm:spPr/>
      <dgm:t>
        <a:bodyPr/>
        <a:lstStyle/>
        <a:p>
          <a:pPr rtl="1"/>
          <a:r>
            <a:rPr lang="ar-SA" sz="2400" b="1" dirty="0" smtClean="0"/>
            <a:t>الأسلوب المعتمد على النمو</a:t>
          </a:r>
          <a:endParaRPr lang="ar-EG" sz="2400" dirty="0">
            <a:latin typeface="Traditional Arabic" pitchFamily="18" charset="-78"/>
            <a:cs typeface="Traditional Arabic" pitchFamily="18" charset="-78"/>
          </a:endParaRPr>
        </a:p>
      </dgm:t>
    </dgm:pt>
    <dgm:pt modelId="{F492D1FF-2A4A-42D3-AE64-36862D4792EF}" type="parTrans" cxnId="{E6FFD47D-961D-4D5A-B792-E189A61DB6DC}">
      <dgm:prSet/>
      <dgm:spPr/>
      <dgm:t>
        <a:bodyPr/>
        <a:lstStyle/>
        <a:p>
          <a:pPr rtl="1"/>
          <a:endParaRPr lang="ar-EG"/>
        </a:p>
      </dgm:t>
    </dgm:pt>
    <dgm:pt modelId="{D07565A2-B264-42F3-99F9-F05CD73644B2}" type="sibTrans" cxnId="{E6FFD47D-961D-4D5A-B792-E189A61DB6DC}">
      <dgm:prSet/>
      <dgm:spPr/>
      <dgm:t>
        <a:bodyPr/>
        <a:lstStyle/>
        <a:p>
          <a:pPr rtl="1"/>
          <a:endParaRPr lang="ar-EG"/>
        </a:p>
      </dgm:t>
    </dgm:pt>
    <dgm:pt modelId="{974EB3A7-C1DD-4BA0-9DAA-0F0A35292B6E}">
      <dgm:prSet phldrT="[Text]" custT="1"/>
      <dgm:spPr/>
      <dgm:t>
        <a:bodyPr/>
        <a:lstStyle/>
        <a:p>
          <a:pPr rtl="1"/>
          <a:r>
            <a:rPr lang="ar-SA" sz="2400" b="1" dirty="0" smtClean="0"/>
            <a:t>الأسلوب المتنوع</a:t>
          </a:r>
          <a:endParaRPr lang="ar-EG" sz="2400" dirty="0">
            <a:latin typeface="Traditional Arabic" pitchFamily="18" charset="-78"/>
            <a:cs typeface="Traditional Arabic" pitchFamily="18" charset="-78"/>
          </a:endParaRPr>
        </a:p>
      </dgm:t>
    </dgm:pt>
    <dgm:pt modelId="{FE7C2EAD-E6B2-4912-82AD-316D8BF5A1D2}" type="parTrans" cxnId="{D8189FA6-B917-4D73-BD38-19E20613F1BA}">
      <dgm:prSet/>
      <dgm:spPr/>
      <dgm:t>
        <a:bodyPr/>
        <a:lstStyle/>
        <a:p>
          <a:pPr rtl="1"/>
          <a:endParaRPr lang="ar-EG"/>
        </a:p>
      </dgm:t>
    </dgm:pt>
    <dgm:pt modelId="{38D7297F-BCBD-498C-A2DD-D9DE8B693D17}" type="sibTrans" cxnId="{D8189FA6-B917-4D73-BD38-19E20613F1BA}">
      <dgm:prSet/>
      <dgm:spPr/>
      <dgm:t>
        <a:bodyPr/>
        <a:lstStyle/>
        <a:p>
          <a:pPr rtl="1"/>
          <a:endParaRPr lang="ar-EG"/>
        </a:p>
      </dgm:t>
    </dgm:pt>
    <dgm:pt modelId="{41700DE5-491C-4608-A87B-DB206D797BE1}">
      <dgm:prSet phldrT="[Text]" custT="1"/>
      <dgm:spPr/>
      <dgm:t>
        <a:bodyPr/>
        <a:lstStyle/>
        <a:p>
          <a:pPr rtl="1"/>
          <a:r>
            <a:rPr lang="ar-SA" sz="2400" b="1" dirty="0" smtClean="0"/>
            <a:t>الأسلوب المعاكس</a:t>
          </a:r>
          <a:endParaRPr lang="ar-EG" sz="2400" dirty="0">
            <a:latin typeface="Traditional Arabic" pitchFamily="18" charset="-78"/>
            <a:cs typeface="Traditional Arabic" pitchFamily="18" charset="-78"/>
          </a:endParaRPr>
        </a:p>
      </dgm:t>
    </dgm:pt>
    <dgm:pt modelId="{AE0D6866-1D46-4B49-BEDE-F239E817EF92}" type="parTrans" cxnId="{ACA9CC71-DEF6-455A-A2AC-E9979E775DFF}">
      <dgm:prSet/>
      <dgm:spPr/>
      <dgm:t>
        <a:bodyPr/>
        <a:lstStyle/>
        <a:p>
          <a:pPr rtl="1"/>
          <a:endParaRPr lang="ar-EG"/>
        </a:p>
      </dgm:t>
    </dgm:pt>
    <dgm:pt modelId="{108CA4F6-025E-4BB7-B094-C6D792FAE50D}" type="sibTrans" cxnId="{ACA9CC71-DEF6-455A-A2AC-E9979E775DFF}">
      <dgm:prSet/>
      <dgm:spPr/>
      <dgm:t>
        <a:bodyPr/>
        <a:lstStyle/>
        <a:p>
          <a:pPr rtl="1"/>
          <a:endParaRPr lang="ar-EG"/>
        </a:p>
      </dgm:t>
    </dgm:pt>
    <dgm:pt modelId="{D1C7AE03-1A7E-43E6-88CE-A0DF996CB5E1}" type="pres">
      <dgm:prSet presAssocID="{668DCF83-A534-4F1D-A3BA-FC4F927EF8B8}" presName="hierChild1" presStyleCnt="0">
        <dgm:presLayoutVars>
          <dgm:chPref val="1"/>
          <dgm:dir/>
          <dgm:animOne val="branch"/>
          <dgm:animLvl val="lvl"/>
          <dgm:resizeHandles/>
        </dgm:presLayoutVars>
      </dgm:prSet>
      <dgm:spPr/>
      <dgm:t>
        <a:bodyPr/>
        <a:lstStyle/>
        <a:p>
          <a:pPr rtl="1"/>
          <a:endParaRPr lang="ar-EG"/>
        </a:p>
      </dgm:t>
    </dgm:pt>
    <dgm:pt modelId="{C96BC5E9-68FC-436E-880E-5A5FF0E5E7CD}" type="pres">
      <dgm:prSet presAssocID="{AC28423A-E880-412A-A60E-1CA9657031AB}" presName="hierRoot1" presStyleCnt="0"/>
      <dgm:spPr/>
    </dgm:pt>
    <dgm:pt modelId="{D93E6FFB-2445-49BF-8E00-53F86F596323}" type="pres">
      <dgm:prSet presAssocID="{AC28423A-E880-412A-A60E-1CA9657031AB}" presName="composite" presStyleCnt="0"/>
      <dgm:spPr/>
    </dgm:pt>
    <dgm:pt modelId="{48B1C7C3-36A1-434D-9491-44DCA76CD4C1}" type="pres">
      <dgm:prSet presAssocID="{AC28423A-E880-412A-A60E-1CA9657031AB}" presName="image" presStyleLbl="node0" presStyleIdx="0" presStyleCnt="1"/>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21000" r="-21000"/>
          </a:stretch>
        </a:blipFill>
      </dgm:spPr>
      <dgm:t>
        <a:bodyPr/>
        <a:lstStyle/>
        <a:p>
          <a:pPr rtl="1"/>
          <a:endParaRPr lang="ar-EG"/>
        </a:p>
      </dgm:t>
    </dgm:pt>
    <dgm:pt modelId="{7C6F1D41-A777-46B6-BCF0-6DE877709EDF}" type="pres">
      <dgm:prSet presAssocID="{AC28423A-E880-412A-A60E-1CA9657031AB}" presName="text" presStyleLbl="revTx" presStyleIdx="0" presStyleCnt="6">
        <dgm:presLayoutVars>
          <dgm:chPref val="3"/>
        </dgm:presLayoutVars>
      </dgm:prSet>
      <dgm:spPr/>
      <dgm:t>
        <a:bodyPr/>
        <a:lstStyle/>
        <a:p>
          <a:pPr rtl="1"/>
          <a:endParaRPr lang="ar-EG"/>
        </a:p>
      </dgm:t>
    </dgm:pt>
    <dgm:pt modelId="{D62543A3-0257-4587-9A1E-BDF916DB8CE4}" type="pres">
      <dgm:prSet presAssocID="{AC28423A-E880-412A-A60E-1CA9657031AB}" presName="hierChild2" presStyleCnt="0"/>
      <dgm:spPr/>
    </dgm:pt>
    <dgm:pt modelId="{8899A4F8-FAD1-45E7-8B09-F300B8AE3671}" type="pres">
      <dgm:prSet presAssocID="{3B4AD8F1-682F-4E71-BC1F-DF3A65ADB78B}" presName="Name10" presStyleLbl="parChTrans1D2" presStyleIdx="0" presStyleCnt="2"/>
      <dgm:spPr/>
      <dgm:t>
        <a:bodyPr/>
        <a:lstStyle/>
        <a:p>
          <a:pPr rtl="1"/>
          <a:endParaRPr lang="ar-EG"/>
        </a:p>
      </dgm:t>
    </dgm:pt>
    <dgm:pt modelId="{3174057B-4B41-4FDA-AD00-61EA5B497865}" type="pres">
      <dgm:prSet presAssocID="{F872FCA3-4354-4439-8A18-14B4AFA0B685}" presName="hierRoot2" presStyleCnt="0"/>
      <dgm:spPr/>
    </dgm:pt>
    <dgm:pt modelId="{4AC577F7-5525-4BAE-AA41-F630131A843B}" type="pres">
      <dgm:prSet presAssocID="{F872FCA3-4354-4439-8A18-14B4AFA0B685}" presName="composite2" presStyleCnt="0"/>
      <dgm:spPr/>
    </dgm:pt>
    <dgm:pt modelId="{E556919D-99AE-4B6A-BEE2-504164901FE4}" type="pres">
      <dgm:prSet presAssocID="{F872FCA3-4354-4439-8A18-14B4AFA0B685}" presName="image2" presStyleLbl="node2" presStyleIdx="0" presStyleCnt="2"/>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50000" r="-50000"/>
          </a:stretch>
        </a:blipFill>
      </dgm:spPr>
      <dgm:t>
        <a:bodyPr/>
        <a:lstStyle/>
        <a:p>
          <a:pPr rtl="1"/>
          <a:endParaRPr lang="ar-EG"/>
        </a:p>
      </dgm:t>
    </dgm:pt>
    <dgm:pt modelId="{F65ED735-4B50-47B5-9630-572C9F0CB324}" type="pres">
      <dgm:prSet presAssocID="{F872FCA3-4354-4439-8A18-14B4AFA0B685}" presName="text2" presStyleLbl="revTx" presStyleIdx="1" presStyleCnt="6">
        <dgm:presLayoutVars>
          <dgm:chPref val="3"/>
        </dgm:presLayoutVars>
      </dgm:prSet>
      <dgm:spPr/>
      <dgm:t>
        <a:bodyPr/>
        <a:lstStyle/>
        <a:p>
          <a:pPr rtl="1"/>
          <a:endParaRPr lang="ar-EG"/>
        </a:p>
      </dgm:t>
    </dgm:pt>
    <dgm:pt modelId="{9BEE5F2B-574C-4491-967C-3B8ACD0A8B3D}" type="pres">
      <dgm:prSet presAssocID="{F872FCA3-4354-4439-8A18-14B4AFA0B685}" presName="hierChild3" presStyleCnt="0"/>
      <dgm:spPr/>
    </dgm:pt>
    <dgm:pt modelId="{C5759F6D-55EB-4782-B9D7-0F2CB1DA20C6}" type="pres">
      <dgm:prSet presAssocID="{68D57E69-C644-40C2-9848-6AB7DADE6693}" presName="Name17" presStyleLbl="parChTrans1D3" presStyleIdx="0" presStyleCnt="3"/>
      <dgm:spPr/>
      <dgm:t>
        <a:bodyPr/>
        <a:lstStyle/>
        <a:p>
          <a:pPr rtl="1"/>
          <a:endParaRPr lang="ar-EG"/>
        </a:p>
      </dgm:t>
    </dgm:pt>
    <dgm:pt modelId="{D60E9574-85DA-4374-B105-6AFD3F75D6B7}" type="pres">
      <dgm:prSet presAssocID="{9C1782EC-C03A-4ABE-9FD4-5C7035367658}" presName="hierRoot3" presStyleCnt="0"/>
      <dgm:spPr/>
    </dgm:pt>
    <dgm:pt modelId="{812C22AE-E408-454A-A0D7-69CC26BC97FA}" type="pres">
      <dgm:prSet presAssocID="{9C1782EC-C03A-4ABE-9FD4-5C7035367658}" presName="composite3" presStyleCnt="0"/>
      <dgm:spPr/>
    </dgm:pt>
    <dgm:pt modelId="{236EDFFA-8025-4157-A08B-6E558E2D253C}" type="pres">
      <dgm:prSet presAssocID="{9C1782EC-C03A-4ABE-9FD4-5C7035367658}" presName="image3" presStyleLbl="node3" presStyleIdx="0"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32000" r="-32000"/>
          </a:stretch>
        </a:blipFill>
      </dgm:spPr>
      <dgm:t>
        <a:bodyPr/>
        <a:lstStyle/>
        <a:p>
          <a:pPr rtl="1"/>
          <a:endParaRPr lang="ar-EG"/>
        </a:p>
      </dgm:t>
    </dgm:pt>
    <dgm:pt modelId="{891C1F3F-ECEF-4235-BC1A-54FA88275ED1}" type="pres">
      <dgm:prSet presAssocID="{9C1782EC-C03A-4ABE-9FD4-5C7035367658}" presName="text3" presStyleLbl="revTx" presStyleIdx="2" presStyleCnt="6">
        <dgm:presLayoutVars>
          <dgm:chPref val="3"/>
        </dgm:presLayoutVars>
      </dgm:prSet>
      <dgm:spPr/>
      <dgm:t>
        <a:bodyPr/>
        <a:lstStyle/>
        <a:p>
          <a:pPr rtl="1"/>
          <a:endParaRPr lang="ar-EG"/>
        </a:p>
      </dgm:t>
    </dgm:pt>
    <dgm:pt modelId="{08897BF7-02AA-4938-A45B-ED5AD9A8072A}" type="pres">
      <dgm:prSet presAssocID="{9C1782EC-C03A-4ABE-9FD4-5C7035367658}" presName="hierChild4" presStyleCnt="0"/>
      <dgm:spPr/>
    </dgm:pt>
    <dgm:pt modelId="{B0508EAF-0550-4A76-8EAF-627D80985622}" type="pres">
      <dgm:prSet presAssocID="{F492D1FF-2A4A-42D3-AE64-36862D4792EF}" presName="Name17" presStyleLbl="parChTrans1D3" presStyleIdx="1" presStyleCnt="3"/>
      <dgm:spPr/>
      <dgm:t>
        <a:bodyPr/>
        <a:lstStyle/>
        <a:p>
          <a:pPr rtl="1"/>
          <a:endParaRPr lang="ar-EG"/>
        </a:p>
      </dgm:t>
    </dgm:pt>
    <dgm:pt modelId="{EC1E3240-6CF3-41F0-BC49-4A6A9B5A89EB}" type="pres">
      <dgm:prSet presAssocID="{29B74430-A389-4BEF-B7B1-4C1D113512CC}" presName="hierRoot3" presStyleCnt="0"/>
      <dgm:spPr/>
    </dgm:pt>
    <dgm:pt modelId="{1BF20122-A5EE-4711-957E-2A765ABD8F16}" type="pres">
      <dgm:prSet presAssocID="{29B74430-A389-4BEF-B7B1-4C1D113512CC}" presName="composite3" presStyleCnt="0"/>
      <dgm:spPr/>
    </dgm:pt>
    <dgm:pt modelId="{8CF57301-5D54-4C41-970E-640D6C96D29A}" type="pres">
      <dgm:prSet presAssocID="{29B74430-A389-4BEF-B7B1-4C1D113512CC}" presName="image3" presStyleLbl="node3" presStyleIdx="1" presStyleCnt="3"/>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28000" r="-28000"/>
          </a:stretch>
        </a:blipFill>
      </dgm:spPr>
      <dgm:t>
        <a:bodyPr/>
        <a:lstStyle/>
        <a:p>
          <a:pPr rtl="1"/>
          <a:endParaRPr lang="ar-EG"/>
        </a:p>
      </dgm:t>
    </dgm:pt>
    <dgm:pt modelId="{32EB2DA3-8025-4A28-803B-EABDE3B217C4}" type="pres">
      <dgm:prSet presAssocID="{29B74430-A389-4BEF-B7B1-4C1D113512CC}" presName="text3" presStyleLbl="revTx" presStyleIdx="3" presStyleCnt="6">
        <dgm:presLayoutVars>
          <dgm:chPref val="3"/>
        </dgm:presLayoutVars>
      </dgm:prSet>
      <dgm:spPr/>
      <dgm:t>
        <a:bodyPr/>
        <a:lstStyle/>
        <a:p>
          <a:pPr rtl="1"/>
          <a:endParaRPr lang="ar-EG"/>
        </a:p>
      </dgm:t>
    </dgm:pt>
    <dgm:pt modelId="{54BE6625-9CB3-4811-AD0C-BE930C8AC7C8}" type="pres">
      <dgm:prSet presAssocID="{29B74430-A389-4BEF-B7B1-4C1D113512CC}" presName="hierChild4" presStyleCnt="0"/>
      <dgm:spPr/>
    </dgm:pt>
    <dgm:pt modelId="{6908FCA4-AA17-4D6E-A77F-5342BC47AB49}" type="pres">
      <dgm:prSet presAssocID="{FE7C2EAD-E6B2-4912-82AD-316D8BF5A1D2}" presName="Name10" presStyleLbl="parChTrans1D2" presStyleIdx="1" presStyleCnt="2"/>
      <dgm:spPr/>
      <dgm:t>
        <a:bodyPr/>
        <a:lstStyle/>
        <a:p>
          <a:pPr rtl="1"/>
          <a:endParaRPr lang="ar-EG"/>
        </a:p>
      </dgm:t>
    </dgm:pt>
    <dgm:pt modelId="{28BE6471-623E-4002-B6B4-E3D01B48D4F6}" type="pres">
      <dgm:prSet presAssocID="{974EB3A7-C1DD-4BA0-9DAA-0F0A35292B6E}" presName="hierRoot2" presStyleCnt="0"/>
      <dgm:spPr/>
    </dgm:pt>
    <dgm:pt modelId="{2CE0B8FF-EA4B-43EC-8027-D7198901CBF1}" type="pres">
      <dgm:prSet presAssocID="{974EB3A7-C1DD-4BA0-9DAA-0F0A35292B6E}" presName="composite2" presStyleCnt="0"/>
      <dgm:spPr/>
    </dgm:pt>
    <dgm:pt modelId="{7F8FB690-15FB-4B82-97BE-6CDFF9E103F5}" type="pres">
      <dgm:prSet presAssocID="{974EB3A7-C1DD-4BA0-9DAA-0F0A35292B6E}" presName="image2" presStyleLbl="node2" presStyleIdx="1" presStyleCnt="2"/>
      <dgm:spPr>
        <a:blipFill>
          <a:blip xmlns:r="http://schemas.openxmlformats.org/officeDocument/2006/relationships" r:embed="rId5">
            <a:extLst>
              <a:ext uri="{28A0092B-C50C-407E-A947-70E740481C1C}">
                <a14:useLocalDpi xmlns:a14="http://schemas.microsoft.com/office/drawing/2010/main" val="0"/>
              </a:ext>
            </a:extLst>
          </a:blip>
          <a:srcRect/>
          <a:stretch>
            <a:fillRect l="-6000" r="-6000"/>
          </a:stretch>
        </a:blipFill>
      </dgm:spPr>
      <dgm:t>
        <a:bodyPr/>
        <a:lstStyle/>
        <a:p>
          <a:pPr rtl="1"/>
          <a:endParaRPr lang="ar-EG"/>
        </a:p>
      </dgm:t>
    </dgm:pt>
    <dgm:pt modelId="{88324F74-EE17-4C98-BFFB-24A0C2A2FEB3}" type="pres">
      <dgm:prSet presAssocID="{974EB3A7-C1DD-4BA0-9DAA-0F0A35292B6E}" presName="text2" presStyleLbl="revTx" presStyleIdx="4" presStyleCnt="6">
        <dgm:presLayoutVars>
          <dgm:chPref val="3"/>
        </dgm:presLayoutVars>
      </dgm:prSet>
      <dgm:spPr/>
      <dgm:t>
        <a:bodyPr/>
        <a:lstStyle/>
        <a:p>
          <a:pPr rtl="1"/>
          <a:endParaRPr lang="ar-EG"/>
        </a:p>
      </dgm:t>
    </dgm:pt>
    <dgm:pt modelId="{F50C08A0-8A7F-425E-AA21-CE32DC7390FF}" type="pres">
      <dgm:prSet presAssocID="{974EB3A7-C1DD-4BA0-9DAA-0F0A35292B6E}" presName="hierChild3" presStyleCnt="0"/>
      <dgm:spPr/>
    </dgm:pt>
    <dgm:pt modelId="{27887030-19CB-4A15-A222-6E73ABD96B9D}" type="pres">
      <dgm:prSet presAssocID="{AE0D6866-1D46-4B49-BEDE-F239E817EF92}" presName="Name17" presStyleLbl="parChTrans1D3" presStyleIdx="2" presStyleCnt="3"/>
      <dgm:spPr/>
      <dgm:t>
        <a:bodyPr/>
        <a:lstStyle/>
        <a:p>
          <a:pPr rtl="1"/>
          <a:endParaRPr lang="ar-EG"/>
        </a:p>
      </dgm:t>
    </dgm:pt>
    <dgm:pt modelId="{3BB66407-C77E-4F80-A85C-EC745551F7E5}" type="pres">
      <dgm:prSet presAssocID="{41700DE5-491C-4608-A87B-DB206D797BE1}" presName="hierRoot3" presStyleCnt="0"/>
      <dgm:spPr/>
    </dgm:pt>
    <dgm:pt modelId="{EB390033-A46B-461E-BC89-01CE4CE7A7F9}" type="pres">
      <dgm:prSet presAssocID="{41700DE5-491C-4608-A87B-DB206D797BE1}" presName="composite3" presStyleCnt="0"/>
      <dgm:spPr/>
    </dgm:pt>
    <dgm:pt modelId="{7444D6A8-F9D3-4004-A2A6-AE2B217D9E75}" type="pres">
      <dgm:prSet presAssocID="{41700DE5-491C-4608-A87B-DB206D797BE1}" presName="image3" presStyleLbl="node3" presStyleIdx="2" presStyleCnt="3"/>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l="-33000" r="-33000"/>
          </a:stretch>
        </a:blipFill>
      </dgm:spPr>
      <dgm:t>
        <a:bodyPr/>
        <a:lstStyle/>
        <a:p>
          <a:pPr rtl="1"/>
          <a:endParaRPr lang="ar-EG"/>
        </a:p>
      </dgm:t>
    </dgm:pt>
    <dgm:pt modelId="{6A10FA7F-100E-41B0-8EEB-F36850CB4F39}" type="pres">
      <dgm:prSet presAssocID="{41700DE5-491C-4608-A87B-DB206D797BE1}" presName="text3" presStyleLbl="revTx" presStyleIdx="5" presStyleCnt="6">
        <dgm:presLayoutVars>
          <dgm:chPref val="3"/>
        </dgm:presLayoutVars>
      </dgm:prSet>
      <dgm:spPr/>
      <dgm:t>
        <a:bodyPr/>
        <a:lstStyle/>
        <a:p>
          <a:pPr rtl="1"/>
          <a:endParaRPr lang="ar-EG"/>
        </a:p>
      </dgm:t>
    </dgm:pt>
    <dgm:pt modelId="{7863DF06-41A2-4F4D-A934-E61B99D6BA76}" type="pres">
      <dgm:prSet presAssocID="{41700DE5-491C-4608-A87B-DB206D797BE1}" presName="hierChild4" presStyleCnt="0"/>
      <dgm:spPr/>
    </dgm:pt>
  </dgm:ptLst>
  <dgm:cxnLst>
    <dgm:cxn modelId="{A054BB2B-F019-4835-B50E-234FD54041A4}" type="presOf" srcId="{29B74430-A389-4BEF-B7B1-4C1D113512CC}" destId="{32EB2DA3-8025-4A28-803B-EABDE3B217C4}" srcOrd="0" destOrd="0" presId="urn:microsoft.com/office/officeart/2009/layout/CirclePictureHierarchy"/>
    <dgm:cxn modelId="{58B0E3DD-A0DD-446C-8422-E4F1502A258D}" srcId="{AC28423A-E880-412A-A60E-1CA9657031AB}" destId="{F872FCA3-4354-4439-8A18-14B4AFA0B685}" srcOrd="0" destOrd="0" parTransId="{3B4AD8F1-682F-4E71-BC1F-DF3A65ADB78B}" sibTransId="{700062D8-850A-4249-B8CF-74D2E43F33EA}"/>
    <dgm:cxn modelId="{E6FFD47D-961D-4D5A-B792-E189A61DB6DC}" srcId="{F872FCA3-4354-4439-8A18-14B4AFA0B685}" destId="{29B74430-A389-4BEF-B7B1-4C1D113512CC}" srcOrd="1" destOrd="0" parTransId="{F492D1FF-2A4A-42D3-AE64-36862D4792EF}" sibTransId="{D07565A2-B264-42F3-99F9-F05CD73644B2}"/>
    <dgm:cxn modelId="{DEE0BF4A-DBC4-40DF-9BEC-9393934FCF77}" type="presOf" srcId="{F492D1FF-2A4A-42D3-AE64-36862D4792EF}" destId="{B0508EAF-0550-4A76-8EAF-627D80985622}" srcOrd="0" destOrd="0" presId="urn:microsoft.com/office/officeart/2009/layout/CirclePictureHierarchy"/>
    <dgm:cxn modelId="{713155DE-6A86-4DF9-BDD6-43E0736A49E8}" srcId="{F872FCA3-4354-4439-8A18-14B4AFA0B685}" destId="{9C1782EC-C03A-4ABE-9FD4-5C7035367658}" srcOrd="0" destOrd="0" parTransId="{68D57E69-C644-40C2-9848-6AB7DADE6693}" sibTransId="{582123A7-A20F-462A-938E-F449828A2BFC}"/>
    <dgm:cxn modelId="{B4FB87D8-7E34-49B0-AA10-306BADE17A21}" type="presOf" srcId="{FE7C2EAD-E6B2-4912-82AD-316D8BF5A1D2}" destId="{6908FCA4-AA17-4D6E-A77F-5342BC47AB49}" srcOrd="0" destOrd="0" presId="urn:microsoft.com/office/officeart/2009/layout/CirclePictureHierarchy"/>
    <dgm:cxn modelId="{ACA9CC71-DEF6-455A-A2AC-E9979E775DFF}" srcId="{974EB3A7-C1DD-4BA0-9DAA-0F0A35292B6E}" destId="{41700DE5-491C-4608-A87B-DB206D797BE1}" srcOrd="0" destOrd="0" parTransId="{AE0D6866-1D46-4B49-BEDE-F239E817EF92}" sibTransId="{108CA4F6-025E-4BB7-B094-C6D792FAE50D}"/>
    <dgm:cxn modelId="{334CC990-9594-467E-8BC9-AF5B1DBB4675}" type="presOf" srcId="{AC28423A-E880-412A-A60E-1CA9657031AB}" destId="{7C6F1D41-A777-46B6-BCF0-6DE877709EDF}" srcOrd="0" destOrd="0" presId="urn:microsoft.com/office/officeart/2009/layout/CirclePictureHierarchy"/>
    <dgm:cxn modelId="{026F897F-1B47-4612-8AE2-D18AB8050166}" type="presOf" srcId="{974EB3A7-C1DD-4BA0-9DAA-0F0A35292B6E}" destId="{88324F74-EE17-4C98-BFFB-24A0C2A2FEB3}" srcOrd="0" destOrd="0" presId="urn:microsoft.com/office/officeart/2009/layout/CirclePictureHierarchy"/>
    <dgm:cxn modelId="{5CD07A00-3BDF-48B6-8507-49A0A2F48D4C}" type="presOf" srcId="{68D57E69-C644-40C2-9848-6AB7DADE6693}" destId="{C5759F6D-55EB-4782-B9D7-0F2CB1DA20C6}" srcOrd="0" destOrd="0" presId="urn:microsoft.com/office/officeart/2009/layout/CirclePictureHierarchy"/>
    <dgm:cxn modelId="{4ADF9769-5B9B-4ACB-8E34-F803897A58AD}" type="presOf" srcId="{F872FCA3-4354-4439-8A18-14B4AFA0B685}" destId="{F65ED735-4B50-47B5-9630-572C9F0CB324}" srcOrd="0" destOrd="0" presId="urn:microsoft.com/office/officeart/2009/layout/CirclePictureHierarchy"/>
    <dgm:cxn modelId="{B0626363-7A76-4016-83E6-BDE73B1D47B1}" type="presOf" srcId="{9C1782EC-C03A-4ABE-9FD4-5C7035367658}" destId="{891C1F3F-ECEF-4235-BC1A-54FA88275ED1}" srcOrd="0" destOrd="0" presId="urn:microsoft.com/office/officeart/2009/layout/CirclePictureHierarchy"/>
    <dgm:cxn modelId="{A47F85C0-268B-4FCC-A41C-01DEDE3009DA}" srcId="{668DCF83-A534-4F1D-A3BA-FC4F927EF8B8}" destId="{AC28423A-E880-412A-A60E-1CA9657031AB}" srcOrd="0" destOrd="0" parTransId="{8B12ED1C-C605-474A-9EA2-D60A35D6E813}" sibTransId="{BD3D6728-10E2-40F2-BE89-382A2C1CEDDB}"/>
    <dgm:cxn modelId="{D8189FA6-B917-4D73-BD38-19E20613F1BA}" srcId="{AC28423A-E880-412A-A60E-1CA9657031AB}" destId="{974EB3A7-C1DD-4BA0-9DAA-0F0A35292B6E}" srcOrd="1" destOrd="0" parTransId="{FE7C2EAD-E6B2-4912-82AD-316D8BF5A1D2}" sibTransId="{38D7297F-BCBD-498C-A2DD-D9DE8B693D17}"/>
    <dgm:cxn modelId="{09B23202-D8E7-4C35-8137-8C36DD1EED59}" type="presOf" srcId="{668DCF83-A534-4F1D-A3BA-FC4F927EF8B8}" destId="{D1C7AE03-1A7E-43E6-88CE-A0DF996CB5E1}" srcOrd="0" destOrd="0" presId="urn:microsoft.com/office/officeart/2009/layout/CirclePictureHierarchy"/>
    <dgm:cxn modelId="{8156CCD3-A23B-4AAE-9364-1DEF559FCB14}" type="presOf" srcId="{41700DE5-491C-4608-A87B-DB206D797BE1}" destId="{6A10FA7F-100E-41B0-8EEB-F36850CB4F39}" srcOrd="0" destOrd="0" presId="urn:microsoft.com/office/officeart/2009/layout/CirclePictureHierarchy"/>
    <dgm:cxn modelId="{C3782388-1191-43F4-BB3B-96FE802F83C8}" type="presOf" srcId="{AE0D6866-1D46-4B49-BEDE-F239E817EF92}" destId="{27887030-19CB-4A15-A222-6E73ABD96B9D}" srcOrd="0" destOrd="0" presId="urn:microsoft.com/office/officeart/2009/layout/CirclePictureHierarchy"/>
    <dgm:cxn modelId="{108C7723-F274-401C-ACAA-AC50EA7E5241}" type="presOf" srcId="{3B4AD8F1-682F-4E71-BC1F-DF3A65ADB78B}" destId="{8899A4F8-FAD1-45E7-8B09-F300B8AE3671}" srcOrd="0" destOrd="0" presId="urn:microsoft.com/office/officeart/2009/layout/CirclePictureHierarchy"/>
    <dgm:cxn modelId="{1B432AFC-D5C1-46C5-B3B3-DF7115A17883}" type="presParOf" srcId="{D1C7AE03-1A7E-43E6-88CE-A0DF996CB5E1}" destId="{C96BC5E9-68FC-436E-880E-5A5FF0E5E7CD}" srcOrd="0" destOrd="0" presId="urn:microsoft.com/office/officeart/2009/layout/CirclePictureHierarchy"/>
    <dgm:cxn modelId="{6B8BC5E3-E3C2-423F-842B-1353939739F3}" type="presParOf" srcId="{C96BC5E9-68FC-436E-880E-5A5FF0E5E7CD}" destId="{D93E6FFB-2445-49BF-8E00-53F86F596323}" srcOrd="0" destOrd="0" presId="urn:microsoft.com/office/officeart/2009/layout/CirclePictureHierarchy"/>
    <dgm:cxn modelId="{2BE37825-33F9-4319-9EF1-E8C1B87C08B0}" type="presParOf" srcId="{D93E6FFB-2445-49BF-8E00-53F86F596323}" destId="{48B1C7C3-36A1-434D-9491-44DCA76CD4C1}" srcOrd="0" destOrd="0" presId="urn:microsoft.com/office/officeart/2009/layout/CirclePictureHierarchy"/>
    <dgm:cxn modelId="{791F6B68-B30C-4E77-B056-313DC2912F7D}" type="presParOf" srcId="{D93E6FFB-2445-49BF-8E00-53F86F596323}" destId="{7C6F1D41-A777-46B6-BCF0-6DE877709EDF}" srcOrd="1" destOrd="0" presId="urn:microsoft.com/office/officeart/2009/layout/CirclePictureHierarchy"/>
    <dgm:cxn modelId="{B2323FF0-F549-484B-AA05-D8BE7AB6C053}" type="presParOf" srcId="{C96BC5E9-68FC-436E-880E-5A5FF0E5E7CD}" destId="{D62543A3-0257-4587-9A1E-BDF916DB8CE4}" srcOrd="1" destOrd="0" presId="urn:microsoft.com/office/officeart/2009/layout/CirclePictureHierarchy"/>
    <dgm:cxn modelId="{80858138-5DC5-4455-B184-BD536CFFCCEF}" type="presParOf" srcId="{D62543A3-0257-4587-9A1E-BDF916DB8CE4}" destId="{8899A4F8-FAD1-45E7-8B09-F300B8AE3671}" srcOrd="0" destOrd="0" presId="urn:microsoft.com/office/officeart/2009/layout/CirclePictureHierarchy"/>
    <dgm:cxn modelId="{AD4DBCC2-0E43-4D82-B97E-AD277D054E37}" type="presParOf" srcId="{D62543A3-0257-4587-9A1E-BDF916DB8CE4}" destId="{3174057B-4B41-4FDA-AD00-61EA5B497865}" srcOrd="1" destOrd="0" presId="urn:microsoft.com/office/officeart/2009/layout/CirclePictureHierarchy"/>
    <dgm:cxn modelId="{E1A4E3FB-AF3D-457A-97E7-2830395AC15F}" type="presParOf" srcId="{3174057B-4B41-4FDA-AD00-61EA5B497865}" destId="{4AC577F7-5525-4BAE-AA41-F630131A843B}" srcOrd="0" destOrd="0" presId="urn:microsoft.com/office/officeart/2009/layout/CirclePictureHierarchy"/>
    <dgm:cxn modelId="{C38C197C-1FE4-4099-9B9A-DC39718FD977}" type="presParOf" srcId="{4AC577F7-5525-4BAE-AA41-F630131A843B}" destId="{E556919D-99AE-4B6A-BEE2-504164901FE4}" srcOrd="0" destOrd="0" presId="urn:microsoft.com/office/officeart/2009/layout/CirclePictureHierarchy"/>
    <dgm:cxn modelId="{5635ACD6-8FE6-4CA3-9A05-F97999AAD7A0}" type="presParOf" srcId="{4AC577F7-5525-4BAE-AA41-F630131A843B}" destId="{F65ED735-4B50-47B5-9630-572C9F0CB324}" srcOrd="1" destOrd="0" presId="urn:microsoft.com/office/officeart/2009/layout/CirclePictureHierarchy"/>
    <dgm:cxn modelId="{F8E73D79-5663-4565-B9FF-0DC6657EF507}" type="presParOf" srcId="{3174057B-4B41-4FDA-AD00-61EA5B497865}" destId="{9BEE5F2B-574C-4491-967C-3B8ACD0A8B3D}" srcOrd="1" destOrd="0" presId="urn:microsoft.com/office/officeart/2009/layout/CirclePictureHierarchy"/>
    <dgm:cxn modelId="{92045A5C-E28D-475D-A050-F2B28FDD4BD4}" type="presParOf" srcId="{9BEE5F2B-574C-4491-967C-3B8ACD0A8B3D}" destId="{C5759F6D-55EB-4782-B9D7-0F2CB1DA20C6}" srcOrd="0" destOrd="0" presId="urn:microsoft.com/office/officeart/2009/layout/CirclePictureHierarchy"/>
    <dgm:cxn modelId="{D19C2D29-DBD4-4A51-A462-425C79223C2E}" type="presParOf" srcId="{9BEE5F2B-574C-4491-967C-3B8ACD0A8B3D}" destId="{D60E9574-85DA-4374-B105-6AFD3F75D6B7}" srcOrd="1" destOrd="0" presId="urn:microsoft.com/office/officeart/2009/layout/CirclePictureHierarchy"/>
    <dgm:cxn modelId="{76DC8373-3146-4EA0-A023-D14D3A8C37CA}" type="presParOf" srcId="{D60E9574-85DA-4374-B105-6AFD3F75D6B7}" destId="{812C22AE-E408-454A-A0D7-69CC26BC97FA}" srcOrd="0" destOrd="0" presId="urn:microsoft.com/office/officeart/2009/layout/CirclePictureHierarchy"/>
    <dgm:cxn modelId="{5AF1AF6E-EC1A-438E-8B6E-8F109C216A07}" type="presParOf" srcId="{812C22AE-E408-454A-A0D7-69CC26BC97FA}" destId="{236EDFFA-8025-4157-A08B-6E558E2D253C}" srcOrd="0" destOrd="0" presId="urn:microsoft.com/office/officeart/2009/layout/CirclePictureHierarchy"/>
    <dgm:cxn modelId="{195EB9A8-AB2E-48CD-81C3-0B9794B67148}" type="presParOf" srcId="{812C22AE-E408-454A-A0D7-69CC26BC97FA}" destId="{891C1F3F-ECEF-4235-BC1A-54FA88275ED1}" srcOrd="1" destOrd="0" presId="urn:microsoft.com/office/officeart/2009/layout/CirclePictureHierarchy"/>
    <dgm:cxn modelId="{2F95CA15-7ADF-4CDC-85DB-2D778A5C06DD}" type="presParOf" srcId="{D60E9574-85DA-4374-B105-6AFD3F75D6B7}" destId="{08897BF7-02AA-4938-A45B-ED5AD9A8072A}" srcOrd="1" destOrd="0" presId="urn:microsoft.com/office/officeart/2009/layout/CirclePictureHierarchy"/>
    <dgm:cxn modelId="{A057D61B-E722-4F03-AAE1-345797A71412}" type="presParOf" srcId="{9BEE5F2B-574C-4491-967C-3B8ACD0A8B3D}" destId="{B0508EAF-0550-4A76-8EAF-627D80985622}" srcOrd="2" destOrd="0" presId="urn:microsoft.com/office/officeart/2009/layout/CirclePictureHierarchy"/>
    <dgm:cxn modelId="{1CC6E1AD-3BD9-41BF-8C43-A5AB7556BB7B}" type="presParOf" srcId="{9BEE5F2B-574C-4491-967C-3B8ACD0A8B3D}" destId="{EC1E3240-6CF3-41F0-BC49-4A6A9B5A89EB}" srcOrd="3" destOrd="0" presId="urn:microsoft.com/office/officeart/2009/layout/CirclePictureHierarchy"/>
    <dgm:cxn modelId="{9558C1C8-4C64-4BBE-A544-BEEC83B18F97}" type="presParOf" srcId="{EC1E3240-6CF3-41F0-BC49-4A6A9B5A89EB}" destId="{1BF20122-A5EE-4711-957E-2A765ABD8F16}" srcOrd="0" destOrd="0" presId="urn:microsoft.com/office/officeart/2009/layout/CirclePictureHierarchy"/>
    <dgm:cxn modelId="{0E3AEB0F-E7FD-4D02-B390-6246EAB82798}" type="presParOf" srcId="{1BF20122-A5EE-4711-957E-2A765ABD8F16}" destId="{8CF57301-5D54-4C41-970E-640D6C96D29A}" srcOrd="0" destOrd="0" presId="urn:microsoft.com/office/officeart/2009/layout/CirclePictureHierarchy"/>
    <dgm:cxn modelId="{8B0A4812-780C-4F1D-9412-3BB9595E43CF}" type="presParOf" srcId="{1BF20122-A5EE-4711-957E-2A765ABD8F16}" destId="{32EB2DA3-8025-4A28-803B-EABDE3B217C4}" srcOrd="1" destOrd="0" presId="urn:microsoft.com/office/officeart/2009/layout/CirclePictureHierarchy"/>
    <dgm:cxn modelId="{DFBB9508-2F67-479A-898A-D1E38A0AEC7C}" type="presParOf" srcId="{EC1E3240-6CF3-41F0-BC49-4A6A9B5A89EB}" destId="{54BE6625-9CB3-4811-AD0C-BE930C8AC7C8}" srcOrd="1" destOrd="0" presId="urn:microsoft.com/office/officeart/2009/layout/CirclePictureHierarchy"/>
    <dgm:cxn modelId="{8C3EFCAF-2608-4EFA-B28A-B595D778F467}" type="presParOf" srcId="{D62543A3-0257-4587-9A1E-BDF916DB8CE4}" destId="{6908FCA4-AA17-4D6E-A77F-5342BC47AB49}" srcOrd="2" destOrd="0" presId="urn:microsoft.com/office/officeart/2009/layout/CirclePictureHierarchy"/>
    <dgm:cxn modelId="{85868250-9F7F-4C42-842D-7FF373D10AAB}" type="presParOf" srcId="{D62543A3-0257-4587-9A1E-BDF916DB8CE4}" destId="{28BE6471-623E-4002-B6B4-E3D01B48D4F6}" srcOrd="3" destOrd="0" presId="urn:microsoft.com/office/officeart/2009/layout/CirclePictureHierarchy"/>
    <dgm:cxn modelId="{848E4564-1D15-4856-8B63-2F684B8522D0}" type="presParOf" srcId="{28BE6471-623E-4002-B6B4-E3D01B48D4F6}" destId="{2CE0B8FF-EA4B-43EC-8027-D7198901CBF1}" srcOrd="0" destOrd="0" presId="urn:microsoft.com/office/officeart/2009/layout/CirclePictureHierarchy"/>
    <dgm:cxn modelId="{D81CE916-E42B-4FFF-BB4E-F4FCA12909C8}" type="presParOf" srcId="{2CE0B8FF-EA4B-43EC-8027-D7198901CBF1}" destId="{7F8FB690-15FB-4B82-97BE-6CDFF9E103F5}" srcOrd="0" destOrd="0" presId="urn:microsoft.com/office/officeart/2009/layout/CirclePictureHierarchy"/>
    <dgm:cxn modelId="{B78652D6-1F1F-443A-9247-CEAB0E5A96A8}" type="presParOf" srcId="{2CE0B8FF-EA4B-43EC-8027-D7198901CBF1}" destId="{88324F74-EE17-4C98-BFFB-24A0C2A2FEB3}" srcOrd="1" destOrd="0" presId="urn:microsoft.com/office/officeart/2009/layout/CirclePictureHierarchy"/>
    <dgm:cxn modelId="{523C5B8D-8BD5-41A3-B110-BBA2AC40EADA}" type="presParOf" srcId="{28BE6471-623E-4002-B6B4-E3D01B48D4F6}" destId="{F50C08A0-8A7F-425E-AA21-CE32DC7390FF}" srcOrd="1" destOrd="0" presId="urn:microsoft.com/office/officeart/2009/layout/CirclePictureHierarchy"/>
    <dgm:cxn modelId="{668259A4-618B-4098-AFB7-4D1500B8A2C4}" type="presParOf" srcId="{F50C08A0-8A7F-425E-AA21-CE32DC7390FF}" destId="{27887030-19CB-4A15-A222-6E73ABD96B9D}" srcOrd="0" destOrd="0" presId="urn:microsoft.com/office/officeart/2009/layout/CirclePictureHierarchy"/>
    <dgm:cxn modelId="{5181F675-C1E2-44C8-9C44-94073608F471}" type="presParOf" srcId="{F50C08A0-8A7F-425E-AA21-CE32DC7390FF}" destId="{3BB66407-C77E-4F80-A85C-EC745551F7E5}" srcOrd="1" destOrd="0" presId="urn:microsoft.com/office/officeart/2009/layout/CirclePictureHierarchy"/>
    <dgm:cxn modelId="{DED1D4AB-891C-492E-97CB-0D155F2F7794}" type="presParOf" srcId="{3BB66407-C77E-4F80-A85C-EC745551F7E5}" destId="{EB390033-A46B-461E-BC89-01CE4CE7A7F9}" srcOrd="0" destOrd="0" presId="urn:microsoft.com/office/officeart/2009/layout/CirclePictureHierarchy"/>
    <dgm:cxn modelId="{5AB53EA8-94F4-457D-AE77-2090BF5EB999}" type="presParOf" srcId="{EB390033-A46B-461E-BC89-01CE4CE7A7F9}" destId="{7444D6A8-F9D3-4004-A2A6-AE2B217D9E75}" srcOrd="0" destOrd="0" presId="urn:microsoft.com/office/officeart/2009/layout/CirclePictureHierarchy"/>
    <dgm:cxn modelId="{A3724EF4-1B93-4271-9F61-9A2B5BFF2FD8}" type="presParOf" srcId="{EB390033-A46B-461E-BC89-01CE4CE7A7F9}" destId="{6A10FA7F-100E-41B0-8EEB-F36850CB4F39}" srcOrd="1" destOrd="0" presId="urn:microsoft.com/office/officeart/2009/layout/CirclePictureHierarchy"/>
    <dgm:cxn modelId="{E3BF7A3C-9AF8-4581-A74D-82AAD3815BE8}" type="presParOf" srcId="{3BB66407-C77E-4F80-A85C-EC745551F7E5}" destId="{7863DF06-41A2-4F4D-A934-E61B99D6BA76}" srcOrd="1" destOrd="0" presId="urn:microsoft.com/office/officeart/2009/layout/CirclePicture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5AC943D-FBAA-4C27-9063-303012137B17}" type="doc">
      <dgm:prSet loTypeId="urn:microsoft.com/office/officeart/2008/layout/HorizontalMultiLevelHierarchy" loCatId="hierarchy" qsTypeId="urn:microsoft.com/office/officeart/2005/8/quickstyle/3d1" qsCatId="3D" csTypeId="urn:microsoft.com/office/officeart/2005/8/colors/accent1_2" csCatId="accent1" phldr="1"/>
      <dgm:spPr/>
      <dgm:t>
        <a:bodyPr/>
        <a:lstStyle/>
        <a:p>
          <a:pPr rtl="1"/>
          <a:endParaRPr lang="ar-EG"/>
        </a:p>
      </dgm:t>
    </dgm:pt>
    <dgm:pt modelId="{F80AA23A-794E-40EB-94C2-DAC3292B72B5}">
      <dgm:prSet phldrT="[Text]" custT="1"/>
      <dgm:spPr>
        <a:solidFill>
          <a:srgbClr val="ACA8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rtl="1"/>
          <a:r>
            <a:rPr lang="ar-IQ" sz="4000" b="1" u="none" dirty="0" smtClean="0">
              <a:latin typeface="Traditional Arabic" pitchFamily="18" charset="-78"/>
              <a:cs typeface="Traditional Arabic" pitchFamily="18" charset="-78"/>
            </a:rPr>
            <a:t>السمات الشخصية</a:t>
          </a:r>
          <a:endParaRPr lang="ar-EG" sz="4000" u="none" dirty="0">
            <a:solidFill>
              <a:schemeClr val="tx1"/>
            </a:solidFill>
            <a:latin typeface="Traditional Arabic" pitchFamily="18" charset="-78"/>
            <a:cs typeface="Traditional Arabic" pitchFamily="18" charset="-78"/>
          </a:endParaRPr>
        </a:p>
      </dgm:t>
    </dgm:pt>
    <dgm:pt modelId="{E9599A4A-2FD8-49B8-806F-659BC664734D}" type="parTrans" cxnId="{A669F767-7B35-4A61-8F1D-9A3D194FDC12}">
      <dgm:prSet/>
      <dgm:spPr/>
      <dgm:t>
        <a:bodyPr/>
        <a:lstStyle/>
        <a:p>
          <a:pPr rtl="1"/>
          <a:endParaRPr lang="ar-EG"/>
        </a:p>
      </dgm:t>
    </dgm:pt>
    <dgm:pt modelId="{F3BC7663-A727-44BE-A8F6-0EB54F5BA9B5}" type="sibTrans" cxnId="{A669F767-7B35-4A61-8F1D-9A3D194FDC12}">
      <dgm:prSet/>
      <dgm:spPr/>
      <dgm:t>
        <a:bodyPr/>
        <a:lstStyle/>
        <a:p>
          <a:pPr rtl="1"/>
          <a:endParaRPr lang="ar-EG"/>
        </a:p>
      </dgm:t>
    </dgm:pt>
    <dgm:pt modelId="{CE64396E-5CB1-4545-B519-69DE97DC58A5}">
      <dgm:prSet phldrT="[Text]" custT="1"/>
      <dgm:spPr>
        <a:solidFill>
          <a:srgbClr val="3366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rtl="1"/>
          <a:r>
            <a:rPr lang="ar-IQ" sz="3200" b="1" dirty="0" smtClean="0">
              <a:latin typeface="Traditional Arabic" pitchFamily="18" charset="-78"/>
              <a:cs typeface="Traditional Arabic" pitchFamily="18" charset="-78"/>
            </a:rPr>
            <a:t>روح المبادرة</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B5563411-42C3-4F80-AA15-31052708F1D1}" type="parTrans" cxnId="{FB37680D-736D-443C-A34F-BAB8A360E173}">
      <dgm:prSet>
        <dgm:style>
          <a:lnRef idx="1">
            <a:schemeClr val="accent3"/>
          </a:lnRef>
          <a:fillRef idx="0">
            <a:schemeClr val="accent3"/>
          </a:fillRef>
          <a:effectRef idx="0">
            <a:schemeClr val="accent3"/>
          </a:effectRef>
          <a:fontRef idx="minor">
            <a:schemeClr val="tx1"/>
          </a:fontRef>
        </dgm:style>
      </dgm:prSet>
      <dgm:spPr/>
      <dgm:t>
        <a:bodyPr/>
        <a:lstStyle/>
        <a:p>
          <a:pPr rtl="1"/>
          <a:endParaRPr lang="ar-EG"/>
        </a:p>
      </dgm:t>
    </dgm:pt>
    <dgm:pt modelId="{606654E4-0579-4391-9290-1150F341CB45}" type="sibTrans" cxnId="{FB37680D-736D-443C-A34F-BAB8A360E173}">
      <dgm:prSet/>
      <dgm:spPr/>
      <dgm:t>
        <a:bodyPr/>
        <a:lstStyle/>
        <a:p>
          <a:pPr rtl="1"/>
          <a:endParaRPr lang="ar-EG"/>
        </a:p>
      </dgm:t>
    </dgm:pt>
    <dgm:pt modelId="{189A78A5-24D5-4CD2-B29D-871CEB77FB2F}">
      <dgm:prSet phldrT="[Text]" custT="1"/>
      <dgm:spPr>
        <a:solidFill>
          <a:srgbClr val="990033"/>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rtl="1"/>
          <a:r>
            <a:rPr lang="ar-IQ" sz="3200" b="1" dirty="0" smtClean="0">
              <a:latin typeface="Traditional Arabic" pitchFamily="18" charset="-78"/>
              <a:cs typeface="Traditional Arabic" pitchFamily="18" charset="-78"/>
            </a:rPr>
            <a:t>مواجهة المشكلات</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4A1A5512-5868-47DE-B0F1-E9830D41BA15}" type="parTrans" cxnId="{7B2CB7E7-A1E8-448F-92EA-2F8C0A4EEE78}">
      <dgm:prSet>
        <dgm:style>
          <a:lnRef idx="1">
            <a:schemeClr val="accent3"/>
          </a:lnRef>
          <a:fillRef idx="0">
            <a:schemeClr val="accent3"/>
          </a:fillRef>
          <a:effectRef idx="0">
            <a:schemeClr val="accent3"/>
          </a:effectRef>
          <a:fontRef idx="minor">
            <a:schemeClr val="tx1"/>
          </a:fontRef>
        </dgm:style>
      </dgm:prSet>
      <dgm:spPr/>
      <dgm:t>
        <a:bodyPr/>
        <a:lstStyle/>
        <a:p>
          <a:pPr rtl="1"/>
          <a:endParaRPr lang="ar-EG"/>
        </a:p>
      </dgm:t>
    </dgm:pt>
    <dgm:pt modelId="{455459EB-FD7A-4294-9BB8-53A5BD3BB75B}" type="sibTrans" cxnId="{7B2CB7E7-A1E8-448F-92EA-2F8C0A4EEE78}">
      <dgm:prSet/>
      <dgm:spPr/>
      <dgm:t>
        <a:bodyPr/>
        <a:lstStyle/>
        <a:p>
          <a:pPr rtl="1"/>
          <a:endParaRPr lang="ar-EG"/>
        </a:p>
      </dgm:t>
    </dgm:pt>
    <dgm:pt modelId="{3A510D81-B0BC-4CB2-B472-4A4D81E70500}">
      <dgm:prSet phldrT="[Text]" custT="1"/>
      <dgm:spPr>
        <a:solidFill>
          <a:schemeClr val="accent4">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rtl="1"/>
          <a:r>
            <a:rPr lang="ar-IQ" sz="3200" b="1" dirty="0" smtClean="0">
              <a:latin typeface="Traditional Arabic" pitchFamily="18" charset="-78"/>
              <a:cs typeface="Traditional Arabic" pitchFamily="18" charset="-78"/>
            </a:rPr>
            <a:t>مواقفك تجاه الأخرين</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96B730A0-58A6-4AF2-BE97-052407E08460}" type="parTrans" cxnId="{931ADE8C-2EE3-45E6-8D6F-6C340F1FD014}">
      <dgm:prSet>
        <dgm:style>
          <a:lnRef idx="1">
            <a:schemeClr val="accent3"/>
          </a:lnRef>
          <a:fillRef idx="0">
            <a:schemeClr val="accent3"/>
          </a:fillRef>
          <a:effectRef idx="0">
            <a:schemeClr val="accent3"/>
          </a:effectRef>
          <a:fontRef idx="minor">
            <a:schemeClr val="tx1"/>
          </a:fontRef>
        </dgm:style>
      </dgm:prSet>
      <dgm:spPr/>
      <dgm:t>
        <a:bodyPr/>
        <a:lstStyle/>
        <a:p>
          <a:pPr rtl="1"/>
          <a:endParaRPr lang="ar-EG"/>
        </a:p>
      </dgm:t>
    </dgm:pt>
    <dgm:pt modelId="{81A6ABF9-07E0-43BD-97A2-A5E59BC81DA6}" type="sibTrans" cxnId="{931ADE8C-2EE3-45E6-8D6F-6C340F1FD014}">
      <dgm:prSet/>
      <dgm:spPr/>
      <dgm:t>
        <a:bodyPr/>
        <a:lstStyle/>
        <a:p>
          <a:pPr rtl="1"/>
          <a:endParaRPr lang="ar-EG"/>
        </a:p>
      </dgm:t>
    </dgm:pt>
    <dgm:pt modelId="{20C7FC09-9200-46FA-A2CE-41B0EDE063D7}">
      <dgm:prSet phldrT="[Text]" custT="1"/>
      <dgm:spPr>
        <a:solidFill>
          <a:schemeClr val="bg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rtl="1"/>
          <a:r>
            <a:rPr lang="ar-IQ" sz="3200" b="1" dirty="0" smtClean="0">
              <a:latin typeface="Traditional Arabic" pitchFamily="18" charset="-78"/>
              <a:cs typeface="Traditional Arabic" pitchFamily="18" charset="-78"/>
            </a:rPr>
            <a:t>تحمل المسئولية</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3D6D90F-DDAA-4D55-9588-7A74E9CD83B0}" type="parTrans" cxnId="{E8971077-D381-4231-9AA3-DD89EC152617}">
      <dgm:prSet>
        <dgm:style>
          <a:lnRef idx="1">
            <a:schemeClr val="accent3"/>
          </a:lnRef>
          <a:fillRef idx="0">
            <a:schemeClr val="accent3"/>
          </a:fillRef>
          <a:effectRef idx="0">
            <a:schemeClr val="accent3"/>
          </a:effectRef>
          <a:fontRef idx="minor">
            <a:schemeClr val="tx1"/>
          </a:fontRef>
        </dgm:style>
      </dgm:prSet>
      <dgm:spPr/>
      <dgm:t>
        <a:bodyPr/>
        <a:lstStyle/>
        <a:p>
          <a:pPr rtl="1"/>
          <a:endParaRPr lang="ar-EG"/>
        </a:p>
      </dgm:t>
    </dgm:pt>
    <dgm:pt modelId="{5ECD2576-C35F-4F3A-BF65-942558CD141C}" type="sibTrans" cxnId="{E8971077-D381-4231-9AA3-DD89EC152617}">
      <dgm:prSet/>
      <dgm:spPr/>
      <dgm:t>
        <a:bodyPr/>
        <a:lstStyle/>
        <a:p>
          <a:pPr rtl="1"/>
          <a:endParaRPr lang="ar-EG"/>
        </a:p>
      </dgm:t>
    </dgm:pt>
    <dgm:pt modelId="{552FA7E9-3324-4DBF-BDB1-C7C14A4C7609}" type="pres">
      <dgm:prSet presAssocID="{45AC943D-FBAA-4C27-9063-303012137B17}" presName="Name0" presStyleCnt="0">
        <dgm:presLayoutVars>
          <dgm:chPref val="1"/>
          <dgm:dir val="rev"/>
          <dgm:animOne val="branch"/>
          <dgm:animLvl val="lvl"/>
          <dgm:resizeHandles val="exact"/>
        </dgm:presLayoutVars>
      </dgm:prSet>
      <dgm:spPr/>
      <dgm:t>
        <a:bodyPr/>
        <a:lstStyle/>
        <a:p>
          <a:pPr rtl="1"/>
          <a:endParaRPr lang="ar-EG"/>
        </a:p>
      </dgm:t>
    </dgm:pt>
    <dgm:pt modelId="{4E4F531F-317A-46A8-AD23-2215B1A236F0}" type="pres">
      <dgm:prSet presAssocID="{F80AA23A-794E-40EB-94C2-DAC3292B72B5}" presName="root1" presStyleCnt="0"/>
      <dgm:spPr/>
    </dgm:pt>
    <dgm:pt modelId="{B6E9A7DA-5F38-4728-808B-C26234C5531C}" type="pres">
      <dgm:prSet presAssocID="{F80AA23A-794E-40EB-94C2-DAC3292B72B5}" presName="LevelOneTextNode" presStyleLbl="node0" presStyleIdx="0" presStyleCnt="1" custScaleY="72982">
        <dgm:presLayoutVars>
          <dgm:chPref val="3"/>
        </dgm:presLayoutVars>
      </dgm:prSet>
      <dgm:spPr/>
      <dgm:t>
        <a:bodyPr/>
        <a:lstStyle/>
        <a:p>
          <a:pPr rtl="1"/>
          <a:endParaRPr lang="ar-EG"/>
        </a:p>
      </dgm:t>
    </dgm:pt>
    <dgm:pt modelId="{6FC3C72D-A308-40D4-B8FC-12B156A0B661}" type="pres">
      <dgm:prSet presAssocID="{F80AA23A-794E-40EB-94C2-DAC3292B72B5}" presName="level2hierChild" presStyleCnt="0"/>
      <dgm:spPr/>
    </dgm:pt>
    <dgm:pt modelId="{45F06F59-8FBD-49D5-B55F-1DBB5868A80A}" type="pres">
      <dgm:prSet presAssocID="{B5563411-42C3-4F80-AA15-31052708F1D1}" presName="conn2-1" presStyleLbl="parChTrans1D2" presStyleIdx="0" presStyleCnt="4"/>
      <dgm:spPr/>
      <dgm:t>
        <a:bodyPr/>
        <a:lstStyle/>
        <a:p>
          <a:pPr rtl="1"/>
          <a:endParaRPr lang="ar-EG"/>
        </a:p>
      </dgm:t>
    </dgm:pt>
    <dgm:pt modelId="{FB8D325F-CCF8-4671-985E-628664BBC673}" type="pres">
      <dgm:prSet presAssocID="{B5563411-42C3-4F80-AA15-31052708F1D1}" presName="connTx" presStyleLbl="parChTrans1D2" presStyleIdx="0" presStyleCnt="4"/>
      <dgm:spPr/>
      <dgm:t>
        <a:bodyPr/>
        <a:lstStyle/>
        <a:p>
          <a:pPr rtl="1"/>
          <a:endParaRPr lang="ar-EG"/>
        </a:p>
      </dgm:t>
    </dgm:pt>
    <dgm:pt modelId="{DE45C634-4728-4A27-893C-B28811362793}" type="pres">
      <dgm:prSet presAssocID="{CE64396E-5CB1-4545-B519-69DE97DC58A5}" presName="root2" presStyleCnt="0"/>
      <dgm:spPr/>
    </dgm:pt>
    <dgm:pt modelId="{72E49907-D7B7-4624-80FA-369418648556}" type="pres">
      <dgm:prSet presAssocID="{CE64396E-5CB1-4545-B519-69DE97DC58A5}" presName="LevelTwoTextNode" presStyleLbl="node2" presStyleIdx="0" presStyleCnt="4" custScaleX="138077">
        <dgm:presLayoutVars>
          <dgm:chPref val="3"/>
        </dgm:presLayoutVars>
      </dgm:prSet>
      <dgm:spPr/>
      <dgm:t>
        <a:bodyPr/>
        <a:lstStyle/>
        <a:p>
          <a:pPr rtl="1"/>
          <a:endParaRPr lang="ar-EG"/>
        </a:p>
      </dgm:t>
    </dgm:pt>
    <dgm:pt modelId="{25B34772-AE85-4C21-B365-4532C0473BFE}" type="pres">
      <dgm:prSet presAssocID="{CE64396E-5CB1-4545-B519-69DE97DC58A5}" presName="level3hierChild" presStyleCnt="0"/>
      <dgm:spPr/>
    </dgm:pt>
    <dgm:pt modelId="{2C866712-6A42-4F2A-9863-59424BC29EDD}" type="pres">
      <dgm:prSet presAssocID="{4A1A5512-5868-47DE-B0F1-E9830D41BA15}" presName="conn2-1" presStyleLbl="parChTrans1D2" presStyleIdx="1" presStyleCnt="4"/>
      <dgm:spPr/>
      <dgm:t>
        <a:bodyPr/>
        <a:lstStyle/>
        <a:p>
          <a:pPr rtl="1"/>
          <a:endParaRPr lang="ar-EG"/>
        </a:p>
      </dgm:t>
    </dgm:pt>
    <dgm:pt modelId="{09B7A85F-3650-4898-8C78-EC1E38E60C9B}" type="pres">
      <dgm:prSet presAssocID="{4A1A5512-5868-47DE-B0F1-E9830D41BA15}" presName="connTx" presStyleLbl="parChTrans1D2" presStyleIdx="1" presStyleCnt="4"/>
      <dgm:spPr/>
      <dgm:t>
        <a:bodyPr/>
        <a:lstStyle/>
        <a:p>
          <a:pPr rtl="1"/>
          <a:endParaRPr lang="ar-EG"/>
        </a:p>
      </dgm:t>
    </dgm:pt>
    <dgm:pt modelId="{3107D42D-DC0D-47CF-8301-FE1B3FD307BB}" type="pres">
      <dgm:prSet presAssocID="{189A78A5-24D5-4CD2-B29D-871CEB77FB2F}" presName="root2" presStyleCnt="0"/>
      <dgm:spPr/>
    </dgm:pt>
    <dgm:pt modelId="{E342CFAD-DD9F-43F2-8A4D-BA43C84673D8}" type="pres">
      <dgm:prSet presAssocID="{189A78A5-24D5-4CD2-B29D-871CEB77FB2F}" presName="LevelTwoTextNode" presStyleLbl="node2" presStyleIdx="1" presStyleCnt="4" custScaleX="138077">
        <dgm:presLayoutVars>
          <dgm:chPref val="3"/>
        </dgm:presLayoutVars>
      </dgm:prSet>
      <dgm:spPr/>
      <dgm:t>
        <a:bodyPr/>
        <a:lstStyle/>
        <a:p>
          <a:pPr rtl="1"/>
          <a:endParaRPr lang="ar-EG"/>
        </a:p>
      </dgm:t>
    </dgm:pt>
    <dgm:pt modelId="{4103802F-5812-4E3E-913D-EC14C6AE5CB3}" type="pres">
      <dgm:prSet presAssocID="{189A78A5-24D5-4CD2-B29D-871CEB77FB2F}" presName="level3hierChild" presStyleCnt="0"/>
      <dgm:spPr/>
    </dgm:pt>
    <dgm:pt modelId="{6B3FA30D-9866-4182-AD33-3335A1DB16EF}" type="pres">
      <dgm:prSet presAssocID="{96B730A0-58A6-4AF2-BE97-052407E08460}" presName="conn2-1" presStyleLbl="parChTrans1D2" presStyleIdx="2" presStyleCnt="4"/>
      <dgm:spPr/>
      <dgm:t>
        <a:bodyPr/>
        <a:lstStyle/>
        <a:p>
          <a:pPr rtl="1"/>
          <a:endParaRPr lang="ar-EG"/>
        </a:p>
      </dgm:t>
    </dgm:pt>
    <dgm:pt modelId="{118A60BF-EC2C-4CBB-9C19-2F251DFAEE72}" type="pres">
      <dgm:prSet presAssocID="{96B730A0-58A6-4AF2-BE97-052407E08460}" presName="connTx" presStyleLbl="parChTrans1D2" presStyleIdx="2" presStyleCnt="4"/>
      <dgm:spPr/>
      <dgm:t>
        <a:bodyPr/>
        <a:lstStyle/>
        <a:p>
          <a:pPr rtl="1"/>
          <a:endParaRPr lang="ar-EG"/>
        </a:p>
      </dgm:t>
    </dgm:pt>
    <dgm:pt modelId="{FB724F58-C38D-4E1E-BE6B-8FE2C37F4837}" type="pres">
      <dgm:prSet presAssocID="{3A510D81-B0BC-4CB2-B472-4A4D81E70500}" presName="root2" presStyleCnt="0"/>
      <dgm:spPr/>
    </dgm:pt>
    <dgm:pt modelId="{07E1F864-553B-4F5F-85D1-6B109B5DFF5B}" type="pres">
      <dgm:prSet presAssocID="{3A510D81-B0BC-4CB2-B472-4A4D81E70500}" presName="LevelTwoTextNode" presStyleLbl="node2" presStyleIdx="2" presStyleCnt="4" custScaleX="138077">
        <dgm:presLayoutVars>
          <dgm:chPref val="3"/>
        </dgm:presLayoutVars>
      </dgm:prSet>
      <dgm:spPr/>
      <dgm:t>
        <a:bodyPr/>
        <a:lstStyle/>
        <a:p>
          <a:pPr rtl="1"/>
          <a:endParaRPr lang="ar-EG"/>
        </a:p>
      </dgm:t>
    </dgm:pt>
    <dgm:pt modelId="{A13BF05C-18D7-4447-9677-193EC96B9A45}" type="pres">
      <dgm:prSet presAssocID="{3A510D81-B0BC-4CB2-B472-4A4D81E70500}" presName="level3hierChild" presStyleCnt="0"/>
      <dgm:spPr/>
    </dgm:pt>
    <dgm:pt modelId="{36C9FBB9-0D49-4BD9-8314-80A3FA12075C}" type="pres">
      <dgm:prSet presAssocID="{53D6D90F-DDAA-4D55-9588-7A74E9CD83B0}" presName="conn2-1" presStyleLbl="parChTrans1D2" presStyleIdx="3" presStyleCnt="4"/>
      <dgm:spPr/>
      <dgm:t>
        <a:bodyPr/>
        <a:lstStyle/>
        <a:p>
          <a:pPr rtl="1"/>
          <a:endParaRPr lang="ar-EG"/>
        </a:p>
      </dgm:t>
    </dgm:pt>
    <dgm:pt modelId="{D269FA26-E1F6-4081-AE8F-34863BDD96EF}" type="pres">
      <dgm:prSet presAssocID="{53D6D90F-DDAA-4D55-9588-7A74E9CD83B0}" presName="connTx" presStyleLbl="parChTrans1D2" presStyleIdx="3" presStyleCnt="4"/>
      <dgm:spPr/>
      <dgm:t>
        <a:bodyPr/>
        <a:lstStyle/>
        <a:p>
          <a:pPr rtl="1"/>
          <a:endParaRPr lang="ar-EG"/>
        </a:p>
      </dgm:t>
    </dgm:pt>
    <dgm:pt modelId="{D9330A84-93F6-418B-B017-FB717E2ED8C0}" type="pres">
      <dgm:prSet presAssocID="{20C7FC09-9200-46FA-A2CE-41B0EDE063D7}" presName="root2" presStyleCnt="0"/>
      <dgm:spPr/>
    </dgm:pt>
    <dgm:pt modelId="{3CC79274-43C5-4A80-A444-435B8AC4D508}" type="pres">
      <dgm:prSet presAssocID="{20C7FC09-9200-46FA-A2CE-41B0EDE063D7}" presName="LevelTwoTextNode" presStyleLbl="node2" presStyleIdx="3" presStyleCnt="4" custScaleX="138077" custLinFactNeighborX="-276" custLinFactNeighborY="-24467">
        <dgm:presLayoutVars>
          <dgm:chPref val="3"/>
        </dgm:presLayoutVars>
      </dgm:prSet>
      <dgm:spPr/>
      <dgm:t>
        <a:bodyPr/>
        <a:lstStyle/>
        <a:p>
          <a:pPr rtl="1"/>
          <a:endParaRPr lang="ar-EG"/>
        </a:p>
      </dgm:t>
    </dgm:pt>
    <dgm:pt modelId="{A87DEE20-DB31-4F41-BC55-4C3D4424F2C8}" type="pres">
      <dgm:prSet presAssocID="{20C7FC09-9200-46FA-A2CE-41B0EDE063D7}" presName="level3hierChild" presStyleCnt="0"/>
      <dgm:spPr/>
    </dgm:pt>
  </dgm:ptLst>
  <dgm:cxnLst>
    <dgm:cxn modelId="{A669F767-7B35-4A61-8F1D-9A3D194FDC12}" srcId="{45AC943D-FBAA-4C27-9063-303012137B17}" destId="{F80AA23A-794E-40EB-94C2-DAC3292B72B5}" srcOrd="0" destOrd="0" parTransId="{E9599A4A-2FD8-49B8-806F-659BC664734D}" sibTransId="{F3BC7663-A727-44BE-A8F6-0EB54F5BA9B5}"/>
    <dgm:cxn modelId="{59F742D4-E060-46F2-B2EA-4CAF68B28FD1}" type="presOf" srcId="{4A1A5512-5868-47DE-B0F1-E9830D41BA15}" destId="{2C866712-6A42-4F2A-9863-59424BC29EDD}" srcOrd="0" destOrd="0" presId="urn:microsoft.com/office/officeart/2008/layout/HorizontalMultiLevelHierarchy"/>
    <dgm:cxn modelId="{3C3A1505-B116-4B79-AF7E-C203A2A5A884}" type="presOf" srcId="{4A1A5512-5868-47DE-B0F1-E9830D41BA15}" destId="{09B7A85F-3650-4898-8C78-EC1E38E60C9B}" srcOrd="1" destOrd="0" presId="urn:microsoft.com/office/officeart/2008/layout/HorizontalMultiLevelHierarchy"/>
    <dgm:cxn modelId="{E8971077-D381-4231-9AA3-DD89EC152617}" srcId="{F80AA23A-794E-40EB-94C2-DAC3292B72B5}" destId="{20C7FC09-9200-46FA-A2CE-41B0EDE063D7}" srcOrd="3" destOrd="0" parTransId="{53D6D90F-DDAA-4D55-9588-7A74E9CD83B0}" sibTransId="{5ECD2576-C35F-4F3A-BF65-942558CD141C}"/>
    <dgm:cxn modelId="{A5B9BCCB-AA3D-4236-ADCA-D3A8DD8BBEFF}" type="presOf" srcId="{CE64396E-5CB1-4545-B519-69DE97DC58A5}" destId="{72E49907-D7B7-4624-80FA-369418648556}" srcOrd="0" destOrd="0" presId="urn:microsoft.com/office/officeart/2008/layout/HorizontalMultiLevelHierarchy"/>
    <dgm:cxn modelId="{A61E02A0-FB8A-4E6A-8DFD-BA31CF8FDCD7}" type="presOf" srcId="{20C7FC09-9200-46FA-A2CE-41B0EDE063D7}" destId="{3CC79274-43C5-4A80-A444-435B8AC4D508}" srcOrd="0" destOrd="0" presId="urn:microsoft.com/office/officeart/2008/layout/HorizontalMultiLevelHierarchy"/>
    <dgm:cxn modelId="{D9419D5B-DD22-40D8-8F6C-C1312AB84DBD}" type="presOf" srcId="{3A510D81-B0BC-4CB2-B472-4A4D81E70500}" destId="{07E1F864-553B-4F5F-85D1-6B109B5DFF5B}" srcOrd="0" destOrd="0" presId="urn:microsoft.com/office/officeart/2008/layout/HorizontalMultiLevelHierarchy"/>
    <dgm:cxn modelId="{7B2CB7E7-A1E8-448F-92EA-2F8C0A4EEE78}" srcId="{F80AA23A-794E-40EB-94C2-DAC3292B72B5}" destId="{189A78A5-24D5-4CD2-B29D-871CEB77FB2F}" srcOrd="1" destOrd="0" parTransId="{4A1A5512-5868-47DE-B0F1-E9830D41BA15}" sibTransId="{455459EB-FD7A-4294-9BB8-53A5BD3BB75B}"/>
    <dgm:cxn modelId="{112E0C19-05F8-428D-824D-1685EF97D902}" type="presOf" srcId="{45AC943D-FBAA-4C27-9063-303012137B17}" destId="{552FA7E9-3324-4DBF-BDB1-C7C14A4C7609}" srcOrd="0" destOrd="0" presId="urn:microsoft.com/office/officeart/2008/layout/HorizontalMultiLevelHierarchy"/>
    <dgm:cxn modelId="{360553CE-E83C-4A03-8FEF-AE6312582072}" type="presOf" srcId="{53D6D90F-DDAA-4D55-9588-7A74E9CD83B0}" destId="{D269FA26-E1F6-4081-AE8F-34863BDD96EF}" srcOrd="1" destOrd="0" presId="urn:microsoft.com/office/officeart/2008/layout/HorizontalMultiLevelHierarchy"/>
    <dgm:cxn modelId="{FB37680D-736D-443C-A34F-BAB8A360E173}" srcId="{F80AA23A-794E-40EB-94C2-DAC3292B72B5}" destId="{CE64396E-5CB1-4545-B519-69DE97DC58A5}" srcOrd="0" destOrd="0" parTransId="{B5563411-42C3-4F80-AA15-31052708F1D1}" sibTransId="{606654E4-0579-4391-9290-1150F341CB45}"/>
    <dgm:cxn modelId="{759CEB4E-B35F-4358-88BB-28B3FAF15DEE}" type="presOf" srcId="{53D6D90F-DDAA-4D55-9588-7A74E9CD83B0}" destId="{36C9FBB9-0D49-4BD9-8314-80A3FA12075C}" srcOrd="0" destOrd="0" presId="urn:microsoft.com/office/officeart/2008/layout/HorizontalMultiLevelHierarchy"/>
    <dgm:cxn modelId="{931ADE8C-2EE3-45E6-8D6F-6C340F1FD014}" srcId="{F80AA23A-794E-40EB-94C2-DAC3292B72B5}" destId="{3A510D81-B0BC-4CB2-B472-4A4D81E70500}" srcOrd="2" destOrd="0" parTransId="{96B730A0-58A6-4AF2-BE97-052407E08460}" sibTransId="{81A6ABF9-07E0-43BD-97A2-A5E59BC81DA6}"/>
    <dgm:cxn modelId="{777F0B20-ABD3-4D30-A1E7-8FF01BDA6F42}" type="presOf" srcId="{96B730A0-58A6-4AF2-BE97-052407E08460}" destId="{118A60BF-EC2C-4CBB-9C19-2F251DFAEE72}" srcOrd="1" destOrd="0" presId="urn:microsoft.com/office/officeart/2008/layout/HorizontalMultiLevelHierarchy"/>
    <dgm:cxn modelId="{10F5F61A-DF02-4F3A-99FC-7AA34B2872DB}" type="presOf" srcId="{B5563411-42C3-4F80-AA15-31052708F1D1}" destId="{45F06F59-8FBD-49D5-B55F-1DBB5868A80A}" srcOrd="0" destOrd="0" presId="urn:microsoft.com/office/officeart/2008/layout/HorizontalMultiLevelHierarchy"/>
    <dgm:cxn modelId="{90ADB203-96F4-4D77-98F3-EF55FFA01A66}" type="presOf" srcId="{F80AA23A-794E-40EB-94C2-DAC3292B72B5}" destId="{B6E9A7DA-5F38-4728-808B-C26234C5531C}" srcOrd="0" destOrd="0" presId="urn:microsoft.com/office/officeart/2008/layout/HorizontalMultiLevelHierarchy"/>
    <dgm:cxn modelId="{38B4E19B-3202-4896-8B05-28FD360FBEA7}" type="presOf" srcId="{189A78A5-24D5-4CD2-B29D-871CEB77FB2F}" destId="{E342CFAD-DD9F-43F2-8A4D-BA43C84673D8}" srcOrd="0" destOrd="0" presId="urn:microsoft.com/office/officeart/2008/layout/HorizontalMultiLevelHierarchy"/>
    <dgm:cxn modelId="{CFF4D98D-B939-4DA0-8A31-2C43124E9394}" type="presOf" srcId="{96B730A0-58A6-4AF2-BE97-052407E08460}" destId="{6B3FA30D-9866-4182-AD33-3335A1DB16EF}" srcOrd="0" destOrd="0" presId="urn:microsoft.com/office/officeart/2008/layout/HorizontalMultiLevelHierarchy"/>
    <dgm:cxn modelId="{38BBFD43-2BA1-48A3-A456-53522ABD9587}" type="presOf" srcId="{B5563411-42C3-4F80-AA15-31052708F1D1}" destId="{FB8D325F-CCF8-4671-985E-628664BBC673}" srcOrd="1" destOrd="0" presId="urn:microsoft.com/office/officeart/2008/layout/HorizontalMultiLevelHierarchy"/>
    <dgm:cxn modelId="{894A9289-CCE2-425C-82A5-091B3B15DA6D}" type="presParOf" srcId="{552FA7E9-3324-4DBF-BDB1-C7C14A4C7609}" destId="{4E4F531F-317A-46A8-AD23-2215B1A236F0}" srcOrd="0" destOrd="0" presId="urn:microsoft.com/office/officeart/2008/layout/HorizontalMultiLevelHierarchy"/>
    <dgm:cxn modelId="{B6FEF019-80A9-40CD-A4E5-939A1D89771F}" type="presParOf" srcId="{4E4F531F-317A-46A8-AD23-2215B1A236F0}" destId="{B6E9A7DA-5F38-4728-808B-C26234C5531C}" srcOrd="0" destOrd="0" presId="urn:microsoft.com/office/officeart/2008/layout/HorizontalMultiLevelHierarchy"/>
    <dgm:cxn modelId="{07689F81-9823-4CB2-A67B-610D8A1023A4}" type="presParOf" srcId="{4E4F531F-317A-46A8-AD23-2215B1A236F0}" destId="{6FC3C72D-A308-40D4-B8FC-12B156A0B661}" srcOrd="1" destOrd="0" presId="urn:microsoft.com/office/officeart/2008/layout/HorizontalMultiLevelHierarchy"/>
    <dgm:cxn modelId="{F94A4F94-4CD8-4084-B5A1-FDF1D7E7ABC8}" type="presParOf" srcId="{6FC3C72D-A308-40D4-B8FC-12B156A0B661}" destId="{45F06F59-8FBD-49D5-B55F-1DBB5868A80A}" srcOrd="0" destOrd="0" presId="urn:microsoft.com/office/officeart/2008/layout/HorizontalMultiLevelHierarchy"/>
    <dgm:cxn modelId="{214994FA-DA21-42E9-987D-1E130F6092FF}" type="presParOf" srcId="{45F06F59-8FBD-49D5-B55F-1DBB5868A80A}" destId="{FB8D325F-CCF8-4671-985E-628664BBC673}" srcOrd="0" destOrd="0" presId="urn:microsoft.com/office/officeart/2008/layout/HorizontalMultiLevelHierarchy"/>
    <dgm:cxn modelId="{E5A4CC8B-122C-4E59-AA80-6EC8DC6494F9}" type="presParOf" srcId="{6FC3C72D-A308-40D4-B8FC-12B156A0B661}" destId="{DE45C634-4728-4A27-893C-B28811362793}" srcOrd="1" destOrd="0" presId="urn:microsoft.com/office/officeart/2008/layout/HorizontalMultiLevelHierarchy"/>
    <dgm:cxn modelId="{5316A45D-1B04-433C-8762-FE61BF77C393}" type="presParOf" srcId="{DE45C634-4728-4A27-893C-B28811362793}" destId="{72E49907-D7B7-4624-80FA-369418648556}" srcOrd="0" destOrd="0" presId="urn:microsoft.com/office/officeart/2008/layout/HorizontalMultiLevelHierarchy"/>
    <dgm:cxn modelId="{DF5D7B85-AE17-4993-A18A-BE09BBA1048F}" type="presParOf" srcId="{DE45C634-4728-4A27-893C-B28811362793}" destId="{25B34772-AE85-4C21-B365-4532C0473BFE}" srcOrd="1" destOrd="0" presId="urn:microsoft.com/office/officeart/2008/layout/HorizontalMultiLevelHierarchy"/>
    <dgm:cxn modelId="{45029747-2500-4A36-8653-C1341D4F2601}" type="presParOf" srcId="{6FC3C72D-A308-40D4-B8FC-12B156A0B661}" destId="{2C866712-6A42-4F2A-9863-59424BC29EDD}" srcOrd="2" destOrd="0" presId="urn:microsoft.com/office/officeart/2008/layout/HorizontalMultiLevelHierarchy"/>
    <dgm:cxn modelId="{91974F3B-4348-4C6C-928B-BB57D8056204}" type="presParOf" srcId="{2C866712-6A42-4F2A-9863-59424BC29EDD}" destId="{09B7A85F-3650-4898-8C78-EC1E38E60C9B}" srcOrd="0" destOrd="0" presId="urn:microsoft.com/office/officeart/2008/layout/HorizontalMultiLevelHierarchy"/>
    <dgm:cxn modelId="{AE44CEE4-4074-495E-BA4C-461819DAA57E}" type="presParOf" srcId="{6FC3C72D-A308-40D4-B8FC-12B156A0B661}" destId="{3107D42D-DC0D-47CF-8301-FE1B3FD307BB}" srcOrd="3" destOrd="0" presId="urn:microsoft.com/office/officeart/2008/layout/HorizontalMultiLevelHierarchy"/>
    <dgm:cxn modelId="{9588A466-57C1-413A-8302-71F3DC63C845}" type="presParOf" srcId="{3107D42D-DC0D-47CF-8301-FE1B3FD307BB}" destId="{E342CFAD-DD9F-43F2-8A4D-BA43C84673D8}" srcOrd="0" destOrd="0" presId="urn:microsoft.com/office/officeart/2008/layout/HorizontalMultiLevelHierarchy"/>
    <dgm:cxn modelId="{2865D122-19A7-4C5B-B515-250E00DDEA25}" type="presParOf" srcId="{3107D42D-DC0D-47CF-8301-FE1B3FD307BB}" destId="{4103802F-5812-4E3E-913D-EC14C6AE5CB3}" srcOrd="1" destOrd="0" presId="urn:microsoft.com/office/officeart/2008/layout/HorizontalMultiLevelHierarchy"/>
    <dgm:cxn modelId="{4CBFA768-3D8C-41D4-9AFF-20C6CCC33E93}" type="presParOf" srcId="{6FC3C72D-A308-40D4-B8FC-12B156A0B661}" destId="{6B3FA30D-9866-4182-AD33-3335A1DB16EF}" srcOrd="4" destOrd="0" presId="urn:microsoft.com/office/officeart/2008/layout/HorizontalMultiLevelHierarchy"/>
    <dgm:cxn modelId="{AA0B9E06-7BB6-482E-94C7-13CFE4740199}" type="presParOf" srcId="{6B3FA30D-9866-4182-AD33-3335A1DB16EF}" destId="{118A60BF-EC2C-4CBB-9C19-2F251DFAEE72}" srcOrd="0" destOrd="0" presId="urn:microsoft.com/office/officeart/2008/layout/HorizontalMultiLevelHierarchy"/>
    <dgm:cxn modelId="{5DB0766C-37FC-492B-AADA-DAD0529916F3}" type="presParOf" srcId="{6FC3C72D-A308-40D4-B8FC-12B156A0B661}" destId="{FB724F58-C38D-4E1E-BE6B-8FE2C37F4837}" srcOrd="5" destOrd="0" presId="urn:microsoft.com/office/officeart/2008/layout/HorizontalMultiLevelHierarchy"/>
    <dgm:cxn modelId="{5DB022B4-D5BA-45FC-8FC3-68EE7DEB3507}" type="presParOf" srcId="{FB724F58-C38D-4E1E-BE6B-8FE2C37F4837}" destId="{07E1F864-553B-4F5F-85D1-6B109B5DFF5B}" srcOrd="0" destOrd="0" presId="urn:microsoft.com/office/officeart/2008/layout/HorizontalMultiLevelHierarchy"/>
    <dgm:cxn modelId="{894C5933-6841-421B-A0DC-469D7EFDD1A4}" type="presParOf" srcId="{FB724F58-C38D-4E1E-BE6B-8FE2C37F4837}" destId="{A13BF05C-18D7-4447-9677-193EC96B9A45}" srcOrd="1" destOrd="0" presId="urn:microsoft.com/office/officeart/2008/layout/HorizontalMultiLevelHierarchy"/>
    <dgm:cxn modelId="{96CBAC95-A1BD-49C7-A046-52691D4E39CA}" type="presParOf" srcId="{6FC3C72D-A308-40D4-B8FC-12B156A0B661}" destId="{36C9FBB9-0D49-4BD9-8314-80A3FA12075C}" srcOrd="6" destOrd="0" presId="urn:microsoft.com/office/officeart/2008/layout/HorizontalMultiLevelHierarchy"/>
    <dgm:cxn modelId="{5A59B674-47E3-4345-90CF-047A9FB921DF}" type="presParOf" srcId="{36C9FBB9-0D49-4BD9-8314-80A3FA12075C}" destId="{D269FA26-E1F6-4081-AE8F-34863BDD96EF}" srcOrd="0" destOrd="0" presId="urn:microsoft.com/office/officeart/2008/layout/HorizontalMultiLevelHierarchy"/>
    <dgm:cxn modelId="{E3223A10-A4DE-41B0-BD37-C6FFC5F9DC1F}" type="presParOf" srcId="{6FC3C72D-A308-40D4-B8FC-12B156A0B661}" destId="{D9330A84-93F6-418B-B017-FB717E2ED8C0}" srcOrd="7" destOrd="0" presId="urn:microsoft.com/office/officeart/2008/layout/HorizontalMultiLevelHierarchy"/>
    <dgm:cxn modelId="{DF16359A-563E-4D88-B38C-40FC4C04C392}" type="presParOf" srcId="{D9330A84-93F6-418B-B017-FB717E2ED8C0}" destId="{3CC79274-43C5-4A80-A444-435B8AC4D508}" srcOrd="0" destOrd="0" presId="urn:microsoft.com/office/officeart/2008/layout/HorizontalMultiLevelHierarchy"/>
    <dgm:cxn modelId="{018CEE5E-B22E-4A28-8F15-AFEFC87C97F5}" type="presParOf" srcId="{D9330A84-93F6-418B-B017-FB717E2ED8C0}" destId="{A87DEE20-DB31-4F41-BC55-4C3D4424F2C8}"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74F3C2E-79C9-4714-BF82-A523488E73F8}" type="doc">
      <dgm:prSet loTypeId="urn:microsoft.com/office/officeart/2008/layout/VerticalCurvedList" loCatId="list" qsTypeId="urn:microsoft.com/office/officeart/2005/8/quickstyle/3d3" qsCatId="3D" csTypeId="urn:microsoft.com/office/officeart/2005/8/colors/colorful5" csCatId="colorful" phldr="1"/>
      <dgm:spPr/>
      <dgm:t>
        <a:bodyPr/>
        <a:lstStyle/>
        <a:p>
          <a:pPr rtl="1"/>
          <a:endParaRPr lang="ar-EG"/>
        </a:p>
      </dgm:t>
    </dgm:pt>
    <dgm:pt modelId="{C107AE3F-3DEC-42E9-BA3A-BC099D06E681}">
      <dgm:prSet phldrT="[Text]" custT="1"/>
      <dgm:spPr/>
      <dgm:t>
        <a:bodyPr/>
        <a:lstStyle/>
        <a:p>
          <a:pPr algn="ctr" rtl="1"/>
          <a:r>
            <a:rPr lang="ar-SA" sz="3200" b="1" dirty="0" smtClean="0">
              <a:latin typeface="Traditional Arabic" pitchFamily="18" charset="-78"/>
              <a:cs typeface="Traditional Arabic" pitchFamily="18" charset="-78"/>
            </a:rPr>
            <a:t>تعليم الأبناء </a:t>
          </a:r>
          <a:r>
            <a:rPr lang="ar-EG" sz="3200" b="1" dirty="0" smtClean="0">
              <a:latin typeface="Traditional Arabic" pitchFamily="18" charset="-78"/>
              <a:cs typeface="Traditional Arabic" pitchFamily="18" charset="-78"/>
            </a:rPr>
            <a:t>العطاء</a:t>
          </a:r>
          <a:r>
            <a:rPr lang="ar-SA" sz="3200" b="1" dirty="0" smtClean="0">
              <a:latin typeface="Traditional Arabic" pitchFamily="18" charset="-78"/>
              <a:cs typeface="Traditional Arabic" pitchFamily="18" charset="-78"/>
            </a:rPr>
            <a:t> والبناء</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EFAD61D4-6A09-44C1-A854-9A2CED0F4A64}" type="parTrans" cxnId="{28896264-CB99-4267-A089-C3931EAC195E}">
      <dgm:prSet/>
      <dgm:spPr/>
      <dgm:t>
        <a:bodyPr/>
        <a:lstStyle/>
        <a:p>
          <a:pPr algn="ctr" rtl="1"/>
          <a:endParaRPr lang="ar-EG" sz="3200" b="1">
            <a:latin typeface="Traditional Arabic" pitchFamily="18" charset="-78"/>
            <a:cs typeface="Traditional Arabic" pitchFamily="18" charset="-78"/>
          </a:endParaRPr>
        </a:p>
      </dgm:t>
    </dgm:pt>
    <dgm:pt modelId="{9F082AC8-7CEA-45DC-8F3A-07CE16FDF9A7}" type="sibTrans" cxnId="{28896264-CB99-4267-A089-C3931EAC195E}">
      <dgm:prSet/>
      <dgm:spPr/>
      <dgm:t>
        <a:bodyPr/>
        <a:lstStyle/>
        <a:p>
          <a:pPr algn="ctr" rtl="1"/>
          <a:endParaRPr lang="ar-EG" sz="3200" b="1">
            <a:latin typeface="Traditional Arabic" pitchFamily="18" charset="-78"/>
            <a:cs typeface="Traditional Arabic" pitchFamily="18" charset="-78"/>
          </a:endParaRPr>
        </a:p>
      </dgm:t>
    </dgm:pt>
    <dgm:pt modelId="{F2B20B10-889A-4DCF-9705-449E5B3262C8}">
      <dgm:prSet phldrT="[Text]" custT="1"/>
      <dgm:spPr/>
      <dgm:t>
        <a:bodyPr/>
        <a:lstStyle/>
        <a:p>
          <a:pPr algn="ctr" rtl="1"/>
          <a:r>
            <a:rPr lang="ar-SA" sz="3200" b="1" dirty="0" smtClean="0">
              <a:latin typeface="Traditional Arabic" pitchFamily="18" charset="-78"/>
              <a:cs typeface="Traditional Arabic" pitchFamily="18" charset="-78"/>
            </a:rPr>
            <a:t>نقل الخبرات المالية للأبناء </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20454144-CA7D-4AD5-ADBD-37D05E075722}" type="sibTrans" cxnId="{5BBA94D5-4530-45AC-93F2-EAC390044F13}">
      <dgm:prSet/>
      <dgm:spPr/>
      <dgm:t>
        <a:bodyPr/>
        <a:lstStyle/>
        <a:p>
          <a:pPr algn="ctr" rtl="1"/>
          <a:endParaRPr lang="ar-EG" sz="3200"/>
        </a:p>
      </dgm:t>
    </dgm:pt>
    <dgm:pt modelId="{0FD44BAF-7F33-4FC9-83F2-52223C93D860}" type="parTrans" cxnId="{5BBA94D5-4530-45AC-93F2-EAC390044F13}">
      <dgm:prSet/>
      <dgm:spPr/>
      <dgm:t>
        <a:bodyPr/>
        <a:lstStyle/>
        <a:p>
          <a:pPr algn="ctr" rtl="1"/>
          <a:endParaRPr lang="ar-EG" sz="3200"/>
        </a:p>
      </dgm:t>
    </dgm:pt>
    <dgm:pt modelId="{C782D32E-30C7-4FF0-8C3D-20CC6D554D30}">
      <dgm:prSet phldrT="[Text]" custT="1"/>
      <dgm:spPr/>
      <dgm:t>
        <a:bodyPr/>
        <a:lstStyle/>
        <a:p>
          <a:pPr algn="ctr" rtl="1"/>
          <a:r>
            <a:rPr lang="ar-SA" sz="3200" b="1" dirty="0" smtClean="0">
              <a:latin typeface="Traditional Arabic" pitchFamily="18" charset="-78"/>
              <a:cs typeface="Traditional Arabic" pitchFamily="18" charset="-78"/>
            </a:rPr>
            <a:t>تعليم الأبناء عن طريق توفير الجامعات، والمدارس.</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DF49414-C2BA-4023-922B-1D0FAD0E8AE6}" type="sibTrans" cxnId="{3ADA97CE-FB3F-48F5-91C5-3F5C43C2C378}">
      <dgm:prSet/>
      <dgm:spPr/>
      <dgm:t>
        <a:bodyPr/>
        <a:lstStyle/>
        <a:p>
          <a:pPr algn="ctr" rtl="1"/>
          <a:endParaRPr lang="ar-EG" sz="3200" b="1">
            <a:latin typeface="Traditional Arabic" pitchFamily="18" charset="-78"/>
            <a:cs typeface="Traditional Arabic" pitchFamily="18" charset="-78"/>
          </a:endParaRPr>
        </a:p>
      </dgm:t>
    </dgm:pt>
    <dgm:pt modelId="{A4F94AC4-40F1-4154-BF46-92D6E224AD9E}" type="parTrans" cxnId="{3ADA97CE-FB3F-48F5-91C5-3F5C43C2C378}">
      <dgm:prSet/>
      <dgm:spPr/>
      <dgm:t>
        <a:bodyPr/>
        <a:lstStyle/>
        <a:p>
          <a:pPr algn="ctr" rtl="1"/>
          <a:endParaRPr lang="ar-EG" sz="3200" b="1">
            <a:latin typeface="Traditional Arabic" pitchFamily="18" charset="-78"/>
            <a:cs typeface="Traditional Arabic" pitchFamily="18" charset="-78"/>
          </a:endParaRPr>
        </a:p>
      </dgm:t>
    </dgm:pt>
    <dgm:pt modelId="{0A2CFC39-7F30-479A-8DEA-889FE0618C19}">
      <dgm:prSet phldrT="[Text]" custT="1"/>
      <dgm:spPr/>
      <dgm:t>
        <a:bodyPr/>
        <a:lstStyle/>
        <a:p>
          <a:pPr algn="ctr" rtl="1"/>
          <a:r>
            <a:rPr lang="ar-SA" sz="3200" b="1" dirty="0" smtClean="0">
              <a:latin typeface="Traditional Arabic" pitchFamily="18" charset="-78"/>
              <a:cs typeface="Traditional Arabic" pitchFamily="18" charset="-78"/>
            </a:rPr>
            <a:t>تأمين حياة مستقرة من الناحية المادية</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7487282B-2443-4517-869A-9793A5B1910F}" type="sibTrans" cxnId="{491CD493-94B4-45E3-9B8F-8289EC0DE515}">
      <dgm:prSet/>
      <dgm:spPr/>
      <dgm:t>
        <a:bodyPr/>
        <a:lstStyle/>
        <a:p>
          <a:pPr algn="ctr" rtl="1"/>
          <a:endParaRPr lang="ar-EG" sz="3200" b="1">
            <a:latin typeface="Traditional Arabic" pitchFamily="18" charset="-78"/>
            <a:cs typeface="Traditional Arabic" pitchFamily="18" charset="-78"/>
          </a:endParaRPr>
        </a:p>
      </dgm:t>
    </dgm:pt>
    <dgm:pt modelId="{34ECF1A4-4C68-491A-B401-0D7C047557F9}" type="parTrans" cxnId="{491CD493-94B4-45E3-9B8F-8289EC0DE515}">
      <dgm:prSet/>
      <dgm:spPr/>
      <dgm:t>
        <a:bodyPr/>
        <a:lstStyle/>
        <a:p>
          <a:pPr algn="ctr" rtl="1"/>
          <a:endParaRPr lang="ar-EG" sz="3200" b="1">
            <a:latin typeface="Traditional Arabic" pitchFamily="18" charset="-78"/>
            <a:cs typeface="Traditional Arabic" pitchFamily="18" charset="-78"/>
          </a:endParaRPr>
        </a:p>
      </dgm:t>
    </dgm:pt>
    <dgm:pt modelId="{4397D0EC-CF2E-432A-AD24-08928B73C006}">
      <dgm:prSet phldrT="[Text]" custT="1"/>
      <dgm:spPr/>
      <dgm:t>
        <a:bodyPr/>
        <a:lstStyle/>
        <a:p>
          <a:pPr algn="ctr" rtl="1"/>
          <a:r>
            <a:rPr lang="ar-SA" sz="3200" b="1" dirty="0" smtClean="0">
              <a:latin typeface="Traditional Arabic" pitchFamily="18" charset="-78"/>
              <a:cs typeface="Traditional Arabic" pitchFamily="18" charset="-78"/>
            </a:rPr>
            <a:t>تعليمهم المعاني الحميدة في التصرف في الأموال </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BD2DC12C-3A53-41EB-9770-447EA56C9CEE}" type="sibTrans" cxnId="{1810C066-3645-4423-983A-F63913E393ED}">
      <dgm:prSet/>
      <dgm:spPr/>
      <dgm:t>
        <a:bodyPr/>
        <a:lstStyle/>
        <a:p>
          <a:pPr algn="ctr" rtl="1"/>
          <a:endParaRPr lang="ar-EG" sz="3200" b="1"/>
        </a:p>
      </dgm:t>
    </dgm:pt>
    <dgm:pt modelId="{2F85C74E-6377-47B5-A15D-42363BFCA8C2}" type="parTrans" cxnId="{1810C066-3645-4423-983A-F63913E393ED}">
      <dgm:prSet/>
      <dgm:spPr/>
      <dgm:t>
        <a:bodyPr/>
        <a:lstStyle/>
        <a:p>
          <a:pPr algn="ctr" rtl="1"/>
          <a:endParaRPr lang="ar-EG" sz="3200" b="1"/>
        </a:p>
      </dgm:t>
    </dgm:pt>
    <dgm:pt modelId="{52CE72F4-575B-448E-8205-3B294D2DF8E3}">
      <dgm:prSet phldrT="[Text]" custT="1"/>
      <dgm:spPr/>
      <dgm:t>
        <a:bodyPr/>
        <a:lstStyle/>
        <a:p>
          <a:pPr algn="ctr" rtl="1"/>
          <a:r>
            <a:rPr lang="ar-SA" sz="3200" b="1" dirty="0" smtClean="0">
              <a:latin typeface="Traditional Arabic" pitchFamily="18" charset="-78"/>
              <a:cs typeface="Traditional Arabic" pitchFamily="18" charset="-78"/>
            </a:rPr>
            <a:t>توفير الإحتياجات الإساسية</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3866CD9-14ED-47E8-84D8-F3A46BAD5470}" type="parTrans" cxnId="{681A73ED-F632-4EC8-A0DE-6D86C803B7B4}">
      <dgm:prSet/>
      <dgm:spPr/>
      <dgm:t>
        <a:bodyPr/>
        <a:lstStyle/>
        <a:p>
          <a:pPr rtl="1"/>
          <a:endParaRPr lang="ar-EG"/>
        </a:p>
      </dgm:t>
    </dgm:pt>
    <dgm:pt modelId="{3F575B5A-0956-4A7D-B3FB-0C1BBD1B1E07}" type="sibTrans" cxnId="{681A73ED-F632-4EC8-A0DE-6D86C803B7B4}">
      <dgm:prSet/>
      <dgm:spPr/>
      <dgm:t>
        <a:bodyPr/>
        <a:lstStyle/>
        <a:p>
          <a:pPr rtl="1"/>
          <a:endParaRPr lang="ar-EG"/>
        </a:p>
      </dgm:t>
    </dgm:pt>
    <dgm:pt modelId="{DD9BBEE2-1616-4C9D-A9CB-D4C51913B219}">
      <dgm:prSet phldrT="[Text]" custT="1"/>
      <dgm:spPr/>
      <dgm:t>
        <a:bodyPr/>
        <a:lstStyle/>
        <a:p>
          <a:pPr algn="ctr" rtl="1"/>
          <a:r>
            <a:rPr lang="ar-SA" sz="3200" b="1" dirty="0" smtClean="0">
              <a:latin typeface="Traditional Arabic" pitchFamily="18" charset="-78"/>
              <a:cs typeface="Traditional Arabic" pitchFamily="18" charset="-78"/>
            </a:rPr>
            <a:t>عدم الإنخراط وإستسهال الإقتراض والإستدانة بدون لزوم </a:t>
          </a:r>
          <a:endParaRPr lang="ar-EG" sz="32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06FF769-7DEB-4349-9F23-296049E170AF}" type="sibTrans" cxnId="{4470EFAB-633D-48D7-A61A-610BAB262986}">
      <dgm:prSet/>
      <dgm:spPr/>
      <dgm:t>
        <a:bodyPr/>
        <a:lstStyle/>
        <a:p>
          <a:pPr rtl="1"/>
          <a:endParaRPr lang="ar-EG"/>
        </a:p>
      </dgm:t>
    </dgm:pt>
    <dgm:pt modelId="{83EDEA81-8802-416D-957A-C46A6AF5F179}" type="parTrans" cxnId="{4470EFAB-633D-48D7-A61A-610BAB262986}">
      <dgm:prSet/>
      <dgm:spPr/>
      <dgm:t>
        <a:bodyPr/>
        <a:lstStyle/>
        <a:p>
          <a:pPr rtl="1"/>
          <a:endParaRPr lang="ar-EG"/>
        </a:p>
      </dgm:t>
    </dgm:pt>
    <dgm:pt modelId="{417B293B-A924-42B0-9879-C92DDD8719D8}" type="pres">
      <dgm:prSet presAssocID="{A74F3C2E-79C9-4714-BF82-A523488E73F8}" presName="Name0" presStyleCnt="0">
        <dgm:presLayoutVars>
          <dgm:chMax val="7"/>
          <dgm:chPref val="7"/>
          <dgm:dir val="rev"/>
        </dgm:presLayoutVars>
      </dgm:prSet>
      <dgm:spPr/>
      <dgm:t>
        <a:bodyPr/>
        <a:lstStyle/>
        <a:p>
          <a:pPr rtl="1"/>
          <a:endParaRPr lang="ar-EG"/>
        </a:p>
      </dgm:t>
    </dgm:pt>
    <dgm:pt modelId="{C6F9F284-C515-4693-890F-CB4F315BB72A}" type="pres">
      <dgm:prSet presAssocID="{A74F3C2E-79C9-4714-BF82-A523488E73F8}" presName="Name1" presStyleCnt="0"/>
      <dgm:spPr/>
      <dgm:t>
        <a:bodyPr/>
        <a:lstStyle/>
        <a:p>
          <a:pPr rtl="1"/>
          <a:endParaRPr lang="ar-EG"/>
        </a:p>
      </dgm:t>
    </dgm:pt>
    <dgm:pt modelId="{6E3D6FAC-B3A6-4C74-9660-FA9676017F22}" type="pres">
      <dgm:prSet presAssocID="{A74F3C2E-79C9-4714-BF82-A523488E73F8}" presName="cycle" presStyleCnt="0"/>
      <dgm:spPr/>
      <dgm:t>
        <a:bodyPr/>
        <a:lstStyle/>
        <a:p>
          <a:pPr rtl="1"/>
          <a:endParaRPr lang="ar-EG"/>
        </a:p>
      </dgm:t>
    </dgm:pt>
    <dgm:pt modelId="{D8504FE5-C5C3-4995-A7D2-1B884D47C0DC}" type="pres">
      <dgm:prSet presAssocID="{A74F3C2E-79C9-4714-BF82-A523488E73F8}" presName="srcNode" presStyleLbl="node1" presStyleIdx="0" presStyleCnt="7"/>
      <dgm:spPr/>
      <dgm:t>
        <a:bodyPr/>
        <a:lstStyle/>
        <a:p>
          <a:pPr rtl="1"/>
          <a:endParaRPr lang="ar-EG"/>
        </a:p>
      </dgm:t>
    </dgm:pt>
    <dgm:pt modelId="{A85D889B-5122-4FB1-9071-C738CF481A1F}" type="pres">
      <dgm:prSet presAssocID="{A74F3C2E-79C9-4714-BF82-A523488E73F8}" presName="conn" presStyleLbl="parChTrans1D2" presStyleIdx="0" presStyleCnt="1"/>
      <dgm:spPr/>
      <dgm:t>
        <a:bodyPr/>
        <a:lstStyle/>
        <a:p>
          <a:pPr rtl="1"/>
          <a:endParaRPr lang="ar-EG"/>
        </a:p>
      </dgm:t>
    </dgm:pt>
    <dgm:pt modelId="{F0A976BF-AC17-4581-8845-A156F4E0DD9F}" type="pres">
      <dgm:prSet presAssocID="{A74F3C2E-79C9-4714-BF82-A523488E73F8}" presName="extraNode" presStyleLbl="node1" presStyleIdx="0" presStyleCnt="7"/>
      <dgm:spPr/>
      <dgm:t>
        <a:bodyPr/>
        <a:lstStyle/>
        <a:p>
          <a:pPr rtl="1"/>
          <a:endParaRPr lang="ar-EG"/>
        </a:p>
      </dgm:t>
    </dgm:pt>
    <dgm:pt modelId="{532C7B71-6C68-4333-BB99-E4D1AE6CC7EF}" type="pres">
      <dgm:prSet presAssocID="{A74F3C2E-79C9-4714-BF82-A523488E73F8}" presName="dstNode" presStyleLbl="node1" presStyleIdx="0" presStyleCnt="7"/>
      <dgm:spPr/>
      <dgm:t>
        <a:bodyPr/>
        <a:lstStyle/>
        <a:p>
          <a:pPr rtl="1"/>
          <a:endParaRPr lang="ar-EG"/>
        </a:p>
      </dgm:t>
    </dgm:pt>
    <dgm:pt modelId="{01C9192B-7982-4270-B19E-D9DEB709F7CE}" type="pres">
      <dgm:prSet presAssocID="{C107AE3F-3DEC-42E9-BA3A-BC099D06E681}" presName="text_1" presStyleLbl="node1" presStyleIdx="0" presStyleCnt="7">
        <dgm:presLayoutVars>
          <dgm:bulletEnabled val="1"/>
        </dgm:presLayoutVars>
      </dgm:prSet>
      <dgm:spPr/>
      <dgm:t>
        <a:bodyPr/>
        <a:lstStyle/>
        <a:p>
          <a:pPr rtl="1"/>
          <a:endParaRPr lang="ar-EG"/>
        </a:p>
      </dgm:t>
    </dgm:pt>
    <dgm:pt modelId="{63E998F5-C02C-4FA4-816F-AE1F6B90361A}" type="pres">
      <dgm:prSet presAssocID="{C107AE3F-3DEC-42E9-BA3A-BC099D06E681}" presName="accent_1" presStyleCnt="0"/>
      <dgm:spPr/>
      <dgm:t>
        <a:bodyPr/>
        <a:lstStyle/>
        <a:p>
          <a:pPr rtl="1"/>
          <a:endParaRPr lang="ar-EG"/>
        </a:p>
      </dgm:t>
    </dgm:pt>
    <dgm:pt modelId="{8DD22B27-9F09-49D6-8725-B4D009CE35A7}" type="pres">
      <dgm:prSet presAssocID="{C107AE3F-3DEC-42E9-BA3A-BC099D06E681}" presName="accentRepeatNode" presStyleLbl="solidFgAcc1" presStyleIdx="0" presStyleCnt="7"/>
      <dgm:spPr/>
      <dgm:t>
        <a:bodyPr/>
        <a:lstStyle/>
        <a:p>
          <a:pPr rtl="1"/>
          <a:endParaRPr lang="ar-EG"/>
        </a:p>
      </dgm:t>
    </dgm:pt>
    <dgm:pt modelId="{3DCB620E-9A66-41EC-B45E-B9C52764CECF}" type="pres">
      <dgm:prSet presAssocID="{0A2CFC39-7F30-479A-8DEA-889FE0618C19}" presName="text_2" presStyleLbl="node1" presStyleIdx="1" presStyleCnt="7">
        <dgm:presLayoutVars>
          <dgm:bulletEnabled val="1"/>
        </dgm:presLayoutVars>
      </dgm:prSet>
      <dgm:spPr/>
      <dgm:t>
        <a:bodyPr/>
        <a:lstStyle/>
        <a:p>
          <a:pPr rtl="1"/>
          <a:endParaRPr lang="ar-EG"/>
        </a:p>
      </dgm:t>
    </dgm:pt>
    <dgm:pt modelId="{37E1823C-BF6B-4C85-8DE5-FA519D152E3F}" type="pres">
      <dgm:prSet presAssocID="{0A2CFC39-7F30-479A-8DEA-889FE0618C19}" presName="accent_2" presStyleCnt="0"/>
      <dgm:spPr/>
      <dgm:t>
        <a:bodyPr/>
        <a:lstStyle/>
        <a:p>
          <a:pPr rtl="1"/>
          <a:endParaRPr lang="ar-EG"/>
        </a:p>
      </dgm:t>
    </dgm:pt>
    <dgm:pt modelId="{3937835E-A6D2-43A2-87F5-9FE51AA5C220}" type="pres">
      <dgm:prSet presAssocID="{0A2CFC39-7F30-479A-8DEA-889FE0618C19}" presName="accentRepeatNode" presStyleLbl="solidFgAcc1" presStyleIdx="1" presStyleCnt="7"/>
      <dgm:spPr/>
      <dgm:t>
        <a:bodyPr/>
        <a:lstStyle/>
        <a:p>
          <a:pPr rtl="1"/>
          <a:endParaRPr lang="ar-EG"/>
        </a:p>
      </dgm:t>
    </dgm:pt>
    <dgm:pt modelId="{40A398A8-081A-4D69-987B-D2FE3CBCCA82}" type="pres">
      <dgm:prSet presAssocID="{C782D32E-30C7-4FF0-8C3D-20CC6D554D30}" presName="text_3" presStyleLbl="node1" presStyleIdx="2" presStyleCnt="7">
        <dgm:presLayoutVars>
          <dgm:bulletEnabled val="1"/>
        </dgm:presLayoutVars>
      </dgm:prSet>
      <dgm:spPr/>
      <dgm:t>
        <a:bodyPr/>
        <a:lstStyle/>
        <a:p>
          <a:pPr rtl="1"/>
          <a:endParaRPr lang="ar-EG"/>
        </a:p>
      </dgm:t>
    </dgm:pt>
    <dgm:pt modelId="{4105A582-59CE-47B0-BD36-F4C87E8CB8A2}" type="pres">
      <dgm:prSet presAssocID="{C782D32E-30C7-4FF0-8C3D-20CC6D554D30}" presName="accent_3" presStyleCnt="0"/>
      <dgm:spPr/>
      <dgm:t>
        <a:bodyPr/>
        <a:lstStyle/>
        <a:p>
          <a:pPr rtl="1"/>
          <a:endParaRPr lang="ar-EG"/>
        </a:p>
      </dgm:t>
    </dgm:pt>
    <dgm:pt modelId="{F87A279E-91EA-4ABE-87C7-CB820D4E741E}" type="pres">
      <dgm:prSet presAssocID="{C782D32E-30C7-4FF0-8C3D-20CC6D554D30}" presName="accentRepeatNode" presStyleLbl="solidFgAcc1" presStyleIdx="2" presStyleCnt="7"/>
      <dgm:spPr/>
      <dgm:t>
        <a:bodyPr/>
        <a:lstStyle/>
        <a:p>
          <a:pPr rtl="1"/>
          <a:endParaRPr lang="ar-EG"/>
        </a:p>
      </dgm:t>
    </dgm:pt>
    <dgm:pt modelId="{DA9BE724-47F8-4CB7-822E-7BA631212021}" type="pres">
      <dgm:prSet presAssocID="{4397D0EC-CF2E-432A-AD24-08928B73C006}" presName="text_4" presStyleLbl="node1" presStyleIdx="3" presStyleCnt="7" custScaleX="93996" custLinFactNeighborX="-2049" custLinFactNeighborY="-1334">
        <dgm:presLayoutVars>
          <dgm:bulletEnabled val="1"/>
        </dgm:presLayoutVars>
      </dgm:prSet>
      <dgm:spPr/>
      <dgm:t>
        <a:bodyPr/>
        <a:lstStyle/>
        <a:p>
          <a:pPr rtl="1"/>
          <a:endParaRPr lang="ar-EG"/>
        </a:p>
      </dgm:t>
    </dgm:pt>
    <dgm:pt modelId="{005CCB2B-08CD-4303-B99F-B5C2991C4030}" type="pres">
      <dgm:prSet presAssocID="{4397D0EC-CF2E-432A-AD24-08928B73C006}" presName="accent_4" presStyleCnt="0"/>
      <dgm:spPr/>
      <dgm:t>
        <a:bodyPr/>
        <a:lstStyle/>
        <a:p>
          <a:pPr rtl="1"/>
          <a:endParaRPr lang="ar-EG"/>
        </a:p>
      </dgm:t>
    </dgm:pt>
    <dgm:pt modelId="{2A5638EA-B194-49C0-8C28-1880226AD778}" type="pres">
      <dgm:prSet presAssocID="{4397D0EC-CF2E-432A-AD24-08928B73C006}" presName="accentRepeatNode" presStyleLbl="solidFgAcc1" presStyleIdx="3" presStyleCnt="7" custLinFactNeighborX="-26886" custLinFactNeighborY="-1857"/>
      <dgm:spPr/>
      <dgm:t>
        <a:bodyPr/>
        <a:lstStyle/>
        <a:p>
          <a:pPr rtl="1"/>
          <a:endParaRPr lang="ar-EG"/>
        </a:p>
      </dgm:t>
    </dgm:pt>
    <dgm:pt modelId="{DDD4B20B-39ED-497F-9B31-38AAA4B3B745}" type="pres">
      <dgm:prSet presAssocID="{52CE72F4-575B-448E-8205-3B294D2DF8E3}" presName="text_5" presStyleLbl="node1" presStyleIdx="4" presStyleCnt="7">
        <dgm:presLayoutVars>
          <dgm:bulletEnabled val="1"/>
        </dgm:presLayoutVars>
      </dgm:prSet>
      <dgm:spPr/>
      <dgm:t>
        <a:bodyPr/>
        <a:lstStyle/>
        <a:p>
          <a:pPr rtl="1"/>
          <a:endParaRPr lang="ar-EG"/>
        </a:p>
      </dgm:t>
    </dgm:pt>
    <dgm:pt modelId="{FED00F83-877A-4DC7-9C63-2F5A3D2EA3DD}" type="pres">
      <dgm:prSet presAssocID="{52CE72F4-575B-448E-8205-3B294D2DF8E3}" presName="accent_5" presStyleCnt="0"/>
      <dgm:spPr/>
      <dgm:t>
        <a:bodyPr/>
        <a:lstStyle/>
        <a:p>
          <a:pPr rtl="1"/>
          <a:endParaRPr lang="ar-EG"/>
        </a:p>
      </dgm:t>
    </dgm:pt>
    <dgm:pt modelId="{5541E733-E159-4A2E-AAF6-1080DBEFE50B}" type="pres">
      <dgm:prSet presAssocID="{52CE72F4-575B-448E-8205-3B294D2DF8E3}" presName="accentRepeatNode" presStyleLbl="solidFgAcc1" presStyleIdx="4" presStyleCnt="7"/>
      <dgm:spPr/>
      <dgm:t>
        <a:bodyPr/>
        <a:lstStyle/>
        <a:p>
          <a:pPr rtl="1"/>
          <a:endParaRPr lang="ar-EG"/>
        </a:p>
      </dgm:t>
    </dgm:pt>
    <dgm:pt modelId="{301B531D-3574-4568-A4B5-259379E4083F}" type="pres">
      <dgm:prSet presAssocID="{F2B20B10-889A-4DCF-9705-449E5B3262C8}" presName="text_6" presStyleLbl="node1" presStyleIdx="5" presStyleCnt="7">
        <dgm:presLayoutVars>
          <dgm:bulletEnabled val="1"/>
        </dgm:presLayoutVars>
      </dgm:prSet>
      <dgm:spPr/>
      <dgm:t>
        <a:bodyPr/>
        <a:lstStyle/>
        <a:p>
          <a:pPr rtl="1"/>
          <a:endParaRPr lang="ar-EG"/>
        </a:p>
      </dgm:t>
    </dgm:pt>
    <dgm:pt modelId="{5EA1B72D-97CA-4DAF-8CC4-C241AFB43296}" type="pres">
      <dgm:prSet presAssocID="{F2B20B10-889A-4DCF-9705-449E5B3262C8}" presName="accent_6" presStyleCnt="0"/>
      <dgm:spPr/>
      <dgm:t>
        <a:bodyPr/>
        <a:lstStyle/>
        <a:p>
          <a:pPr rtl="1"/>
          <a:endParaRPr lang="ar-EG"/>
        </a:p>
      </dgm:t>
    </dgm:pt>
    <dgm:pt modelId="{4CF415E2-DB50-4C4A-BD14-C5CEEF912B7F}" type="pres">
      <dgm:prSet presAssocID="{F2B20B10-889A-4DCF-9705-449E5B3262C8}" presName="accentRepeatNode" presStyleLbl="solidFgAcc1" presStyleIdx="5" presStyleCnt="7"/>
      <dgm:spPr/>
      <dgm:t>
        <a:bodyPr/>
        <a:lstStyle/>
        <a:p>
          <a:pPr rtl="1"/>
          <a:endParaRPr lang="ar-EG"/>
        </a:p>
      </dgm:t>
    </dgm:pt>
    <dgm:pt modelId="{858B2658-2659-479D-A998-B7106BBAB67E}" type="pres">
      <dgm:prSet presAssocID="{DD9BBEE2-1616-4C9D-A9CB-D4C51913B219}" presName="text_7" presStyleLbl="node1" presStyleIdx="6" presStyleCnt="7">
        <dgm:presLayoutVars>
          <dgm:bulletEnabled val="1"/>
        </dgm:presLayoutVars>
      </dgm:prSet>
      <dgm:spPr/>
      <dgm:t>
        <a:bodyPr/>
        <a:lstStyle/>
        <a:p>
          <a:pPr rtl="1"/>
          <a:endParaRPr lang="ar-EG"/>
        </a:p>
      </dgm:t>
    </dgm:pt>
    <dgm:pt modelId="{3AC6A61B-B7DD-435B-B9FB-8053DC733D41}" type="pres">
      <dgm:prSet presAssocID="{DD9BBEE2-1616-4C9D-A9CB-D4C51913B219}" presName="accent_7" presStyleCnt="0"/>
      <dgm:spPr/>
      <dgm:t>
        <a:bodyPr/>
        <a:lstStyle/>
        <a:p>
          <a:pPr rtl="1"/>
          <a:endParaRPr lang="ar-EG"/>
        </a:p>
      </dgm:t>
    </dgm:pt>
    <dgm:pt modelId="{8CC371D3-0CD0-4A4C-ABB0-7DF8E3F8843C}" type="pres">
      <dgm:prSet presAssocID="{DD9BBEE2-1616-4C9D-A9CB-D4C51913B219}" presName="accentRepeatNode" presStyleLbl="solidFgAcc1" presStyleIdx="6" presStyleCnt="7"/>
      <dgm:spPr/>
      <dgm:t>
        <a:bodyPr/>
        <a:lstStyle/>
        <a:p>
          <a:pPr rtl="1"/>
          <a:endParaRPr lang="ar-EG"/>
        </a:p>
      </dgm:t>
    </dgm:pt>
  </dgm:ptLst>
  <dgm:cxnLst>
    <dgm:cxn modelId="{28896264-CB99-4267-A089-C3931EAC195E}" srcId="{A74F3C2E-79C9-4714-BF82-A523488E73F8}" destId="{C107AE3F-3DEC-42E9-BA3A-BC099D06E681}" srcOrd="0" destOrd="0" parTransId="{EFAD61D4-6A09-44C1-A854-9A2CED0F4A64}" sibTransId="{9F082AC8-7CEA-45DC-8F3A-07CE16FDF9A7}"/>
    <dgm:cxn modelId="{6A47D4DC-BE08-4BD5-B6D0-F56DED5AA6DB}" type="presOf" srcId="{C107AE3F-3DEC-42E9-BA3A-BC099D06E681}" destId="{01C9192B-7982-4270-B19E-D9DEB709F7CE}" srcOrd="0" destOrd="0" presId="urn:microsoft.com/office/officeart/2008/layout/VerticalCurvedList"/>
    <dgm:cxn modelId="{9C4E4CC1-9310-4752-8ACE-01A8BE758266}" type="presOf" srcId="{A74F3C2E-79C9-4714-BF82-A523488E73F8}" destId="{417B293B-A924-42B0-9879-C92DDD8719D8}" srcOrd="0" destOrd="0" presId="urn:microsoft.com/office/officeart/2008/layout/VerticalCurvedList"/>
    <dgm:cxn modelId="{681A73ED-F632-4EC8-A0DE-6D86C803B7B4}" srcId="{A74F3C2E-79C9-4714-BF82-A523488E73F8}" destId="{52CE72F4-575B-448E-8205-3B294D2DF8E3}" srcOrd="4" destOrd="0" parTransId="{53866CD9-14ED-47E8-84D8-F3A46BAD5470}" sibTransId="{3F575B5A-0956-4A7D-B3FB-0C1BBD1B1E07}"/>
    <dgm:cxn modelId="{3ADA97CE-FB3F-48F5-91C5-3F5C43C2C378}" srcId="{A74F3C2E-79C9-4714-BF82-A523488E73F8}" destId="{C782D32E-30C7-4FF0-8C3D-20CC6D554D30}" srcOrd="2" destOrd="0" parTransId="{A4F94AC4-40F1-4154-BF46-92D6E224AD9E}" sibTransId="{5DF49414-C2BA-4023-922B-1D0FAD0E8AE6}"/>
    <dgm:cxn modelId="{1CD70141-B45B-47E3-ACC5-469B70D3FD24}" type="presOf" srcId="{9F082AC8-7CEA-45DC-8F3A-07CE16FDF9A7}" destId="{A85D889B-5122-4FB1-9071-C738CF481A1F}" srcOrd="0" destOrd="0" presId="urn:microsoft.com/office/officeart/2008/layout/VerticalCurvedList"/>
    <dgm:cxn modelId="{FD13C827-0EB1-4AC8-82EE-BD52F6947BBD}" type="presOf" srcId="{0A2CFC39-7F30-479A-8DEA-889FE0618C19}" destId="{3DCB620E-9A66-41EC-B45E-B9C52764CECF}" srcOrd="0" destOrd="0" presId="urn:microsoft.com/office/officeart/2008/layout/VerticalCurvedList"/>
    <dgm:cxn modelId="{834FDE73-1C6E-4CD8-9654-7C309EA5633F}" type="presOf" srcId="{4397D0EC-CF2E-432A-AD24-08928B73C006}" destId="{DA9BE724-47F8-4CB7-822E-7BA631212021}" srcOrd="0" destOrd="0" presId="urn:microsoft.com/office/officeart/2008/layout/VerticalCurvedList"/>
    <dgm:cxn modelId="{D8BDE2EF-CCE6-4FD1-9065-BAAE8DF15DB5}" type="presOf" srcId="{C782D32E-30C7-4FF0-8C3D-20CC6D554D30}" destId="{40A398A8-081A-4D69-987B-D2FE3CBCCA82}" srcOrd="0" destOrd="0" presId="urn:microsoft.com/office/officeart/2008/layout/VerticalCurvedList"/>
    <dgm:cxn modelId="{5BBA94D5-4530-45AC-93F2-EAC390044F13}" srcId="{A74F3C2E-79C9-4714-BF82-A523488E73F8}" destId="{F2B20B10-889A-4DCF-9705-449E5B3262C8}" srcOrd="5" destOrd="0" parTransId="{0FD44BAF-7F33-4FC9-83F2-52223C93D860}" sibTransId="{20454144-CA7D-4AD5-ADBD-37D05E075722}"/>
    <dgm:cxn modelId="{1810C066-3645-4423-983A-F63913E393ED}" srcId="{A74F3C2E-79C9-4714-BF82-A523488E73F8}" destId="{4397D0EC-CF2E-432A-AD24-08928B73C006}" srcOrd="3" destOrd="0" parTransId="{2F85C74E-6377-47B5-A15D-42363BFCA8C2}" sibTransId="{BD2DC12C-3A53-41EB-9770-447EA56C9CEE}"/>
    <dgm:cxn modelId="{491CD493-94B4-45E3-9B8F-8289EC0DE515}" srcId="{A74F3C2E-79C9-4714-BF82-A523488E73F8}" destId="{0A2CFC39-7F30-479A-8DEA-889FE0618C19}" srcOrd="1" destOrd="0" parTransId="{34ECF1A4-4C68-491A-B401-0D7C047557F9}" sibTransId="{7487282B-2443-4517-869A-9793A5B1910F}"/>
    <dgm:cxn modelId="{4470EFAB-633D-48D7-A61A-610BAB262986}" srcId="{A74F3C2E-79C9-4714-BF82-A523488E73F8}" destId="{DD9BBEE2-1616-4C9D-A9CB-D4C51913B219}" srcOrd="6" destOrd="0" parTransId="{83EDEA81-8802-416D-957A-C46A6AF5F179}" sibTransId="{F06FF769-7DEB-4349-9F23-296049E170AF}"/>
    <dgm:cxn modelId="{DE59CE0A-2518-4BCC-8B3B-34DBDF062512}" type="presOf" srcId="{F2B20B10-889A-4DCF-9705-449E5B3262C8}" destId="{301B531D-3574-4568-A4B5-259379E4083F}" srcOrd="0" destOrd="0" presId="urn:microsoft.com/office/officeart/2008/layout/VerticalCurvedList"/>
    <dgm:cxn modelId="{A5882512-78E3-4CFE-AAA1-EB19C4B83514}" type="presOf" srcId="{52CE72F4-575B-448E-8205-3B294D2DF8E3}" destId="{DDD4B20B-39ED-497F-9B31-38AAA4B3B745}" srcOrd="0" destOrd="0" presId="urn:microsoft.com/office/officeart/2008/layout/VerticalCurvedList"/>
    <dgm:cxn modelId="{15405E56-AAF0-4BE8-BC6A-44D4ED11F9F3}" type="presOf" srcId="{DD9BBEE2-1616-4C9D-A9CB-D4C51913B219}" destId="{858B2658-2659-479D-A998-B7106BBAB67E}" srcOrd="0" destOrd="0" presId="urn:microsoft.com/office/officeart/2008/layout/VerticalCurvedList"/>
    <dgm:cxn modelId="{82D994AF-B651-4674-AF44-F49BFB71A155}" type="presParOf" srcId="{417B293B-A924-42B0-9879-C92DDD8719D8}" destId="{C6F9F284-C515-4693-890F-CB4F315BB72A}" srcOrd="0" destOrd="0" presId="urn:microsoft.com/office/officeart/2008/layout/VerticalCurvedList"/>
    <dgm:cxn modelId="{03332C2C-6A66-4518-B490-1F5F1CF2E1A6}" type="presParOf" srcId="{C6F9F284-C515-4693-890F-CB4F315BB72A}" destId="{6E3D6FAC-B3A6-4C74-9660-FA9676017F22}" srcOrd="0" destOrd="0" presId="urn:microsoft.com/office/officeart/2008/layout/VerticalCurvedList"/>
    <dgm:cxn modelId="{9A540AFC-40F9-4632-9D1C-1110CE806633}" type="presParOf" srcId="{6E3D6FAC-B3A6-4C74-9660-FA9676017F22}" destId="{D8504FE5-C5C3-4995-A7D2-1B884D47C0DC}" srcOrd="0" destOrd="0" presId="urn:microsoft.com/office/officeart/2008/layout/VerticalCurvedList"/>
    <dgm:cxn modelId="{2EA1246C-203E-4E04-8E52-F55707A31FB4}" type="presParOf" srcId="{6E3D6FAC-B3A6-4C74-9660-FA9676017F22}" destId="{A85D889B-5122-4FB1-9071-C738CF481A1F}" srcOrd="1" destOrd="0" presId="urn:microsoft.com/office/officeart/2008/layout/VerticalCurvedList"/>
    <dgm:cxn modelId="{7314F468-0E0D-4738-A0F3-6B50ED841B12}" type="presParOf" srcId="{6E3D6FAC-B3A6-4C74-9660-FA9676017F22}" destId="{F0A976BF-AC17-4581-8845-A156F4E0DD9F}" srcOrd="2" destOrd="0" presId="urn:microsoft.com/office/officeart/2008/layout/VerticalCurvedList"/>
    <dgm:cxn modelId="{0E132379-B89E-4FC8-A098-C7EDF336346B}" type="presParOf" srcId="{6E3D6FAC-B3A6-4C74-9660-FA9676017F22}" destId="{532C7B71-6C68-4333-BB99-E4D1AE6CC7EF}" srcOrd="3" destOrd="0" presId="urn:microsoft.com/office/officeart/2008/layout/VerticalCurvedList"/>
    <dgm:cxn modelId="{C8607329-42A3-49CF-A72F-6A7CFC8FF0AD}" type="presParOf" srcId="{C6F9F284-C515-4693-890F-CB4F315BB72A}" destId="{01C9192B-7982-4270-B19E-D9DEB709F7CE}" srcOrd="1" destOrd="0" presId="urn:microsoft.com/office/officeart/2008/layout/VerticalCurvedList"/>
    <dgm:cxn modelId="{B4F2D236-4370-4D96-98E7-36C9A8C8580B}" type="presParOf" srcId="{C6F9F284-C515-4693-890F-CB4F315BB72A}" destId="{63E998F5-C02C-4FA4-816F-AE1F6B90361A}" srcOrd="2" destOrd="0" presId="urn:microsoft.com/office/officeart/2008/layout/VerticalCurvedList"/>
    <dgm:cxn modelId="{0B5C729D-F6F0-4D8F-959B-07E0915B57A3}" type="presParOf" srcId="{63E998F5-C02C-4FA4-816F-AE1F6B90361A}" destId="{8DD22B27-9F09-49D6-8725-B4D009CE35A7}" srcOrd="0" destOrd="0" presId="urn:microsoft.com/office/officeart/2008/layout/VerticalCurvedList"/>
    <dgm:cxn modelId="{9209D657-D0A3-4E30-B942-778848D28CE0}" type="presParOf" srcId="{C6F9F284-C515-4693-890F-CB4F315BB72A}" destId="{3DCB620E-9A66-41EC-B45E-B9C52764CECF}" srcOrd="3" destOrd="0" presId="urn:microsoft.com/office/officeart/2008/layout/VerticalCurvedList"/>
    <dgm:cxn modelId="{41DB5254-9FA1-4F26-A256-6DD3D8896CB2}" type="presParOf" srcId="{C6F9F284-C515-4693-890F-CB4F315BB72A}" destId="{37E1823C-BF6B-4C85-8DE5-FA519D152E3F}" srcOrd="4" destOrd="0" presId="urn:microsoft.com/office/officeart/2008/layout/VerticalCurvedList"/>
    <dgm:cxn modelId="{C64E63B4-24F7-4C83-8CF1-95DA7B8D6EB1}" type="presParOf" srcId="{37E1823C-BF6B-4C85-8DE5-FA519D152E3F}" destId="{3937835E-A6D2-43A2-87F5-9FE51AA5C220}" srcOrd="0" destOrd="0" presId="urn:microsoft.com/office/officeart/2008/layout/VerticalCurvedList"/>
    <dgm:cxn modelId="{016EF35B-41D4-4A3A-9C6F-18A1242E0B73}" type="presParOf" srcId="{C6F9F284-C515-4693-890F-CB4F315BB72A}" destId="{40A398A8-081A-4D69-987B-D2FE3CBCCA82}" srcOrd="5" destOrd="0" presId="urn:microsoft.com/office/officeart/2008/layout/VerticalCurvedList"/>
    <dgm:cxn modelId="{46602C5D-D1AE-4925-B420-317C2E04D592}" type="presParOf" srcId="{C6F9F284-C515-4693-890F-CB4F315BB72A}" destId="{4105A582-59CE-47B0-BD36-F4C87E8CB8A2}" srcOrd="6" destOrd="0" presId="urn:microsoft.com/office/officeart/2008/layout/VerticalCurvedList"/>
    <dgm:cxn modelId="{06C55957-5FA8-4748-9CB9-01CEC13BDEFF}" type="presParOf" srcId="{4105A582-59CE-47B0-BD36-F4C87E8CB8A2}" destId="{F87A279E-91EA-4ABE-87C7-CB820D4E741E}" srcOrd="0" destOrd="0" presId="urn:microsoft.com/office/officeart/2008/layout/VerticalCurvedList"/>
    <dgm:cxn modelId="{0FE6FD3A-FED4-4035-8464-FA8CF7D00DDC}" type="presParOf" srcId="{C6F9F284-C515-4693-890F-CB4F315BB72A}" destId="{DA9BE724-47F8-4CB7-822E-7BA631212021}" srcOrd="7" destOrd="0" presId="urn:microsoft.com/office/officeart/2008/layout/VerticalCurvedList"/>
    <dgm:cxn modelId="{F1EE073B-E323-4C1D-9A7D-3DB97FB840BC}" type="presParOf" srcId="{C6F9F284-C515-4693-890F-CB4F315BB72A}" destId="{005CCB2B-08CD-4303-B99F-B5C2991C4030}" srcOrd="8" destOrd="0" presId="urn:microsoft.com/office/officeart/2008/layout/VerticalCurvedList"/>
    <dgm:cxn modelId="{A2B6F3A3-508A-4597-9A64-D79DE9ADC1F8}" type="presParOf" srcId="{005CCB2B-08CD-4303-B99F-B5C2991C4030}" destId="{2A5638EA-B194-49C0-8C28-1880226AD778}" srcOrd="0" destOrd="0" presId="urn:microsoft.com/office/officeart/2008/layout/VerticalCurvedList"/>
    <dgm:cxn modelId="{2D899865-FE1E-471F-87EA-299B2799DF78}" type="presParOf" srcId="{C6F9F284-C515-4693-890F-CB4F315BB72A}" destId="{DDD4B20B-39ED-497F-9B31-38AAA4B3B745}" srcOrd="9" destOrd="0" presId="urn:microsoft.com/office/officeart/2008/layout/VerticalCurvedList"/>
    <dgm:cxn modelId="{F028AAFD-E125-4CE2-9704-265B49CFC3A5}" type="presParOf" srcId="{C6F9F284-C515-4693-890F-CB4F315BB72A}" destId="{FED00F83-877A-4DC7-9C63-2F5A3D2EA3DD}" srcOrd="10" destOrd="0" presId="urn:microsoft.com/office/officeart/2008/layout/VerticalCurvedList"/>
    <dgm:cxn modelId="{CBE751D0-8DBE-4D2C-9337-8B599E01747A}" type="presParOf" srcId="{FED00F83-877A-4DC7-9C63-2F5A3D2EA3DD}" destId="{5541E733-E159-4A2E-AAF6-1080DBEFE50B}" srcOrd="0" destOrd="0" presId="urn:microsoft.com/office/officeart/2008/layout/VerticalCurvedList"/>
    <dgm:cxn modelId="{D532A1E8-F898-4874-872B-737A8F87F965}" type="presParOf" srcId="{C6F9F284-C515-4693-890F-CB4F315BB72A}" destId="{301B531D-3574-4568-A4B5-259379E4083F}" srcOrd="11" destOrd="0" presId="urn:microsoft.com/office/officeart/2008/layout/VerticalCurvedList"/>
    <dgm:cxn modelId="{7175869A-BD23-4A9F-B9A1-B5BB0848E274}" type="presParOf" srcId="{C6F9F284-C515-4693-890F-CB4F315BB72A}" destId="{5EA1B72D-97CA-4DAF-8CC4-C241AFB43296}" srcOrd="12" destOrd="0" presId="urn:microsoft.com/office/officeart/2008/layout/VerticalCurvedList"/>
    <dgm:cxn modelId="{3FE019DE-484C-49B4-A126-DBFC014ED708}" type="presParOf" srcId="{5EA1B72D-97CA-4DAF-8CC4-C241AFB43296}" destId="{4CF415E2-DB50-4C4A-BD14-C5CEEF912B7F}" srcOrd="0" destOrd="0" presId="urn:microsoft.com/office/officeart/2008/layout/VerticalCurvedList"/>
    <dgm:cxn modelId="{D9321D7D-9102-4B62-B303-D302D2BBB80F}" type="presParOf" srcId="{C6F9F284-C515-4693-890F-CB4F315BB72A}" destId="{858B2658-2659-479D-A998-B7106BBAB67E}" srcOrd="13" destOrd="0" presId="urn:microsoft.com/office/officeart/2008/layout/VerticalCurvedList"/>
    <dgm:cxn modelId="{0CB940B6-7761-4D52-B861-809BC984E28C}" type="presParOf" srcId="{C6F9F284-C515-4693-890F-CB4F315BB72A}" destId="{3AC6A61B-B7DD-435B-B9FB-8053DC733D41}" srcOrd="14" destOrd="0" presId="urn:microsoft.com/office/officeart/2008/layout/VerticalCurvedList"/>
    <dgm:cxn modelId="{A5EFE9BF-4F9E-4AA5-B157-FC258DA2343B}" type="presParOf" srcId="{3AC6A61B-B7DD-435B-B9FB-8053DC733D41}" destId="{8CC371D3-0CD0-4A4C-ABB0-7DF8E3F8843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15EC4A1-4596-4D01-9817-18FADAF70D8B}" type="doc">
      <dgm:prSet loTypeId="urn:microsoft.com/office/officeart/2009/layout/CircleArrowProcess" loCatId="process" qsTypeId="urn:microsoft.com/office/officeart/2005/8/quickstyle/simple1" qsCatId="simple" csTypeId="urn:microsoft.com/office/officeart/2005/8/colors/accent1_2" csCatId="accent1" phldr="1"/>
      <dgm:spPr>
        <a:scene3d>
          <a:camera prst="orthographicFront">
            <a:rot lat="0" lon="0" rev="0"/>
          </a:camera>
          <a:lightRig rig="glow" dir="t">
            <a:rot lat="0" lon="0" rev="4800000"/>
          </a:lightRig>
        </a:scene3d>
      </dgm:spPr>
      <dgm:t>
        <a:bodyPr/>
        <a:lstStyle/>
        <a:p>
          <a:pPr rtl="1"/>
          <a:endParaRPr lang="ar-EG"/>
        </a:p>
      </dgm:t>
    </dgm:pt>
    <dgm:pt modelId="{1DDA9E22-5B28-4F9C-9D98-E3943793C837}">
      <dgm:prSet phldrT="[Tex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latin typeface="Traditional Arabic" pitchFamily="18" charset="-78"/>
              <a:cs typeface="Traditional Arabic" pitchFamily="18" charset="-78"/>
            </a:rPr>
            <a:t>التخطيط للمستقبل</a:t>
          </a:r>
          <a:endParaRPr lang="ar-EG" sz="3200" b="1" dirty="0">
            <a:latin typeface="Traditional Arabic" pitchFamily="18" charset="-78"/>
            <a:cs typeface="Traditional Arabic" pitchFamily="18" charset="-78"/>
          </a:endParaRPr>
        </a:p>
      </dgm:t>
    </dgm:pt>
    <dgm:pt modelId="{D536C024-D960-44D2-A993-B02E16AEDBE8}" type="parTrans" cxnId="{6D69D253-00CC-48C7-9593-DB3781DA25EC}">
      <dgm:prSet/>
      <dgm:spPr/>
      <dgm:t>
        <a:bodyPr/>
        <a:lstStyle/>
        <a:p>
          <a:pPr rtl="1"/>
          <a:endParaRPr lang="ar-EG" sz="3200" b="1">
            <a:latin typeface="Traditional Arabic" pitchFamily="18" charset="-78"/>
            <a:cs typeface="Traditional Arabic" pitchFamily="18" charset="-78"/>
          </a:endParaRPr>
        </a:p>
      </dgm:t>
    </dgm:pt>
    <dgm:pt modelId="{9572A29C-D9AC-4E90-8021-055E109CB1A9}" type="sibTrans" cxnId="{6D69D253-00CC-48C7-9593-DB3781DA25EC}">
      <dgm:prSet/>
      <dgm:spPr/>
      <dgm:t>
        <a:bodyPr/>
        <a:lstStyle/>
        <a:p>
          <a:pPr rtl="1"/>
          <a:endParaRPr lang="ar-EG" sz="3200" b="1">
            <a:latin typeface="Traditional Arabic" pitchFamily="18" charset="-78"/>
            <a:cs typeface="Traditional Arabic" pitchFamily="18" charset="-78"/>
          </a:endParaRPr>
        </a:p>
      </dgm:t>
    </dgm:pt>
    <dgm:pt modelId="{CC2AFD8E-8107-4CD7-AA5B-8CA4268E8091}">
      <dgm:prSet phldrT="[Tex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latin typeface="Traditional Arabic" pitchFamily="18" charset="-78"/>
              <a:cs typeface="Traditional Arabic" pitchFamily="18" charset="-78"/>
            </a:rPr>
            <a:t>صندوق للطوارئ</a:t>
          </a:r>
          <a:endParaRPr lang="ar-EG" sz="3200" b="1" dirty="0">
            <a:latin typeface="Traditional Arabic" pitchFamily="18" charset="-78"/>
            <a:cs typeface="Traditional Arabic" pitchFamily="18" charset="-78"/>
          </a:endParaRPr>
        </a:p>
      </dgm:t>
    </dgm:pt>
    <dgm:pt modelId="{06999BD2-D2C8-4FAB-A4B7-7D641DBAF0D8}" type="parTrans" cxnId="{6B3DA2DB-8D0D-4320-88A8-BB43DE4D1C38}">
      <dgm:prSet/>
      <dgm:spPr/>
      <dgm:t>
        <a:bodyPr/>
        <a:lstStyle/>
        <a:p>
          <a:pPr rtl="1"/>
          <a:endParaRPr lang="ar-EG" sz="3200" b="1">
            <a:latin typeface="Traditional Arabic" pitchFamily="18" charset="-78"/>
            <a:cs typeface="Traditional Arabic" pitchFamily="18" charset="-78"/>
          </a:endParaRPr>
        </a:p>
      </dgm:t>
    </dgm:pt>
    <dgm:pt modelId="{CE0DB9EA-2A49-4576-A0DB-27B812147641}" type="sibTrans" cxnId="{6B3DA2DB-8D0D-4320-88A8-BB43DE4D1C38}">
      <dgm:prSet/>
      <dgm:spPr/>
      <dgm:t>
        <a:bodyPr/>
        <a:lstStyle/>
        <a:p>
          <a:pPr rtl="1"/>
          <a:endParaRPr lang="ar-EG" sz="3200" b="1">
            <a:latin typeface="Traditional Arabic" pitchFamily="18" charset="-78"/>
            <a:cs typeface="Traditional Arabic" pitchFamily="18" charset="-78"/>
          </a:endParaRPr>
        </a:p>
      </dgm:t>
    </dgm:pt>
    <dgm:pt modelId="{9A2EECAD-DC89-4B60-88B6-2F0C54B0EBEB}">
      <dgm:prSet phldrT="[Tex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SA" sz="2400" b="1" dirty="0" smtClean="0">
              <a:latin typeface="Traditional Arabic" pitchFamily="18" charset="-78"/>
              <a:cs typeface="Traditional Arabic" pitchFamily="18" charset="-78"/>
            </a:rPr>
            <a:t>الإدخار لنفقات التعليم العالي</a:t>
          </a:r>
          <a:endParaRPr lang="ar-EG" sz="2400" b="1" dirty="0">
            <a:latin typeface="Traditional Arabic" pitchFamily="18" charset="-78"/>
            <a:cs typeface="Traditional Arabic" pitchFamily="18" charset="-78"/>
          </a:endParaRPr>
        </a:p>
      </dgm:t>
    </dgm:pt>
    <dgm:pt modelId="{FACC955A-CA32-4C82-8035-6A1DECD33793}" type="parTrans" cxnId="{32D68BD2-C516-48A8-B29C-8976814369C1}">
      <dgm:prSet/>
      <dgm:spPr/>
      <dgm:t>
        <a:bodyPr/>
        <a:lstStyle/>
        <a:p>
          <a:pPr rtl="1"/>
          <a:endParaRPr lang="ar-EG" sz="3200" b="1">
            <a:latin typeface="Traditional Arabic" pitchFamily="18" charset="-78"/>
            <a:cs typeface="Traditional Arabic" pitchFamily="18" charset="-78"/>
          </a:endParaRPr>
        </a:p>
      </dgm:t>
    </dgm:pt>
    <dgm:pt modelId="{D448EB53-55BF-43F0-8DF7-3FE1A278D85F}" type="sibTrans" cxnId="{32D68BD2-C516-48A8-B29C-8976814369C1}">
      <dgm:prSet/>
      <dgm:spPr/>
      <dgm:t>
        <a:bodyPr/>
        <a:lstStyle/>
        <a:p>
          <a:pPr rtl="1"/>
          <a:endParaRPr lang="ar-EG" sz="3200" b="1">
            <a:latin typeface="Traditional Arabic" pitchFamily="18" charset="-78"/>
            <a:cs typeface="Traditional Arabic" pitchFamily="18" charset="-78"/>
          </a:endParaRPr>
        </a:p>
      </dgm:t>
    </dgm:pt>
    <dgm:pt modelId="{D5D770F3-4E9E-4B92-8175-8A88FFC19FCE}" type="pres">
      <dgm:prSet presAssocID="{015EC4A1-4596-4D01-9817-18FADAF70D8B}" presName="Name0" presStyleCnt="0">
        <dgm:presLayoutVars>
          <dgm:chMax val="7"/>
          <dgm:chPref val="7"/>
          <dgm:dir/>
          <dgm:animLvl val="lvl"/>
        </dgm:presLayoutVars>
      </dgm:prSet>
      <dgm:spPr/>
      <dgm:t>
        <a:bodyPr/>
        <a:lstStyle/>
        <a:p>
          <a:pPr rtl="1"/>
          <a:endParaRPr lang="ar-EG"/>
        </a:p>
      </dgm:t>
    </dgm:pt>
    <dgm:pt modelId="{2C18C814-385B-45D6-827A-6AF7B3898E21}" type="pres">
      <dgm:prSet presAssocID="{1DDA9E22-5B28-4F9C-9D98-E3943793C837}" presName="Accent1"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07ADC4BB-6B78-48AA-8A76-0216A954AB5E}" type="pres">
      <dgm:prSet presAssocID="{1DDA9E22-5B28-4F9C-9D98-E3943793C837}" presName="Accent" presStyleLbl="node1" presStyleIdx="0" presStyleCnt="3"/>
      <dgm:spPr>
        <a:solidFill>
          <a:schemeClr val="bg1">
            <a:lumMod val="6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C12DB2F1-B75B-4A06-84AF-9D6C38F51E31}" type="pres">
      <dgm:prSet presAssocID="{1DDA9E22-5B28-4F9C-9D98-E3943793C837}" presName="Parent1" presStyleLbl="revTx" presStyleIdx="0" presStyleCnt="3" custLinFactNeighborX="1624" custLinFactNeighborY="-25014">
        <dgm:presLayoutVars>
          <dgm:chMax val="1"/>
          <dgm:chPref val="1"/>
          <dgm:bulletEnabled val="1"/>
        </dgm:presLayoutVars>
      </dgm:prSet>
      <dgm:spPr/>
      <dgm:t>
        <a:bodyPr/>
        <a:lstStyle/>
        <a:p>
          <a:pPr rtl="1"/>
          <a:endParaRPr lang="ar-EG"/>
        </a:p>
      </dgm:t>
    </dgm:pt>
    <dgm:pt modelId="{F18C6093-5A19-4912-BE28-DA7B1C16F086}" type="pres">
      <dgm:prSet presAssocID="{CC2AFD8E-8107-4CD7-AA5B-8CA4268E8091}" presName="Accent2"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F93C48E3-45B8-41B1-AFFC-DDE1B175D424}" type="pres">
      <dgm:prSet presAssocID="{CC2AFD8E-8107-4CD7-AA5B-8CA4268E8091}" presName="Accent" presStyleLbl="node1" presStyleIdx="1" presStyleCnt="3" custScaleX="111517"/>
      <dgm:spPr>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27FD436B-BDC4-4F41-B0DE-BDEB6FE99AEE}" type="pres">
      <dgm:prSet presAssocID="{CC2AFD8E-8107-4CD7-AA5B-8CA4268E8091}" presName="Parent2" presStyleLbl="revTx" presStyleIdx="1" presStyleCnt="3" custScaleX="130313">
        <dgm:presLayoutVars>
          <dgm:chMax val="1"/>
          <dgm:chPref val="1"/>
          <dgm:bulletEnabled val="1"/>
        </dgm:presLayoutVars>
      </dgm:prSet>
      <dgm:spPr/>
      <dgm:t>
        <a:bodyPr/>
        <a:lstStyle/>
        <a:p>
          <a:pPr rtl="1"/>
          <a:endParaRPr lang="ar-EG"/>
        </a:p>
      </dgm:t>
    </dgm:pt>
    <dgm:pt modelId="{AD52FE01-BFA2-4C5D-A722-ECE73BAD61D1}" type="pres">
      <dgm:prSet presAssocID="{9A2EECAD-DC89-4B60-88B6-2F0C54B0EBEB}" presName="Accent3"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BA4F5F6C-4DBF-4DEF-B776-BE9B285AE9F0}" type="pres">
      <dgm:prSet presAssocID="{9A2EECAD-DC89-4B60-88B6-2F0C54B0EBEB}" presName="Accent" presStyleLbl="node1" presStyleIdx="2" presStyleCnt="3" custScaleX="126236"/>
      <dgm:spPr>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D9E2FA99-1C81-41DF-A03B-F5BF5F54F7B1}" type="pres">
      <dgm:prSet presAssocID="{9A2EECAD-DC89-4B60-88B6-2F0C54B0EBEB}" presName="Parent3" presStyleLbl="revTx" presStyleIdx="2" presStyleCnt="3">
        <dgm:presLayoutVars>
          <dgm:chMax val="1"/>
          <dgm:chPref val="1"/>
          <dgm:bulletEnabled val="1"/>
        </dgm:presLayoutVars>
      </dgm:prSet>
      <dgm:spPr/>
      <dgm:t>
        <a:bodyPr/>
        <a:lstStyle/>
        <a:p>
          <a:pPr rtl="1"/>
          <a:endParaRPr lang="ar-EG"/>
        </a:p>
      </dgm:t>
    </dgm:pt>
  </dgm:ptLst>
  <dgm:cxnLst>
    <dgm:cxn modelId="{6B3DA2DB-8D0D-4320-88A8-BB43DE4D1C38}" srcId="{015EC4A1-4596-4D01-9817-18FADAF70D8B}" destId="{CC2AFD8E-8107-4CD7-AA5B-8CA4268E8091}" srcOrd="1" destOrd="0" parTransId="{06999BD2-D2C8-4FAB-A4B7-7D641DBAF0D8}" sibTransId="{CE0DB9EA-2A49-4576-A0DB-27B812147641}"/>
    <dgm:cxn modelId="{2A40FE17-9AEA-4D97-B39E-20DDF28478D2}" type="presOf" srcId="{CC2AFD8E-8107-4CD7-AA5B-8CA4268E8091}" destId="{27FD436B-BDC4-4F41-B0DE-BDEB6FE99AEE}" srcOrd="0" destOrd="0" presId="urn:microsoft.com/office/officeart/2009/layout/CircleArrowProcess"/>
    <dgm:cxn modelId="{32D68BD2-C516-48A8-B29C-8976814369C1}" srcId="{015EC4A1-4596-4D01-9817-18FADAF70D8B}" destId="{9A2EECAD-DC89-4B60-88B6-2F0C54B0EBEB}" srcOrd="2" destOrd="0" parTransId="{FACC955A-CA32-4C82-8035-6A1DECD33793}" sibTransId="{D448EB53-55BF-43F0-8DF7-3FE1A278D85F}"/>
    <dgm:cxn modelId="{6D69D253-00CC-48C7-9593-DB3781DA25EC}" srcId="{015EC4A1-4596-4D01-9817-18FADAF70D8B}" destId="{1DDA9E22-5B28-4F9C-9D98-E3943793C837}" srcOrd="0" destOrd="0" parTransId="{D536C024-D960-44D2-A993-B02E16AEDBE8}" sibTransId="{9572A29C-D9AC-4E90-8021-055E109CB1A9}"/>
    <dgm:cxn modelId="{4F77E241-D869-4FC4-8D41-BA4FC14A179C}" type="presOf" srcId="{015EC4A1-4596-4D01-9817-18FADAF70D8B}" destId="{D5D770F3-4E9E-4B92-8175-8A88FFC19FCE}" srcOrd="0" destOrd="0" presId="urn:microsoft.com/office/officeart/2009/layout/CircleArrowProcess"/>
    <dgm:cxn modelId="{EAF2CADA-95BC-4A92-B2F6-1B6702508386}" type="presOf" srcId="{9A2EECAD-DC89-4B60-88B6-2F0C54B0EBEB}" destId="{D9E2FA99-1C81-41DF-A03B-F5BF5F54F7B1}" srcOrd="0" destOrd="0" presId="urn:microsoft.com/office/officeart/2009/layout/CircleArrowProcess"/>
    <dgm:cxn modelId="{3468082D-D842-4CC5-A0C0-A6281DF0C1C0}" type="presOf" srcId="{1DDA9E22-5B28-4F9C-9D98-E3943793C837}" destId="{C12DB2F1-B75B-4A06-84AF-9D6C38F51E31}" srcOrd="0" destOrd="0" presId="urn:microsoft.com/office/officeart/2009/layout/CircleArrowProcess"/>
    <dgm:cxn modelId="{A99C44D6-2286-4D2D-9B9F-B213B56BF5F9}" type="presParOf" srcId="{D5D770F3-4E9E-4B92-8175-8A88FFC19FCE}" destId="{2C18C814-385B-45D6-827A-6AF7B3898E21}" srcOrd="0" destOrd="0" presId="urn:microsoft.com/office/officeart/2009/layout/CircleArrowProcess"/>
    <dgm:cxn modelId="{3A1746A9-0373-4FF8-AF22-A1F2DABEEFC6}" type="presParOf" srcId="{2C18C814-385B-45D6-827A-6AF7B3898E21}" destId="{07ADC4BB-6B78-48AA-8A76-0216A954AB5E}" srcOrd="0" destOrd="0" presId="urn:microsoft.com/office/officeart/2009/layout/CircleArrowProcess"/>
    <dgm:cxn modelId="{15DEA82F-76B6-4367-8C63-63CFB9B018CD}" type="presParOf" srcId="{D5D770F3-4E9E-4B92-8175-8A88FFC19FCE}" destId="{C12DB2F1-B75B-4A06-84AF-9D6C38F51E31}" srcOrd="1" destOrd="0" presId="urn:microsoft.com/office/officeart/2009/layout/CircleArrowProcess"/>
    <dgm:cxn modelId="{4B3482A6-C374-4F16-94C1-7AEC9988EB44}" type="presParOf" srcId="{D5D770F3-4E9E-4B92-8175-8A88FFC19FCE}" destId="{F18C6093-5A19-4912-BE28-DA7B1C16F086}" srcOrd="2" destOrd="0" presId="urn:microsoft.com/office/officeart/2009/layout/CircleArrowProcess"/>
    <dgm:cxn modelId="{57C42DE6-69C0-4653-93B5-75BEAE43625E}" type="presParOf" srcId="{F18C6093-5A19-4912-BE28-DA7B1C16F086}" destId="{F93C48E3-45B8-41B1-AFFC-DDE1B175D424}" srcOrd="0" destOrd="0" presId="urn:microsoft.com/office/officeart/2009/layout/CircleArrowProcess"/>
    <dgm:cxn modelId="{2EE9AEDB-DEE7-49EF-81BE-59FDE5D6E33E}" type="presParOf" srcId="{D5D770F3-4E9E-4B92-8175-8A88FFC19FCE}" destId="{27FD436B-BDC4-4F41-B0DE-BDEB6FE99AEE}" srcOrd="3" destOrd="0" presId="urn:microsoft.com/office/officeart/2009/layout/CircleArrowProcess"/>
    <dgm:cxn modelId="{5362EFCC-E13A-4F4E-BB4E-DAB4E70C4376}" type="presParOf" srcId="{D5D770F3-4E9E-4B92-8175-8A88FFC19FCE}" destId="{AD52FE01-BFA2-4C5D-A722-ECE73BAD61D1}" srcOrd="4" destOrd="0" presId="urn:microsoft.com/office/officeart/2009/layout/CircleArrowProcess"/>
    <dgm:cxn modelId="{50195BBF-F08D-467B-A9E5-8099D8D9D1B0}" type="presParOf" srcId="{AD52FE01-BFA2-4C5D-A722-ECE73BAD61D1}" destId="{BA4F5F6C-4DBF-4DEF-B776-BE9B285AE9F0}" srcOrd="0" destOrd="0" presId="urn:microsoft.com/office/officeart/2009/layout/CircleArrowProcess"/>
    <dgm:cxn modelId="{031CECF3-5F7A-4ED8-A050-0E1FEE7891FD}" type="presParOf" srcId="{D5D770F3-4E9E-4B92-8175-8A88FFC19FCE}" destId="{D9E2FA99-1C81-41DF-A03B-F5BF5F54F7B1}"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A1185FE-402F-4FD8-A1A0-BBAAE56C5470}" type="doc">
      <dgm:prSet loTypeId="urn:microsoft.com/office/officeart/2005/8/layout/gear1" loCatId="relationship" qsTypeId="urn:microsoft.com/office/officeart/2005/8/quickstyle/simple5" qsCatId="simple" csTypeId="urn:microsoft.com/office/officeart/2005/8/colors/colorful1" csCatId="colorful" phldr="1"/>
      <dgm:spPr/>
    </dgm:pt>
    <dgm:pt modelId="{CB1E533C-FF1B-4044-BC25-E7ADCC6499D4}">
      <dgm:prSet phldrT="[Text]" custT="1"/>
      <dgm:spPr/>
      <dgm:t>
        <a:bodyPr/>
        <a:lstStyle/>
        <a:p>
          <a:pPr rtl="1"/>
          <a:r>
            <a:rPr lang="ar-SA" sz="2800" b="1" dirty="0" smtClean="0">
              <a:latin typeface="Traditional Arabic" pitchFamily="18" charset="-78"/>
              <a:cs typeface="Traditional Arabic" pitchFamily="18" charset="-78"/>
            </a:rPr>
            <a:t>بيع المجهول             </a:t>
          </a:r>
          <a:endParaRPr lang="ar-EG" sz="2800" dirty="0">
            <a:latin typeface="Traditional Arabic" pitchFamily="18" charset="-78"/>
            <a:cs typeface="Traditional Arabic" pitchFamily="18" charset="-78"/>
          </a:endParaRPr>
        </a:p>
      </dgm:t>
    </dgm:pt>
    <dgm:pt modelId="{B7141861-F380-4454-B04C-3E0173B96AE6}" type="parTrans" cxnId="{205D24B8-E5D6-41C9-9FE5-8B0678D529C2}">
      <dgm:prSet/>
      <dgm:spPr/>
      <dgm:t>
        <a:bodyPr/>
        <a:lstStyle/>
        <a:p>
          <a:pPr rtl="1"/>
          <a:endParaRPr lang="ar-EG"/>
        </a:p>
      </dgm:t>
    </dgm:pt>
    <dgm:pt modelId="{710EA322-78A1-4479-8B61-5C086504A2B2}" type="sibTrans" cxnId="{205D24B8-E5D6-41C9-9FE5-8B0678D529C2}">
      <dgm:prSet/>
      <dgm:spPr/>
      <dgm:t>
        <a:bodyPr/>
        <a:lstStyle/>
        <a:p>
          <a:pPr rtl="1"/>
          <a:endParaRPr lang="ar-EG"/>
        </a:p>
      </dgm:t>
    </dgm:pt>
    <dgm:pt modelId="{B874AE05-F337-4A2F-96A7-4BED0D080B98}">
      <dgm:prSet phldrT="[Text]" custT="1"/>
      <dgm:spPr/>
      <dgm:t>
        <a:bodyPr/>
        <a:lstStyle/>
        <a:p>
          <a:pPr rtl="1"/>
          <a:r>
            <a:rPr lang="ar-EG" sz="2800" b="1" dirty="0" smtClean="0">
              <a:latin typeface="Traditional Arabic" pitchFamily="18" charset="-78"/>
              <a:cs typeface="Traditional Arabic" pitchFamily="18" charset="-78"/>
            </a:rPr>
            <a:t>ا</a:t>
          </a:r>
          <a:r>
            <a:rPr lang="ar-SA" sz="2800" b="1" dirty="0" smtClean="0">
              <a:latin typeface="Traditional Arabic" pitchFamily="18" charset="-78"/>
              <a:cs typeface="Traditional Arabic" pitchFamily="18" charset="-78"/>
            </a:rPr>
            <a:t>لبيع المعلق </a:t>
          </a:r>
          <a:endParaRPr lang="ar-EG" sz="2800" dirty="0">
            <a:latin typeface="Traditional Arabic" pitchFamily="18" charset="-78"/>
            <a:cs typeface="Traditional Arabic" pitchFamily="18" charset="-78"/>
          </a:endParaRPr>
        </a:p>
      </dgm:t>
    </dgm:pt>
    <dgm:pt modelId="{E930FD4D-FFC3-4B15-A32A-57A02C486232}" type="parTrans" cxnId="{560FCB04-BFA2-4BBB-8646-D8E929FDF71D}">
      <dgm:prSet/>
      <dgm:spPr/>
      <dgm:t>
        <a:bodyPr/>
        <a:lstStyle/>
        <a:p>
          <a:pPr rtl="1"/>
          <a:endParaRPr lang="ar-EG"/>
        </a:p>
      </dgm:t>
    </dgm:pt>
    <dgm:pt modelId="{07F29CCB-7EAE-4179-8F7C-2DA36005B5E9}" type="sibTrans" cxnId="{560FCB04-BFA2-4BBB-8646-D8E929FDF71D}">
      <dgm:prSet/>
      <dgm:spPr/>
      <dgm:t>
        <a:bodyPr/>
        <a:lstStyle/>
        <a:p>
          <a:pPr rtl="1"/>
          <a:endParaRPr lang="ar-EG"/>
        </a:p>
      </dgm:t>
    </dgm:pt>
    <dgm:pt modelId="{7F5CDB45-674F-4907-8016-FD8C08600EE2}">
      <dgm:prSet phldrT="[Text]" custT="1"/>
      <dgm:spPr/>
      <dgm:t>
        <a:bodyPr/>
        <a:lstStyle/>
        <a:p>
          <a:pPr rtl="1"/>
          <a:r>
            <a:rPr lang="ar-SA" sz="2800" b="1" dirty="0" smtClean="0">
              <a:latin typeface="Traditional Arabic" pitchFamily="18" charset="-78"/>
              <a:cs typeface="Traditional Arabic" pitchFamily="18" charset="-78"/>
            </a:rPr>
            <a:t>البيع بالثمن المحرم             </a:t>
          </a:r>
          <a:endParaRPr lang="ar-EG" sz="2800" dirty="0">
            <a:latin typeface="Traditional Arabic" pitchFamily="18" charset="-78"/>
            <a:cs typeface="Traditional Arabic" pitchFamily="18" charset="-78"/>
          </a:endParaRPr>
        </a:p>
      </dgm:t>
    </dgm:pt>
    <dgm:pt modelId="{022AA930-FB71-464B-8E0F-3EAD88C35C51}" type="parTrans" cxnId="{C24080A0-EAF7-47D4-8413-6EA480185384}">
      <dgm:prSet/>
      <dgm:spPr/>
      <dgm:t>
        <a:bodyPr/>
        <a:lstStyle/>
        <a:p>
          <a:pPr rtl="1"/>
          <a:endParaRPr lang="ar-EG"/>
        </a:p>
      </dgm:t>
    </dgm:pt>
    <dgm:pt modelId="{86D8B3E5-C181-4229-A076-233DDA0CED10}" type="sibTrans" cxnId="{C24080A0-EAF7-47D4-8413-6EA480185384}">
      <dgm:prSet/>
      <dgm:spPr/>
      <dgm:t>
        <a:bodyPr/>
        <a:lstStyle/>
        <a:p>
          <a:pPr rtl="1"/>
          <a:endParaRPr lang="ar-EG"/>
        </a:p>
      </dgm:t>
    </dgm:pt>
    <dgm:pt modelId="{A039695A-95B2-4590-AA80-CB47B392FB6D}" type="pres">
      <dgm:prSet presAssocID="{2A1185FE-402F-4FD8-A1A0-BBAAE56C5470}" presName="composite" presStyleCnt="0">
        <dgm:presLayoutVars>
          <dgm:chMax val="3"/>
          <dgm:animLvl val="lvl"/>
          <dgm:resizeHandles val="exact"/>
        </dgm:presLayoutVars>
      </dgm:prSet>
      <dgm:spPr/>
    </dgm:pt>
    <dgm:pt modelId="{6508A32D-5829-4590-80AE-741DF7C8A0B5}" type="pres">
      <dgm:prSet presAssocID="{CB1E533C-FF1B-4044-BC25-E7ADCC6499D4}" presName="gear1" presStyleLbl="node1" presStyleIdx="0" presStyleCnt="3">
        <dgm:presLayoutVars>
          <dgm:chMax val="1"/>
          <dgm:bulletEnabled val="1"/>
        </dgm:presLayoutVars>
      </dgm:prSet>
      <dgm:spPr/>
      <dgm:t>
        <a:bodyPr/>
        <a:lstStyle/>
        <a:p>
          <a:pPr rtl="1"/>
          <a:endParaRPr lang="ar-EG"/>
        </a:p>
      </dgm:t>
    </dgm:pt>
    <dgm:pt modelId="{D32E07B1-BAAE-4010-A312-9C596FFAB6BB}" type="pres">
      <dgm:prSet presAssocID="{CB1E533C-FF1B-4044-BC25-E7ADCC6499D4}" presName="gear1srcNode" presStyleLbl="node1" presStyleIdx="0" presStyleCnt="3"/>
      <dgm:spPr/>
      <dgm:t>
        <a:bodyPr/>
        <a:lstStyle/>
        <a:p>
          <a:pPr rtl="1"/>
          <a:endParaRPr lang="ar-EG"/>
        </a:p>
      </dgm:t>
    </dgm:pt>
    <dgm:pt modelId="{4C3CEB00-26F2-452F-824D-76264F3E8030}" type="pres">
      <dgm:prSet presAssocID="{CB1E533C-FF1B-4044-BC25-E7ADCC6499D4}" presName="gear1dstNode" presStyleLbl="node1" presStyleIdx="0" presStyleCnt="3"/>
      <dgm:spPr/>
      <dgm:t>
        <a:bodyPr/>
        <a:lstStyle/>
        <a:p>
          <a:pPr rtl="1"/>
          <a:endParaRPr lang="ar-EG"/>
        </a:p>
      </dgm:t>
    </dgm:pt>
    <dgm:pt modelId="{5D467BF9-1690-447E-822F-0D49946041EE}" type="pres">
      <dgm:prSet presAssocID="{B874AE05-F337-4A2F-96A7-4BED0D080B98}" presName="gear2" presStyleLbl="node1" presStyleIdx="1" presStyleCnt="3" custScaleX="117166" custScaleY="131603" custLinFactNeighborX="-16083" custLinFactNeighborY="2536">
        <dgm:presLayoutVars>
          <dgm:chMax val="1"/>
          <dgm:bulletEnabled val="1"/>
        </dgm:presLayoutVars>
      </dgm:prSet>
      <dgm:spPr/>
      <dgm:t>
        <a:bodyPr/>
        <a:lstStyle/>
        <a:p>
          <a:pPr rtl="1"/>
          <a:endParaRPr lang="ar-EG"/>
        </a:p>
      </dgm:t>
    </dgm:pt>
    <dgm:pt modelId="{08179384-8C3E-4577-8E45-BDAFF81CF39B}" type="pres">
      <dgm:prSet presAssocID="{B874AE05-F337-4A2F-96A7-4BED0D080B98}" presName="gear2srcNode" presStyleLbl="node1" presStyleIdx="1" presStyleCnt="3"/>
      <dgm:spPr/>
      <dgm:t>
        <a:bodyPr/>
        <a:lstStyle/>
        <a:p>
          <a:pPr rtl="1"/>
          <a:endParaRPr lang="ar-EG"/>
        </a:p>
      </dgm:t>
    </dgm:pt>
    <dgm:pt modelId="{AE8E0818-7BBD-40F8-A00F-3DB081E847FD}" type="pres">
      <dgm:prSet presAssocID="{B874AE05-F337-4A2F-96A7-4BED0D080B98}" presName="gear2dstNode" presStyleLbl="node1" presStyleIdx="1" presStyleCnt="3"/>
      <dgm:spPr/>
      <dgm:t>
        <a:bodyPr/>
        <a:lstStyle/>
        <a:p>
          <a:pPr rtl="1"/>
          <a:endParaRPr lang="ar-EG"/>
        </a:p>
      </dgm:t>
    </dgm:pt>
    <dgm:pt modelId="{3350271C-3A8A-417E-A7BB-C38A5FD9E535}" type="pres">
      <dgm:prSet presAssocID="{7F5CDB45-674F-4907-8016-FD8C08600EE2}" presName="gear3" presStyleLbl="node1" presStyleIdx="2" presStyleCnt="3" custScaleX="145775" custScaleY="155222"/>
      <dgm:spPr/>
      <dgm:t>
        <a:bodyPr/>
        <a:lstStyle/>
        <a:p>
          <a:pPr rtl="1"/>
          <a:endParaRPr lang="ar-EG"/>
        </a:p>
      </dgm:t>
    </dgm:pt>
    <dgm:pt modelId="{E6546860-6D79-4F67-A353-CA935C9A2821}" type="pres">
      <dgm:prSet presAssocID="{7F5CDB45-674F-4907-8016-FD8C08600EE2}" presName="gear3tx" presStyleLbl="node1" presStyleIdx="2" presStyleCnt="3">
        <dgm:presLayoutVars>
          <dgm:chMax val="1"/>
          <dgm:bulletEnabled val="1"/>
        </dgm:presLayoutVars>
      </dgm:prSet>
      <dgm:spPr/>
      <dgm:t>
        <a:bodyPr/>
        <a:lstStyle/>
        <a:p>
          <a:pPr rtl="1"/>
          <a:endParaRPr lang="ar-EG"/>
        </a:p>
      </dgm:t>
    </dgm:pt>
    <dgm:pt modelId="{3CA13538-8928-4289-9EED-D9FA67178A4C}" type="pres">
      <dgm:prSet presAssocID="{7F5CDB45-674F-4907-8016-FD8C08600EE2}" presName="gear3srcNode" presStyleLbl="node1" presStyleIdx="2" presStyleCnt="3"/>
      <dgm:spPr/>
      <dgm:t>
        <a:bodyPr/>
        <a:lstStyle/>
        <a:p>
          <a:pPr rtl="1"/>
          <a:endParaRPr lang="ar-EG"/>
        </a:p>
      </dgm:t>
    </dgm:pt>
    <dgm:pt modelId="{AADD289C-8366-4A07-9D2C-E8211E1A47F0}" type="pres">
      <dgm:prSet presAssocID="{7F5CDB45-674F-4907-8016-FD8C08600EE2}" presName="gear3dstNode" presStyleLbl="node1" presStyleIdx="2" presStyleCnt="3"/>
      <dgm:spPr/>
      <dgm:t>
        <a:bodyPr/>
        <a:lstStyle/>
        <a:p>
          <a:pPr rtl="1"/>
          <a:endParaRPr lang="ar-EG"/>
        </a:p>
      </dgm:t>
    </dgm:pt>
    <dgm:pt modelId="{2F19CF44-9910-4391-A3C3-142FC121148C}" type="pres">
      <dgm:prSet presAssocID="{710EA322-78A1-4479-8B61-5C086504A2B2}" presName="connector1" presStyleLbl="sibTrans2D1" presStyleIdx="0" presStyleCnt="3"/>
      <dgm:spPr/>
      <dgm:t>
        <a:bodyPr/>
        <a:lstStyle/>
        <a:p>
          <a:pPr rtl="1"/>
          <a:endParaRPr lang="ar-EG"/>
        </a:p>
      </dgm:t>
    </dgm:pt>
    <dgm:pt modelId="{8CEAEB3B-BD01-4E23-94D2-3DAB8F92F5E8}" type="pres">
      <dgm:prSet presAssocID="{07F29CCB-7EAE-4179-8F7C-2DA36005B5E9}" presName="connector2" presStyleLbl="sibTrans2D1" presStyleIdx="1" presStyleCnt="3"/>
      <dgm:spPr/>
      <dgm:t>
        <a:bodyPr/>
        <a:lstStyle/>
        <a:p>
          <a:pPr rtl="1"/>
          <a:endParaRPr lang="ar-EG"/>
        </a:p>
      </dgm:t>
    </dgm:pt>
    <dgm:pt modelId="{97F8CDB6-D255-477E-B746-C392B2979263}" type="pres">
      <dgm:prSet presAssocID="{86D8B3E5-C181-4229-A076-233DDA0CED10}" presName="connector3" presStyleLbl="sibTrans2D1" presStyleIdx="2" presStyleCnt="3"/>
      <dgm:spPr/>
      <dgm:t>
        <a:bodyPr/>
        <a:lstStyle/>
        <a:p>
          <a:pPr rtl="1"/>
          <a:endParaRPr lang="ar-EG"/>
        </a:p>
      </dgm:t>
    </dgm:pt>
  </dgm:ptLst>
  <dgm:cxnLst>
    <dgm:cxn modelId="{89CFD300-73FB-41BD-BA7D-222FDAAEDC0F}" type="presOf" srcId="{86D8B3E5-C181-4229-A076-233DDA0CED10}" destId="{97F8CDB6-D255-477E-B746-C392B2979263}" srcOrd="0" destOrd="0" presId="urn:microsoft.com/office/officeart/2005/8/layout/gear1"/>
    <dgm:cxn modelId="{CB47288E-3976-4BB2-8F1E-96A1AA9A88BB}" type="presOf" srcId="{B874AE05-F337-4A2F-96A7-4BED0D080B98}" destId="{AE8E0818-7BBD-40F8-A00F-3DB081E847FD}" srcOrd="2" destOrd="0" presId="urn:microsoft.com/office/officeart/2005/8/layout/gear1"/>
    <dgm:cxn modelId="{0CBB3941-F4D8-4B6F-8C54-C4BC439353A6}" type="presOf" srcId="{B874AE05-F337-4A2F-96A7-4BED0D080B98}" destId="{5D467BF9-1690-447E-822F-0D49946041EE}" srcOrd="0" destOrd="0" presId="urn:microsoft.com/office/officeart/2005/8/layout/gear1"/>
    <dgm:cxn modelId="{70B85FC8-F2B6-4DF2-BE8A-9908AF684BDA}" type="presOf" srcId="{7F5CDB45-674F-4907-8016-FD8C08600EE2}" destId="{3CA13538-8928-4289-9EED-D9FA67178A4C}" srcOrd="2" destOrd="0" presId="urn:microsoft.com/office/officeart/2005/8/layout/gear1"/>
    <dgm:cxn modelId="{205D24B8-E5D6-41C9-9FE5-8B0678D529C2}" srcId="{2A1185FE-402F-4FD8-A1A0-BBAAE56C5470}" destId="{CB1E533C-FF1B-4044-BC25-E7ADCC6499D4}" srcOrd="0" destOrd="0" parTransId="{B7141861-F380-4454-B04C-3E0173B96AE6}" sibTransId="{710EA322-78A1-4479-8B61-5C086504A2B2}"/>
    <dgm:cxn modelId="{9315431E-06A8-4E10-883E-E44DD8393BEC}" type="presOf" srcId="{B874AE05-F337-4A2F-96A7-4BED0D080B98}" destId="{08179384-8C3E-4577-8E45-BDAFF81CF39B}" srcOrd="1" destOrd="0" presId="urn:microsoft.com/office/officeart/2005/8/layout/gear1"/>
    <dgm:cxn modelId="{AB7B3CF5-4AF3-4B7E-8487-92514C4C73FB}" type="presOf" srcId="{7F5CDB45-674F-4907-8016-FD8C08600EE2}" destId="{3350271C-3A8A-417E-A7BB-C38A5FD9E535}" srcOrd="0" destOrd="0" presId="urn:microsoft.com/office/officeart/2005/8/layout/gear1"/>
    <dgm:cxn modelId="{527490EB-5280-4F7B-9042-5B38FF729FAD}" type="presOf" srcId="{CB1E533C-FF1B-4044-BC25-E7ADCC6499D4}" destId="{D32E07B1-BAAE-4010-A312-9C596FFAB6BB}" srcOrd="1" destOrd="0" presId="urn:microsoft.com/office/officeart/2005/8/layout/gear1"/>
    <dgm:cxn modelId="{4ECD43E5-7F70-4ED6-8304-D154AD0F4EA4}" type="presOf" srcId="{7F5CDB45-674F-4907-8016-FD8C08600EE2}" destId="{AADD289C-8366-4A07-9D2C-E8211E1A47F0}" srcOrd="3" destOrd="0" presId="urn:microsoft.com/office/officeart/2005/8/layout/gear1"/>
    <dgm:cxn modelId="{AF363392-8C16-4F50-B34D-344CD2CFE814}" type="presOf" srcId="{7F5CDB45-674F-4907-8016-FD8C08600EE2}" destId="{E6546860-6D79-4F67-A353-CA935C9A2821}" srcOrd="1" destOrd="0" presId="urn:microsoft.com/office/officeart/2005/8/layout/gear1"/>
    <dgm:cxn modelId="{B30B7F4B-4310-4DD0-8283-FD8174D76877}" type="presOf" srcId="{CB1E533C-FF1B-4044-BC25-E7ADCC6499D4}" destId="{4C3CEB00-26F2-452F-824D-76264F3E8030}" srcOrd="2" destOrd="0" presId="urn:microsoft.com/office/officeart/2005/8/layout/gear1"/>
    <dgm:cxn modelId="{560FCB04-BFA2-4BBB-8646-D8E929FDF71D}" srcId="{2A1185FE-402F-4FD8-A1A0-BBAAE56C5470}" destId="{B874AE05-F337-4A2F-96A7-4BED0D080B98}" srcOrd="1" destOrd="0" parTransId="{E930FD4D-FFC3-4B15-A32A-57A02C486232}" sibTransId="{07F29CCB-7EAE-4179-8F7C-2DA36005B5E9}"/>
    <dgm:cxn modelId="{90A78874-FECC-404B-AFED-2B402C692A44}" type="presOf" srcId="{710EA322-78A1-4479-8B61-5C086504A2B2}" destId="{2F19CF44-9910-4391-A3C3-142FC121148C}" srcOrd="0" destOrd="0" presId="urn:microsoft.com/office/officeart/2005/8/layout/gear1"/>
    <dgm:cxn modelId="{C24080A0-EAF7-47D4-8413-6EA480185384}" srcId="{2A1185FE-402F-4FD8-A1A0-BBAAE56C5470}" destId="{7F5CDB45-674F-4907-8016-FD8C08600EE2}" srcOrd="2" destOrd="0" parTransId="{022AA930-FB71-464B-8E0F-3EAD88C35C51}" sibTransId="{86D8B3E5-C181-4229-A076-233DDA0CED10}"/>
    <dgm:cxn modelId="{599A623D-5ECC-41D5-8CD4-B40673390152}" type="presOf" srcId="{CB1E533C-FF1B-4044-BC25-E7ADCC6499D4}" destId="{6508A32D-5829-4590-80AE-741DF7C8A0B5}" srcOrd="0" destOrd="0" presId="urn:microsoft.com/office/officeart/2005/8/layout/gear1"/>
    <dgm:cxn modelId="{0E7C8F0C-8777-4854-A8B5-5173EFAD7312}" type="presOf" srcId="{2A1185FE-402F-4FD8-A1A0-BBAAE56C5470}" destId="{A039695A-95B2-4590-AA80-CB47B392FB6D}" srcOrd="0" destOrd="0" presId="urn:microsoft.com/office/officeart/2005/8/layout/gear1"/>
    <dgm:cxn modelId="{DAA989EE-2D29-49AF-96D2-414FE52A0BF4}" type="presOf" srcId="{07F29CCB-7EAE-4179-8F7C-2DA36005B5E9}" destId="{8CEAEB3B-BD01-4E23-94D2-3DAB8F92F5E8}" srcOrd="0" destOrd="0" presId="urn:microsoft.com/office/officeart/2005/8/layout/gear1"/>
    <dgm:cxn modelId="{61D36A77-7D2D-4220-A172-7BBBA19473A0}" type="presParOf" srcId="{A039695A-95B2-4590-AA80-CB47B392FB6D}" destId="{6508A32D-5829-4590-80AE-741DF7C8A0B5}" srcOrd="0" destOrd="0" presId="urn:microsoft.com/office/officeart/2005/8/layout/gear1"/>
    <dgm:cxn modelId="{BA639D34-181B-416D-90BA-4CDF36179516}" type="presParOf" srcId="{A039695A-95B2-4590-AA80-CB47B392FB6D}" destId="{D32E07B1-BAAE-4010-A312-9C596FFAB6BB}" srcOrd="1" destOrd="0" presId="urn:microsoft.com/office/officeart/2005/8/layout/gear1"/>
    <dgm:cxn modelId="{671D0F50-25FC-4142-8C9B-B622433B2CCC}" type="presParOf" srcId="{A039695A-95B2-4590-AA80-CB47B392FB6D}" destId="{4C3CEB00-26F2-452F-824D-76264F3E8030}" srcOrd="2" destOrd="0" presId="urn:microsoft.com/office/officeart/2005/8/layout/gear1"/>
    <dgm:cxn modelId="{88909A01-1C2A-4B98-B6AF-7F8662EBA88E}" type="presParOf" srcId="{A039695A-95B2-4590-AA80-CB47B392FB6D}" destId="{5D467BF9-1690-447E-822F-0D49946041EE}" srcOrd="3" destOrd="0" presId="urn:microsoft.com/office/officeart/2005/8/layout/gear1"/>
    <dgm:cxn modelId="{354CA080-A692-40D1-BB88-844661A9EB95}" type="presParOf" srcId="{A039695A-95B2-4590-AA80-CB47B392FB6D}" destId="{08179384-8C3E-4577-8E45-BDAFF81CF39B}" srcOrd="4" destOrd="0" presId="urn:microsoft.com/office/officeart/2005/8/layout/gear1"/>
    <dgm:cxn modelId="{BE241D60-DF36-48EE-859E-B9B57AFD04D2}" type="presParOf" srcId="{A039695A-95B2-4590-AA80-CB47B392FB6D}" destId="{AE8E0818-7BBD-40F8-A00F-3DB081E847FD}" srcOrd="5" destOrd="0" presId="urn:microsoft.com/office/officeart/2005/8/layout/gear1"/>
    <dgm:cxn modelId="{6A8CCEB8-B44F-41EB-BF7F-D76336FEAD5D}" type="presParOf" srcId="{A039695A-95B2-4590-AA80-CB47B392FB6D}" destId="{3350271C-3A8A-417E-A7BB-C38A5FD9E535}" srcOrd="6" destOrd="0" presId="urn:microsoft.com/office/officeart/2005/8/layout/gear1"/>
    <dgm:cxn modelId="{A30E985E-D782-47EF-AACD-F96A7C54CCCC}" type="presParOf" srcId="{A039695A-95B2-4590-AA80-CB47B392FB6D}" destId="{E6546860-6D79-4F67-A353-CA935C9A2821}" srcOrd="7" destOrd="0" presId="urn:microsoft.com/office/officeart/2005/8/layout/gear1"/>
    <dgm:cxn modelId="{E62B20D1-8DE9-4E49-A434-301E61FF407F}" type="presParOf" srcId="{A039695A-95B2-4590-AA80-CB47B392FB6D}" destId="{3CA13538-8928-4289-9EED-D9FA67178A4C}" srcOrd="8" destOrd="0" presId="urn:microsoft.com/office/officeart/2005/8/layout/gear1"/>
    <dgm:cxn modelId="{CD7DE019-18A2-4E6F-B585-E16B67C7F22B}" type="presParOf" srcId="{A039695A-95B2-4590-AA80-CB47B392FB6D}" destId="{AADD289C-8366-4A07-9D2C-E8211E1A47F0}" srcOrd="9" destOrd="0" presId="urn:microsoft.com/office/officeart/2005/8/layout/gear1"/>
    <dgm:cxn modelId="{7DEB383C-90D0-4033-95C7-9DB63E9925B2}" type="presParOf" srcId="{A039695A-95B2-4590-AA80-CB47B392FB6D}" destId="{2F19CF44-9910-4391-A3C3-142FC121148C}" srcOrd="10" destOrd="0" presId="urn:microsoft.com/office/officeart/2005/8/layout/gear1"/>
    <dgm:cxn modelId="{6A392BEC-EA4F-4A84-95FA-A5F325F8DA79}" type="presParOf" srcId="{A039695A-95B2-4590-AA80-CB47B392FB6D}" destId="{8CEAEB3B-BD01-4E23-94D2-3DAB8F92F5E8}" srcOrd="11" destOrd="0" presId="urn:microsoft.com/office/officeart/2005/8/layout/gear1"/>
    <dgm:cxn modelId="{22F7133D-42C2-487F-902A-88A4E4BE0FA3}" type="presParOf" srcId="{A039695A-95B2-4590-AA80-CB47B392FB6D}" destId="{97F8CDB6-D255-477E-B746-C392B2979263}"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86E8BCD-44B7-46B3-95B8-CC43BA584C12}" type="doc">
      <dgm:prSet loTypeId="urn:microsoft.com/office/officeart/2005/8/layout/matrix3" loCatId="matrix" qsTypeId="urn:microsoft.com/office/officeart/2005/8/quickstyle/3d7" qsCatId="3D" csTypeId="urn:microsoft.com/office/officeart/2005/8/colors/accent2_4" csCatId="accent2" phldr="1"/>
      <dgm:spPr/>
      <dgm:t>
        <a:bodyPr/>
        <a:lstStyle/>
        <a:p>
          <a:pPr rtl="1"/>
          <a:endParaRPr lang="ar-EG"/>
        </a:p>
      </dgm:t>
    </dgm:pt>
    <dgm:pt modelId="{7C9E851E-41F6-40A1-B860-CD4AF3FA7BBD}">
      <dgm:prSet phldrT="[Text]" custT="1"/>
      <dgm:spPr/>
      <dgm:t>
        <a:bodyPr/>
        <a:lstStyle/>
        <a:p>
          <a:pPr rtl="1"/>
          <a:r>
            <a:rPr lang="ar-SA" sz="2800" b="1" dirty="0" smtClean="0">
              <a:latin typeface="Traditional Arabic" pitchFamily="18" charset="-78"/>
              <a:cs typeface="Traditional Arabic" pitchFamily="18" charset="-78"/>
            </a:rPr>
            <a:t>التدرب على أحسن الوسائل الاقتصادية في الإنفا</a:t>
          </a:r>
          <a:r>
            <a:rPr lang="ar-EG" sz="2800" b="1" dirty="0" smtClean="0">
              <a:latin typeface="Traditional Arabic" pitchFamily="18" charset="-78"/>
              <a:cs typeface="Traditional Arabic" pitchFamily="18" charset="-78"/>
            </a:rPr>
            <a:t>اق</a:t>
          </a:r>
          <a:endParaRPr lang="ar-EG" sz="2800" dirty="0">
            <a:latin typeface="Traditional Arabic" pitchFamily="18" charset="-78"/>
            <a:cs typeface="Traditional Arabic" pitchFamily="18" charset="-78"/>
          </a:endParaRPr>
        </a:p>
      </dgm:t>
    </dgm:pt>
    <dgm:pt modelId="{A3AA12C9-502B-470F-8CBC-CC2B0D88C0AC}" type="parTrans" cxnId="{38B93998-6AAE-497E-8E0F-F22D99091447}">
      <dgm:prSet/>
      <dgm:spPr/>
      <dgm:t>
        <a:bodyPr/>
        <a:lstStyle/>
        <a:p>
          <a:pPr rtl="1"/>
          <a:endParaRPr lang="ar-EG" sz="3200"/>
        </a:p>
      </dgm:t>
    </dgm:pt>
    <dgm:pt modelId="{6153CF51-3176-4532-9752-CD5E8F30D588}" type="sibTrans" cxnId="{38B93998-6AAE-497E-8E0F-F22D99091447}">
      <dgm:prSet/>
      <dgm:spPr/>
      <dgm:t>
        <a:bodyPr/>
        <a:lstStyle/>
        <a:p>
          <a:pPr rtl="1"/>
          <a:endParaRPr lang="ar-EG" sz="3200"/>
        </a:p>
      </dgm:t>
    </dgm:pt>
    <dgm:pt modelId="{774F1F7E-1F3F-4804-9AD6-786C8516F239}">
      <dgm:prSet phldrT="[Text]" custT="1"/>
      <dgm:spPr/>
      <dgm:t>
        <a:bodyPr/>
        <a:lstStyle/>
        <a:p>
          <a:pPr rtl="1"/>
          <a:r>
            <a:rPr lang="ar-SA" sz="2800" b="1" dirty="0" smtClean="0">
              <a:latin typeface="Traditional Arabic" pitchFamily="18" charset="-78"/>
              <a:cs typeface="Traditional Arabic" pitchFamily="18" charset="-78"/>
            </a:rPr>
            <a:t>الإهتمام بالعلاقات العائلية مع تـرشـيـد هـذه الـعـلاقـات.</a:t>
          </a:r>
          <a:endParaRPr lang="ar-EG" sz="2800" b="1" dirty="0">
            <a:latin typeface="Traditional Arabic" pitchFamily="18" charset="-78"/>
            <a:cs typeface="Traditional Arabic" pitchFamily="18" charset="-78"/>
          </a:endParaRPr>
        </a:p>
      </dgm:t>
    </dgm:pt>
    <dgm:pt modelId="{2D9C81D5-D526-44FE-A84E-2FF59C48E179}" type="parTrans" cxnId="{A0287233-85C9-43CC-967E-F4CE75211066}">
      <dgm:prSet/>
      <dgm:spPr/>
      <dgm:t>
        <a:bodyPr/>
        <a:lstStyle/>
        <a:p>
          <a:pPr rtl="1"/>
          <a:endParaRPr lang="ar-EG" sz="3200"/>
        </a:p>
      </dgm:t>
    </dgm:pt>
    <dgm:pt modelId="{A1BA63AA-780C-492F-B0BD-7575CE0CCC60}" type="sibTrans" cxnId="{A0287233-85C9-43CC-967E-F4CE75211066}">
      <dgm:prSet/>
      <dgm:spPr/>
      <dgm:t>
        <a:bodyPr/>
        <a:lstStyle/>
        <a:p>
          <a:pPr rtl="1"/>
          <a:endParaRPr lang="ar-EG" sz="3200"/>
        </a:p>
      </dgm:t>
    </dgm:pt>
    <dgm:pt modelId="{7F6E0397-EB53-4FEF-881F-5DDC23785188}">
      <dgm:prSet phldrT="[Text]" custT="1"/>
      <dgm:spPr/>
      <dgm:t>
        <a:bodyPr/>
        <a:lstStyle/>
        <a:p>
          <a:pPr rtl="1"/>
          <a:r>
            <a:rPr lang="ar-SA" sz="2800" b="1" dirty="0" smtClean="0">
              <a:latin typeface="Traditional Arabic" pitchFamily="18" charset="-78"/>
              <a:cs typeface="Traditional Arabic" pitchFamily="18" charset="-78"/>
            </a:rPr>
            <a:t>تنمية الشخصية</a:t>
          </a:r>
          <a:endParaRPr lang="ar-EG" sz="2800" b="1" dirty="0">
            <a:latin typeface="Traditional Arabic" pitchFamily="18" charset="-78"/>
            <a:cs typeface="Traditional Arabic" pitchFamily="18" charset="-78"/>
          </a:endParaRPr>
        </a:p>
      </dgm:t>
    </dgm:pt>
    <dgm:pt modelId="{DEE3557A-B65C-4D75-9557-F538AC57A84A}" type="parTrans" cxnId="{8995218A-FD32-4669-AAB5-856F085406EA}">
      <dgm:prSet/>
      <dgm:spPr/>
      <dgm:t>
        <a:bodyPr/>
        <a:lstStyle/>
        <a:p>
          <a:pPr rtl="1"/>
          <a:endParaRPr lang="ar-EG" sz="3200"/>
        </a:p>
      </dgm:t>
    </dgm:pt>
    <dgm:pt modelId="{9F248361-25A9-49E0-9998-246077226E9B}" type="sibTrans" cxnId="{8995218A-FD32-4669-AAB5-856F085406EA}">
      <dgm:prSet/>
      <dgm:spPr/>
      <dgm:t>
        <a:bodyPr/>
        <a:lstStyle/>
        <a:p>
          <a:pPr rtl="1"/>
          <a:endParaRPr lang="ar-EG" sz="3200"/>
        </a:p>
      </dgm:t>
    </dgm:pt>
    <dgm:pt modelId="{AC686346-D8DC-42C6-A3BF-0F5E712E71B3}">
      <dgm:prSet phldrT="[Text]" custT="1"/>
      <dgm:spPr/>
      <dgm:t>
        <a:bodyPr/>
        <a:lstStyle/>
        <a:p>
          <a:pPr rtl="1"/>
          <a:r>
            <a:rPr lang="ar-SA" sz="2800" b="1" dirty="0" smtClean="0">
              <a:latin typeface="Traditional Arabic" pitchFamily="18" charset="-78"/>
              <a:cs typeface="Traditional Arabic" pitchFamily="18" charset="-78"/>
            </a:rPr>
            <a:t>التدريب على إعداد ميزانية للبيت، توازن بين دخلـه وإنـفـاقـه</a:t>
          </a:r>
          <a:endParaRPr lang="ar-EG" sz="2800" b="1" dirty="0">
            <a:latin typeface="Traditional Arabic" pitchFamily="18" charset="-78"/>
            <a:cs typeface="Traditional Arabic" pitchFamily="18" charset="-78"/>
          </a:endParaRPr>
        </a:p>
      </dgm:t>
    </dgm:pt>
    <dgm:pt modelId="{5E2D7AF6-A88E-4ECA-A961-8CEC0C789FFB}" type="sibTrans" cxnId="{19D41439-2B50-4A04-9C83-B93935DB6A3E}">
      <dgm:prSet/>
      <dgm:spPr/>
      <dgm:t>
        <a:bodyPr/>
        <a:lstStyle/>
        <a:p>
          <a:pPr rtl="1"/>
          <a:endParaRPr lang="ar-EG" sz="3200"/>
        </a:p>
      </dgm:t>
    </dgm:pt>
    <dgm:pt modelId="{9FD9737F-AE46-480B-90D7-B2A3B98526A9}" type="parTrans" cxnId="{19D41439-2B50-4A04-9C83-B93935DB6A3E}">
      <dgm:prSet/>
      <dgm:spPr/>
      <dgm:t>
        <a:bodyPr/>
        <a:lstStyle/>
        <a:p>
          <a:pPr rtl="1"/>
          <a:endParaRPr lang="ar-EG" sz="3200"/>
        </a:p>
      </dgm:t>
    </dgm:pt>
    <dgm:pt modelId="{8BDF7882-7B8B-4E56-A5CD-BF5AEB65F11E}" type="pres">
      <dgm:prSet presAssocID="{A86E8BCD-44B7-46B3-95B8-CC43BA584C12}" presName="matrix" presStyleCnt="0">
        <dgm:presLayoutVars>
          <dgm:chMax val="1"/>
          <dgm:dir/>
          <dgm:resizeHandles val="exact"/>
        </dgm:presLayoutVars>
      </dgm:prSet>
      <dgm:spPr/>
      <dgm:t>
        <a:bodyPr/>
        <a:lstStyle/>
        <a:p>
          <a:pPr rtl="1"/>
          <a:endParaRPr lang="ar-EG"/>
        </a:p>
      </dgm:t>
    </dgm:pt>
    <dgm:pt modelId="{E0D8E907-F198-4D1C-816D-4B750D9711ED}" type="pres">
      <dgm:prSet presAssocID="{A86E8BCD-44B7-46B3-95B8-CC43BA584C12}" presName="diamond" presStyleLbl="bgShp" presStyleIdx="0" presStyleCnt="1" custScaleX="89783" custScaleY="91380" custLinFactNeighborX="-87" custLinFactNeighborY="-6455"/>
      <dgm:spPr/>
      <dgm:t>
        <a:bodyPr/>
        <a:lstStyle/>
        <a:p>
          <a:pPr rtl="1"/>
          <a:endParaRPr lang="ar-EG"/>
        </a:p>
      </dgm:t>
    </dgm:pt>
    <dgm:pt modelId="{0E82AE0B-D58E-4534-BF70-62E1463B5A71}" type="pres">
      <dgm:prSet presAssocID="{A86E8BCD-44B7-46B3-95B8-CC43BA584C12}" presName="quad1" presStyleLbl="node1" presStyleIdx="0" presStyleCnt="4">
        <dgm:presLayoutVars>
          <dgm:chMax val="0"/>
          <dgm:chPref val="0"/>
          <dgm:bulletEnabled val="1"/>
        </dgm:presLayoutVars>
      </dgm:prSet>
      <dgm:spPr/>
      <dgm:t>
        <a:bodyPr/>
        <a:lstStyle/>
        <a:p>
          <a:pPr rtl="1"/>
          <a:endParaRPr lang="ar-EG"/>
        </a:p>
      </dgm:t>
    </dgm:pt>
    <dgm:pt modelId="{E621590F-9A80-4562-A53E-AC523727750F}" type="pres">
      <dgm:prSet presAssocID="{A86E8BCD-44B7-46B3-95B8-CC43BA584C12}" presName="quad2" presStyleLbl="node1" presStyleIdx="1" presStyleCnt="4">
        <dgm:presLayoutVars>
          <dgm:chMax val="0"/>
          <dgm:chPref val="0"/>
          <dgm:bulletEnabled val="1"/>
        </dgm:presLayoutVars>
      </dgm:prSet>
      <dgm:spPr/>
      <dgm:t>
        <a:bodyPr/>
        <a:lstStyle/>
        <a:p>
          <a:pPr rtl="1"/>
          <a:endParaRPr lang="ar-EG"/>
        </a:p>
      </dgm:t>
    </dgm:pt>
    <dgm:pt modelId="{4FEACAF5-84EB-4FA9-8DC9-6007477AD095}" type="pres">
      <dgm:prSet presAssocID="{A86E8BCD-44B7-46B3-95B8-CC43BA584C12}" presName="quad3" presStyleLbl="node1" presStyleIdx="2" presStyleCnt="4">
        <dgm:presLayoutVars>
          <dgm:chMax val="0"/>
          <dgm:chPref val="0"/>
          <dgm:bulletEnabled val="1"/>
        </dgm:presLayoutVars>
      </dgm:prSet>
      <dgm:spPr/>
      <dgm:t>
        <a:bodyPr/>
        <a:lstStyle/>
        <a:p>
          <a:pPr rtl="1"/>
          <a:endParaRPr lang="ar-EG"/>
        </a:p>
      </dgm:t>
    </dgm:pt>
    <dgm:pt modelId="{D2BE106B-2725-4C70-9DA5-745E338B026F}" type="pres">
      <dgm:prSet presAssocID="{A86E8BCD-44B7-46B3-95B8-CC43BA584C12}" presName="quad4" presStyleLbl="node1" presStyleIdx="3" presStyleCnt="4">
        <dgm:presLayoutVars>
          <dgm:chMax val="0"/>
          <dgm:chPref val="0"/>
          <dgm:bulletEnabled val="1"/>
        </dgm:presLayoutVars>
      </dgm:prSet>
      <dgm:spPr/>
      <dgm:t>
        <a:bodyPr/>
        <a:lstStyle/>
        <a:p>
          <a:pPr rtl="1"/>
          <a:endParaRPr lang="ar-EG"/>
        </a:p>
      </dgm:t>
    </dgm:pt>
  </dgm:ptLst>
  <dgm:cxnLst>
    <dgm:cxn modelId="{8995218A-FD32-4669-AAB5-856F085406EA}" srcId="{A86E8BCD-44B7-46B3-95B8-CC43BA584C12}" destId="{7F6E0397-EB53-4FEF-881F-5DDC23785188}" srcOrd="3" destOrd="0" parTransId="{DEE3557A-B65C-4D75-9557-F538AC57A84A}" sibTransId="{9F248361-25A9-49E0-9998-246077226E9B}"/>
    <dgm:cxn modelId="{CFF2B9F7-A5D7-4B33-B1C3-3D0A99C6F676}" type="presOf" srcId="{7F6E0397-EB53-4FEF-881F-5DDC23785188}" destId="{D2BE106B-2725-4C70-9DA5-745E338B026F}" srcOrd="0" destOrd="0" presId="urn:microsoft.com/office/officeart/2005/8/layout/matrix3"/>
    <dgm:cxn modelId="{848228C7-ACEB-40A1-9839-0029F27D58A5}" type="presOf" srcId="{AC686346-D8DC-42C6-A3BF-0F5E712E71B3}" destId="{E621590F-9A80-4562-A53E-AC523727750F}" srcOrd="0" destOrd="0" presId="urn:microsoft.com/office/officeart/2005/8/layout/matrix3"/>
    <dgm:cxn modelId="{38B93998-6AAE-497E-8E0F-F22D99091447}" srcId="{A86E8BCD-44B7-46B3-95B8-CC43BA584C12}" destId="{7C9E851E-41F6-40A1-B860-CD4AF3FA7BBD}" srcOrd="0" destOrd="0" parTransId="{A3AA12C9-502B-470F-8CBC-CC2B0D88C0AC}" sibTransId="{6153CF51-3176-4532-9752-CD5E8F30D588}"/>
    <dgm:cxn modelId="{19D41439-2B50-4A04-9C83-B93935DB6A3E}" srcId="{A86E8BCD-44B7-46B3-95B8-CC43BA584C12}" destId="{AC686346-D8DC-42C6-A3BF-0F5E712E71B3}" srcOrd="1" destOrd="0" parTransId="{9FD9737F-AE46-480B-90D7-B2A3B98526A9}" sibTransId="{5E2D7AF6-A88E-4ECA-A961-8CEC0C789FFB}"/>
    <dgm:cxn modelId="{60030945-410D-42AE-940E-1AC0EFBCBE29}" type="presOf" srcId="{774F1F7E-1F3F-4804-9AD6-786C8516F239}" destId="{4FEACAF5-84EB-4FA9-8DC9-6007477AD095}" srcOrd="0" destOrd="0" presId="urn:microsoft.com/office/officeart/2005/8/layout/matrix3"/>
    <dgm:cxn modelId="{EDA64472-EC1D-4160-9B3C-D6F09A92B7D5}" type="presOf" srcId="{7C9E851E-41F6-40A1-B860-CD4AF3FA7BBD}" destId="{0E82AE0B-D58E-4534-BF70-62E1463B5A71}" srcOrd="0" destOrd="0" presId="urn:microsoft.com/office/officeart/2005/8/layout/matrix3"/>
    <dgm:cxn modelId="{A0287233-85C9-43CC-967E-F4CE75211066}" srcId="{A86E8BCD-44B7-46B3-95B8-CC43BA584C12}" destId="{774F1F7E-1F3F-4804-9AD6-786C8516F239}" srcOrd="2" destOrd="0" parTransId="{2D9C81D5-D526-44FE-A84E-2FF59C48E179}" sibTransId="{A1BA63AA-780C-492F-B0BD-7575CE0CCC60}"/>
    <dgm:cxn modelId="{D495CCF6-C95F-4F4C-8507-75EEBEC94D18}" type="presOf" srcId="{A86E8BCD-44B7-46B3-95B8-CC43BA584C12}" destId="{8BDF7882-7B8B-4E56-A5CD-BF5AEB65F11E}" srcOrd="0" destOrd="0" presId="urn:microsoft.com/office/officeart/2005/8/layout/matrix3"/>
    <dgm:cxn modelId="{B12BA76B-93C3-4828-ABD5-05EB755825BA}" type="presParOf" srcId="{8BDF7882-7B8B-4E56-A5CD-BF5AEB65F11E}" destId="{E0D8E907-F198-4D1C-816D-4B750D9711ED}" srcOrd="0" destOrd="0" presId="urn:microsoft.com/office/officeart/2005/8/layout/matrix3"/>
    <dgm:cxn modelId="{806170A5-13A2-4064-A0E6-FF81D2255638}" type="presParOf" srcId="{8BDF7882-7B8B-4E56-A5CD-BF5AEB65F11E}" destId="{0E82AE0B-D58E-4534-BF70-62E1463B5A71}" srcOrd="1" destOrd="0" presId="urn:microsoft.com/office/officeart/2005/8/layout/matrix3"/>
    <dgm:cxn modelId="{E2050CB3-478F-4EE6-9478-9FDF1E19519A}" type="presParOf" srcId="{8BDF7882-7B8B-4E56-A5CD-BF5AEB65F11E}" destId="{E621590F-9A80-4562-A53E-AC523727750F}" srcOrd="2" destOrd="0" presId="urn:microsoft.com/office/officeart/2005/8/layout/matrix3"/>
    <dgm:cxn modelId="{113838AA-B3D5-4B3A-9136-374E0ACE6DED}" type="presParOf" srcId="{8BDF7882-7B8B-4E56-A5CD-BF5AEB65F11E}" destId="{4FEACAF5-84EB-4FA9-8DC9-6007477AD095}" srcOrd="3" destOrd="0" presId="urn:microsoft.com/office/officeart/2005/8/layout/matrix3"/>
    <dgm:cxn modelId="{1059B5B8-8282-4E81-96EB-627A29C8E029}" type="presParOf" srcId="{8BDF7882-7B8B-4E56-A5CD-BF5AEB65F11E}" destId="{D2BE106B-2725-4C70-9DA5-745E338B026F}"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1303C51-73B7-4A4C-B87F-60E1EC148443}" type="doc">
      <dgm:prSet loTypeId="urn:microsoft.com/office/officeart/2005/8/layout/list1" loCatId="list" qsTypeId="urn:microsoft.com/office/officeart/2005/8/quickstyle/3d2" qsCatId="3D" csTypeId="urn:microsoft.com/office/officeart/2005/8/colors/colorful5" csCatId="colorful" phldr="1"/>
      <dgm:spPr/>
      <dgm:t>
        <a:bodyPr/>
        <a:lstStyle/>
        <a:p>
          <a:pPr rtl="1"/>
          <a:endParaRPr lang="ar-EG"/>
        </a:p>
      </dgm:t>
    </dgm:pt>
    <dgm:pt modelId="{E952BDED-1CBB-4082-BEEC-528001D4DDE6}">
      <dgm:prSet phldrT="[Text]" custT="1"/>
      <dgm:spPr/>
      <dgm:t>
        <a:bodyPr/>
        <a:lstStyle/>
        <a:p>
          <a:pPr algn="ctr" rtl="1"/>
          <a:r>
            <a:rPr lang="ar-EG" sz="3200" b="1" dirty="0" smtClean="0">
              <a:latin typeface="Traditional Arabic" pitchFamily="18" charset="-78"/>
              <a:cs typeface="Traditional Arabic" pitchFamily="18" charset="-78"/>
            </a:rPr>
            <a:t>أثر التربية المالية المتوازنة على النشىء من خلال الجوانب المعنوية والمادية</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0D981236-525B-4BE6-9078-7851DF6A1140}" type="parTrans" cxnId="{50A979B0-B686-4E85-B734-EDA7AB7E8B7B}">
      <dgm:prSet/>
      <dgm:spPr/>
      <dgm:t>
        <a:bodyPr/>
        <a:lstStyle/>
        <a:p>
          <a:pPr rtl="1"/>
          <a:endParaRPr lang="ar-EG"/>
        </a:p>
      </dgm:t>
    </dgm:pt>
    <dgm:pt modelId="{D8690A32-5A0F-458E-B6D5-F4634F76030C}" type="sibTrans" cxnId="{50A979B0-B686-4E85-B734-EDA7AB7E8B7B}">
      <dgm:prSet/>
      <dgm:spPr/>
      <dgm:t>
        <a:bodyPr/>
        <a:lstStyle/>
        <a:p>
          <a:pPr rtl="1"/>
          <a:endParaRPr lang="ar-EG"/>
        </a:p>
      </dgm:t>
    </dgm:pt>
    <dgm:pt modelId="{5F88BD1D-997A-49C8-9DA8-0DA8E7513FFD}">
      <dgm:prSet custT="1"/>
      <dgm:spPr/>
      <dgm:t>
        <a:bodyPr/>
        <a:lstStyle/>
        <a:p>
          <a:pPr algn="ctr" rtl="1"/>
          <a:r>
            <a:rPr lang="ar-EG" sz="3200" b="1" dirty="0" smtClean="0">
              <a:latin typeface="Traditional Arabic" pitchFamily="18" charset="-78"/>
              <a:cs typeface="Traditional Arabic" pitchFamily="18" charset="-78"/>
            </a:rPr>
            <a:t>تعظيم قيم وسلوكيات المحافظة على الأموال ونبذ الإسراف والتقتير.</a:t>
          </a:r>
          <a:endParaRPr lang="en-US"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C1E2797F-5399-4E50-BA9F-03E6508342F1}" type="parTrans" cxnId="{A804340D-6D26-4066-8C01-10863F768130}">
      <dgm:prSet/>
      <dgm:spPr/>
      <dgm:t>
        <a:bodyPr/>
        <a:lstStyle/>
        <a:p>
          <a:pPr rtl="1"/>
          <a:endParaRPr lang="ar-EG"/>
        </a:p>
      </dgm:t>
    </dgm:pt>
    <dgm:pt modelId="{33EC72EB-55ED-425B-A39E-DF12F49202C1}" type="sibTrans" cxnId="{A804340D-6D26-4066-8C01-10863F768130}">
      <dgm:prSet/>
      <dgm:spPr/>
      <dgm:t>
        <a:bodyPr/>
        <a:lstStyle/>
        <a:p>
          <a:pPr rtl="1"/>
          <a:endParaRPr lang="ar-EG"/>
        </a:p>
      </dgm:t>
    </dgm:pt>
    <dgm:pt modelId="{04ADE892-82D9-4186-A879-6E4EE9DE0335}">
      <dgm:prSet custT="1"/>
      <dgm:spPr/>
      <dgm:t>
        <a:bodyPr/>
        <a:lstStyle/>
        <a:p>
          <a:pPr algn="ctr" rtl="1"/>
          <a:r>
            <a:rPr lang="ar-EG" sz="3200" b="1" dirty="0" smtClean="0">
              <a:latin typeface="Traditional Arabic" pitchFamily="18" charset="-78"/>
              <a:cs typeface="Traditional Arabic" pitchFamily="18" charset="-78"/>
            </a:rPr>
            <a:t>تحفيز الأسرة للنشىء على الإدخار وتعلم الإستثمار</a:t>
          </a:r>
          <a:endParaRPr lang="en-US"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96BE44E-4680-400C-AF92-D2A5B890B6B4}" type="parTrans" cxnId="{77C6B0DA-4A91-4E9A-8A85-E840EEF82AB3}">
      <dgm:prSet/>
      <dgm:spPr/>
      <dgm:t>
        <a:bodyPr/>
        <a:lstStyle/>
        <a:p>
          <a:pPr rtl="1"/>
          <a:endParaRPr lang="ar-EG"/>
        </a:p>
      </dgm:t>
    </dgm:pt>
    <dgm:pt modelId="{6CE3E6DF-4AD6-4064-95A1-CA2E25E29DED}" type="sibTrans" cxnId="{77C6B0DA-4A91-4E9A-8A85-E840EEF82AB3}">
      <dgm:prSet/>
      <dgm:spPr/>
      <dgm:t>
        <a:bodyPr/>
        <a:lstStyle/>
        <a:p>
          <a:pPr rtl="1"/>
          <a:endParaRPr lang="ar-EG"/>
        </a:p>
      </dgm:t>
    </dgm:pt>
    <dgm:pt modelId="{45466365-D219-4A3E-8F35-3BDC8DCBF7D7}" type="pres">
      <dgm:prSet presAssocID="{B1303C51-73B7-4A4C-B87F-60E1EC148443}" presName="linear" presStyleCnt="0">
        <dgm:presLayoutVars>
          <dgm:dir val="rev"/>
          <dgm:animLvl val="lvl"/>
          <dgm:resizeHandles val="exact"/>
        </dgm:presLayoutVars>
      </dgm:prSet>
      <dgm:spPr/>
      <dgm:t>
        <a:bodyPr/>
        <a:lstStyle/>
        <a:p>
          <a:pPr rtl="1"/>
          <a:endParaRPr lang="ar-EG"/>
        </a:p>
      </dgm:t>
    </dgm:pt>
    <dgm:pt modelId="{43E4AFE5-167F-4C9A-B6E4-0232DDFB9041}" type="pres">
      <dgm:prSet presAssocID="{E952BDED-1CBB-4082-BEEC-528001D4DDE6}" presName="parentLin" presStyleCnt="0"/>
      <dgm:spPr/>
      <dgm:t>
        <a:bodyPr/>
        <a:lstStyle/>
        <a:p>
          <a:pPr rtl="1"/>
          <a:endParaRPr lang="ar-EG"/>
        </a:p>
      </dgm:t>
    </dgm:pt>
    <dgm:pt modelId="{17B9DDD0-BD69-4818-A75E-DE053AD75C1E}" type="pres">
      <dgm:prSet presAssocID="{E952BDED-1CBB-4082-BEEC-528001D4DDE6}" presName="parentLeftMargin" presStyleLbl="node1" presStyleIdx="0" presStyleCnt="3"/>
      <dgm:spPr/>
      <dgm:t>
        <a:bodyPr/>
        <a:lstStyle/>
        <a:p>
          <a:pPr rtl="1"/>
          <a:endParaRPr lang="ar-EG"/>
        </a:p>
      </dgm:t>
    </dgm:pt>
    <dgm:pt modelId="{441EC9DB-BAA5-453B-AFAA-7540CD63B7B9}" type="pres">
      <dgm:prSet presAssocID="{E952BDED-1CBB-4082-BEEC-528001D4DDE6}" presName="parentText" presStyleLbl="node1" presStyleIdx="0" presStyleCnt="3" custScaleX="130320" custLinFactNeighborX="6113" custLinFactNeighborY="92">
        <dgm:presLayoutVars>
          <dgm:chMax val="0"/>
          <dgm:bulletEnabled val="1"/>
        </dgm:presLayoutVars>
      </dgm:prSet>
      <dgm:spPr/>
      <dgm:t>
        <a:bodyPr/>
        <a:lstStyle/>
        <a:p>
          <a:pPr rtl="1"/>
          <a:endParaRPr lang="ar-EG"/>
        </a:p>
      </dgm:t>
    </dgm:pt>
    <dgm:pt modelId="{6AF52564-E5CB-4FE3-A0F9-1292C88B681B}" type="pres">
      <dgm:prSet presAssocID="{E952BDED-1CBB-4082-BEEC-528001D4DDE6}" presName="negativeSpace" presStyleCnt="0"/>
      <dgm:spPr/>
      <dgm:t>
        <a:bodyPr/>
        <a:lstStyle/>
        <a:p>
          <a:pPr rtl="1"/>
          <a:endParaRPr lang="ar-EG"/>
        </a:p>
      </dgm:t>
    </dgm:pt>
    <dgm:pt modelId="{23051764-B21E-4B6F-BC3E-4D15AA24971C}" type="pres">
      <dgm:prSet presAssocID="{E952BDED-1CBB-4082-BEEC-528001D4DDE6}" presName="childText" presStyleLbl="conFgAcc1" presStyleIdx="0" presStyleCnt="3">
        <dgm:presLayoutVars>
          <dgm:bulletEnabled val="1"/>
        </dgm:presLayoutVars>
      </dgm:prSet>
      <dgm:spPr/>
      <dgm:t>
        <a:bodyPr/>
        <a:lstStyle/>
        <a:p>
          <a:pPr rtl="1"/>
          <a:endParaRPr lang="ar-EG"/>
        </a:p>
      </dgm:t>
    </dgm:pt>
    <dgm:pt modelId="{B2ABF4D0-19C8-4294-8F41-3033A74AB84A}" type="pres">
      <dgm:prSet presAssocID="{D8690A32-5A0F-458E-B6D5-F4634F76030C}" presName="spaceBetweenRectangles" presStyleCnt="0"/>
      <dgm:spPr/>
      <dgm:t>
        <a:bodyPr/>
        <a:lstStyle/>
        <a:p>
          <a:pPr rtl="1"/>
          <a:endParaRPr lang="ar-EG"/>
        </a:p>
      </dgm:t>
    </dgm:pt>
    <dgm:pt modelId="{B5566DC7-9020-4DD1-937F-2BAEA13823E8}" type="pres">
      <dgm:prSet presAssocID="{5F88BD1D-997A-49C8-9DA8-0DA8E7513FFD}" presName="parentLin" presStyleCnt="0"/>
      <dgm:spPr/>
      <dgm:t>
        <a:bodyPr/>
        <a:lstStyle/>
        <a:p>
          <a:pPr rtl="1"/>
          <a:endParaRPr lang="ar-EG"/>
        </a:p>
      </dgm:t>
    </dgm:pt>
    <dgm:pt modelId="{5BA77C50-F3AA-405E-8E73-7A08139671D5}" type="pres">
      <dgm:prSet presAssocID="{5F88BD1D-997A-49C8-9DA8-0DA8E7513FFD}" presName="parentLeftMargin" presStyleLbl="node1" presStyleIdx="0" presStyleCnt="3"/>
      <dgm:spPr/>
      <dgm:t>
        <a:bodyPr/>
        <a:lstStyle/>
        <a:p>
          <a:pPr rtl="1"/>
          <a:endParaRPr lang="ar-EG"/>
        </a:p>
      </dgm:t>
    </dgm:pt>
    <dgm:pt modelId="{2E191229-EBE8-4EFE-A23F-ABC5829A7A83}" type="pres">
      <dgm:prSet presAssocID="{5F88BD1D-997A-49C8-9DA8-0DA8E7513FFD}" presName="parentText" presStyleLbl="node1" presStyleIdx="1" presStyleCnt="3" custScaleX="130320" custLinFactNeighborX="6113" custLinFactNeighborY="92">
        <dgm:presLayoutVars>
          <dgm:chMax val="0"/>
          <dgm:bulletEnabled val="1"/>
        </dgm:presLayoutVars>
      </dgm:prSet>
      <dgm:spPr/>
      <dgm:t>
        <a:bodyPr/>
        <a:lstStyle/>
        <a:p>
          <a:pPr rtl="1"/>
          <a:endParaRPr lang="ar-EG"/>
        </a:p>
      </dgm:t>
    </dgm:pt>
    <dgm:pt modelId="{0C711445-470E-4BD5-A732-4F58C004F01D}" type="pres">
      <dgm:prSet presAssocID="{5F88BD1D-997A-49C8-9DA8-0DA8E7513FFD}" presName="negativeSpace" presStyleCnt="0"/>
      <dgm:spPr/>
      <dgm:t>
        <a:bodyPr/>
        <a:lstStyle/>
        <a:p>
          <a:pPr rtl="1"/>
          <a:endParaRPr lang="ar-EG"/>
        </a:p>
      </dgm:t>
    </dgm:pt>
    <dgm:pt modelId="{20390D6F-B5B7-4574-BBE4-0F5BBD39D38F}" type="pres">
      <dgm:prSet presAssocID="{5F88BD1D-997A-49C8-9DA8-0DA8E7513FFD}" presName="childText" presStyleLbl="conFgAcc1" presStyleIdx="1" presStyleCnt="3">
        <dgm:presLayoutVars>
          <dgm:bulletEnabled val="1"/>
        </dgm:presLayoutVars>
      </dgm:prSet>
      <dgm:spPr/>
      <dgm:t>
        <a:bodyPr/>
        <a:lstStyle/>
        <a:p>
          <a:pPr rtl="1"/>
          <a:endParaRPr lang="ar-EG"/>
        </a:p>
      </dgm:t>
    </dgm:pt>
    <dgm:pt modelId="{6C6CCEC4-387E-457F-AB62-1394E3F23B48}" type="pres">
      <dgm:prSet presAssocID="{33EC72EB-55ED-425B-A39E-DF12F49202C1}" presName="spaceBetweenRectangles" presStyleCnt="0"/>
      <dgm:spPr/>
      <dgm:t>
        <a:bodyPr/>
        <a:lstStyle/>
        <a:p>
          <a:pPr rtl="1"/>
          <a:endParaRPr lang="ar-EG"/>
        </a:p>
      </dgm:t>
    </dgm:pt>
    <dgm:pt modelId="{39A24F43-37BD-4B8F-B267-88664D43FBE0}" type="pres">
      <dgm:prSet presAssocID="{04ADE892-82D9-4186-A879-6E4EE9DE0335}" presName="parentLin" presStyleCnt="0"/>
      <dgm:spPr/>
      <dgm:t>
        <a:bodyPr/>
        <a:lstStyle/>
        <a:p>
          <a:pPr rtl="1"/>
          <a:endParaRPr lang="ar-EG"/>
        </a:p>
      </dgm:t>
    </dgm:pt>
    <dgm:pt modelId="{FD3123C9-4C44-4C92-AC23-F9C7B3615FD3}" type="pres">
      <dgm:prSet presAssocID="{04ADE892-82D9-4186-A879-6E4EE9DE0335}" presName="parentLeftMargin" presStyleLbl="node1" presStyleIdx="1" presStyleCnt="3"/>
      <dgm:spPr/>
      <dgm:t>
        <a:bodyPr/>
        <a:lstStyle/>
        <a:p>
          <a:pPr rtl="1"/>
          <a:endParaRPr lang="ar-EG"/>
        </a:p>
      </dgm:t>
    </dgm:pt>
    <dgm:pt modelId="{E4F4B442-E9E7-492E-90F1-13DA362FB6D9}" type="pres">
      <dgm:prSet presAssocID="{04ADE892-82D9-4186-A879-6E4EE9DE0335}" presName="parentText" presStyleLbl="node1" presStyleIdx="2" presStyleCnt="3" custScaleX="130320" custLinFactNeighborX="6113" custLinFactNeighborY="92">
        <dgm:presLayoutVars>
          <dgm:chMax val="0"/>
          <dgm:bulletEnabled val="1"/>
        </dgm:presLayoutVars>
      </dgm:prSet>
      <dgm:spPr/>
      <dgm:t>
        <a:bodyPr/>
        <a:lstStyle/>
        <a:p>
          <a:pPr rtl="1"/>
          <a:endParaRPr lang="ar-EG"/>
        </a:p>
      </dgm:t>
    </dgm:pt>
    <dgm:pt modelId="{D997B0CA-C853-4524-B952-A85CFDAEF8E4}" type="pres">
      <dgm:prSet presAssocID="{04ADE892-82D9-4186-A879-6E4EE9DE0335}" presName="negativeSpace" presStyleCnt="0"/>
      <dgm:spPr/>
      <dgm:t>
        <a:bodyPr/>
        <a:lstStyle/>
        <a:p>
          <a:pPr rtl="1"/>
          <a:endParaRPr lang="ar-EG"/>
        </a:p>
      </dgm:t>
    </dgm:pt>
    <dgm:pt modelId="{0834835C-D26D-4BBC-8A4B-D3A77F795F7C}" type="pres">
      <dgm:prSet presAssocID="{04ADE892-82D9-4186-A879-6E4EE9DE0335}" presName="childText" presStyleLbl="conFgAcc1" presStyleIdx="2" presStyleCnt="3">
        <dgm:presLayoutVars>
          <dgm:bulletEnabled val="1"/>
        </dgm:presLayoutVars>
      </dgm:prSet>
      <dgm:spPr/>
      <dgm:t>
        <a:bodyPr/>
        <a:lstStyle/>
        <a:p>
          <a:pPr rtl="1"/>
          <a:endParaRPr lang="ar-EG"/>
        </a:p>
      </dgm:t>
    </dgm:pt>
  </dgm:ptLst>
  <dgm:cxnLst>
    <dgm:cxn modelId="{D3B5255C-7205-4A3D-82ED-791636B55443}" type="presOf" srcId="{5F88BD1D-997A-49C8-9DA8-0DA8E7513FFD}" destId="{5BA77C50-F3AA-405E-8E73-7A08139671D5}" srcOrd="0" destOrd="0" presId="urn:microsoft.com/office/officeart/2005/8/layout/list1"/>
    <dgm:cxn modelId="{A804340D-6D26-4066-8C01-10863F768130}" srcId="{B1303C51-73B7-4A4C-B87F-60E1EC148443}" destId="{5F88BD1D-997A-49C8-9DA8-0DA8E7513FFD}" srcOrd="1" destOrd="0" parTransId="{C1E2797F-5399-4E50-BA9F-03E6508342F1}" sibTransId="{33EC72EB-55ED-425B-A39E-DF12F49202C1}"/>
    <dgm:cxn modelId="{BA343A6E-E0B7-4C9A-B643-F051BF3D452A}" type="presOf" srcId="{5F88BD1D-997A-49C8-9DA8-0DA8E7513FFD}" destId="{2E191229-EBE8-4EFE-A23F-ABC5829A7A83}" srcOrd="1" destOrd="0" presId="urn:microsoft.com/office/officeart/2005/8/layout/list1"/>
    <dgm:cxn modelId="{77C6B0DA-4A91-4E9A-8A85-E840EEF82AB3}" srcId="{B1303C51-73B7-4A4C-B87F-60E1EC148443}" destId="{04ADE892-82D9-4186-A879-6E4EE9DE0335}" srcOrd="2" destOrd="0" parTransId="{D96BE44E-4680-400C-AF92-D2A5B890B6B4}" sibTransId="{6CE3E6DF-4AD6-4064-95A1-CA2E25E29DED}"/>
    <dgm:cxn modelId="{50A979B0-B686-4E85-B734-EDA7AB7E8B7B}" srcId="{B1303C51-73B7-4A4C-B87F-60E1EC148443}" destId="{E952BDED-1CBB-4082-BEEC-528001D4DDE6}" srcOrd="0" destOrd="0" parTransId="{0D981236-525B-4BE6-9078-7851DF6A1140}" sibTransId="{D8690A32-5A0F-458E-B6D5-F4634F76030C}"/>
    <dgm:cxn modelId="{61707F05-B80A-497E-B8B8-1B9AA2F1CE03}" type="presOf" srcId="{E952BDED-1CBB-4082-BEEC-528001D4DDE6}" destId="{17B9DDD0-BD69-4818-A75E-DE053AD75C1E}" srcOrd="0" destOrd="0" presId="urn:microsoft.com/office/officeart/2005/8/layout/list1"/>
    <dgm:cxn modelId="{0F30E192-9759-4792-9D95-8D3EF860C21D}" type="presOf" srcId="{04ADE892-82D9-4186-A879-6E4EE9DE0335}" destId="{E4F4B442-E9E7-492E-90F1-13DA362FB6D9}" srcOrd="1" destOrd="0" presId="urn:microsoft.com/office/officeart/2005/8/layout/list1"/>
    <dgm:cxn modelId="{77DBB9B1-FC7C-433C-8D5B-F90F2FC67248}" type="presOf" srcId="{04ADE892-82D9-4186-A879-6E4EE9DE0335}" destId="{FD3123C9-4C44-4C92-AC23-F9C7B3615FD3}" srcOrd="0" destOrd="0" presId="urn:microsoft.com/office/officeart/2005/8/layout/list1"/>
    <dgm:cxn modelId="{2D5EEC92-F37A-41AC-9482-B3E66026EE62}" type="presOf" srcId="{B1303C51-73B7-4A4C-B87F-60E1EC148443}" destId="{45466365-D219-4A3E-8F35-3BDC8DCBF7D7}" srcOrd="0" destOrd="0" presId="urn:microsoft.com/office/officeart/2005/8/layout/list1"/>
    <dgm:cxn modelId="{AEB4CE02-54C2-43EB-B4CD-BB9710F2AFF0}" type="presOf" srcId="{E952BDED-1CBB-4082-BEEC-528001D4DDE6}" destId="{441EC9DB-BAA5-453B-AFAA-7540CD63B7B9}" srcOrd="1" destOrd="0" presId="urn:microsoft.com/office/officeart/2005/8/layout/list1"/>
    <dgm:cxn modelId="{639B13E8-4F60-47BB-B1DA-6FDF10840BB8}" type="presParOf" srcId="{45466365-D219-4A3E-8F35-3BDC8DCBF7D7}" destId="{43E4AFE5-167F-4C9A-B6E4-0232DDFB9041}" srcOrd="0" destOrd="0" presId="urn:microsoft.com/office/officeart/2005/8/layout/list1"/>
    <dgm:cxn modelId="{4B1D0618-78B6-4B6D-B7B6-DF69517266D4}" type="presParOf" srcId="{43E4AFE5-167F-4C9A-B6E4-0232DDFB9041}" destId="{17B9DDD0-BD69-4818-A75E-DE053AD75C1E}" srcOrd="0" destOrd="0" presId="urn:microsoft.com/office/officeart/2005/8/layout/list1"/>
    <dgm:cxn modelId="{D62E0549-8E6E-4591-9484-6FDDAEEB00B8}" type="presParOf" srcId="{43E4AFE5-167F-4C9A-B6E4-0232DDFB9041}" destId="{441EC9DB-BAA5-453B-AFAA-7540CD63B7B9}" srcOrd="1" destOrd="0" presId="urn:microsoft.com/office/officeart/2005/8/layout/list1"/>
    <dgm:cxn modelId="{898389A0-D6A3-438E-A042-EC217DABE708}" type="presParOf" srcId="{45466365-D219-4A3E-8F35-3BDC8DCBF7D7}" destId="{6AF52564-E5CB-4FE3-A0F9-1292C88B681B}" srcOrd="1" destOrd="0" presId="urn:microsoft.com/office/officeart/2005/8/layout/list1"/>
    <dgm:cxn modelId="{3CDF334F-CF9A-4A86-A181-86DE9F019B77}" type="presParOf" srcId="{45466365-D219-4A3E-8F35-3BDC8DCBF7D7}" destId="{23051764-B21E-4B6F-BC3E-4D15AA24971C}" srcOrd="2" destOrd="0" presId="urn:microsoft.com/office/officeart/2005/8/layout/list1"/>
    <dgm:cxn modelId="{2E2B1826-4A80-4F34-A7D2-79FDB8742B7D}" type="presParOf" srcId="{45466365-D219-4A3E-8F35-3BDC8DCBF7D7}" destId="{B2ABF4D0-19C8-4294-8F41-3033A74AB84A}" srcOrd="3" destOrd="0" presId="urn:microsoft.com/office/officeart/2005/8/layout/list1"/>
    <dgm:cxn modelId="{0F116E38-90A1-49C4-89AB-E6177977DAF9}" type="presParOf" srcId="{45466365-D219-4A3E-8F35-3BDC8DCBF7D7}" destId="{B5566DC7-9020-4DD1-937F-2BAEA13823E8}" srcOrd="4" destOrd="0" presId="urn:microsoft.com/office/officeart/2005/8/layout/list1"/>
    <dgm:cxn modelId="{EA834C43-F462-4F17-86BC-D0A93EA5C071}" type="presParOf" srcId="{B5566DC7-9020-4DD1-937F-2BAEA13823E8}" destId="{5BA77C50-F3AA-405E-8E73-7A08139671D5}" srcOrd="0" destOrd="0" presId="urn:microsoft.com/office/officeart/2005/8/layout/list1"/>
    <dgm:cxn modelId="{2A46C611-D94D-496D-BD32-494AC6C29592}" type="presParOf" srcId="{B5566DC7-9020-4DD1-937F-2BAEA13823E8}" destId="{2E191229-EBE8-4EFE-A23F-ABC5829A7A83}" srcOrd="1" destOrd="0" presId="urn:microsoft.com/office/officeart/2005/8/layout/list1"/>
    <dgm:cxn modelId="{F2EC3AD9-C7A9-4082-AFAC-2FAD282EC643}" type="presParOf" srcId="{45466365-D219-4A3E-8F35-3BDC8DCBF7D7}" destId="{0C711445-470E-4BD5-A732-4F58C004F01D}" srcOrd="5" destOrd="0" presId="urn:microsoft.com/office/officeart/2005/8/layout/list1"/>
    <dgm:cxn modelId="{84123C22-3D78-4B2C-8A9D-C506A1C8FDA3}" type="presParOf" srcId="{45466365-D219-4A3E-8F35-3BDC8DCBF7D7}" destId="{20390D6F-B5B7-4574-BBE4-0F5BBD39D38F}" srcOrd="6" destOrd="0" presId="urn:microsoft.com/office/officeart/2005/8/layout/list1"/>
    <dgm:cxn modelId="{BF961F74-92C7-458D-AA08-C6036A7000D7}" type="presParOf" srcId="{45466365-D219-4A3E-8F35-3BDC8DCBF7D7}" destId="{6C6CCEC4-387E-457F-AB62-1394E3F23B48}" srcOrd="7" destOrd="0" presId="urn:microsoft.com/office/officeart/2005/8/layout/list1"/>
    <dgm:cxn modelId="{F5746073-4CC1-4D26-A9F4-D701CECFC199}" type="presParOf" srcId="{45466365-D219-4A3E-8F35-3BDC8DCBF7D7}" destId="{39A24F43-37BD-4B8F-B267-88664D43FBE0}" srcOrd="8" destOrd="0" presId="urn:microsoft.com/office/officeart/2005/8/layout/list1"/>
    <dgm:cxn modelId="{4251BAB2-EBF3-446C-A1D7-E5377B58BFB5}" type="presParOf" srcId="{39A24F43-37BD-4B8F-B267-88664D43FBE0}" destId="{FD3123C9-4C44-4C92-AC23-F9C7B3615FD3}" srcOrd="0" destOrd="0" presId="urn:microsoft.com/office/officeart/2005/8/layout/list1"/>
    <dgm:cxn modelId="{367A0741-1B33-417F-9EEB-99056ADD9D9A}" type="presParOf" srcId="{39A24F43-37BD-4B8F-B267-88664D43FBE0}" destId="{E4F4B442-E9E7-492E-90F1-13DA362FB6D9}" srcOrd="1" destOrd="0" presId="urn:microsoft.com/office/officeart/2005/8/layout/list1"/>
    <dgm:cxn modelId="{7ADF1A0B-2E60-4CF6-B344-F646DF174A4A}" type="presParOf" srcId="{45466365-D219-4A3E-8F35-3BDC8DCBF7D7}" destId="{D997B0CA-C853-4524-B952-A85CFDAEF8E4}" srcOrd="9" destOrd="0" presId="urn:microsoft.com/office/officeart/2005/8/layout/list1"/>
    <dgm:cxn modelId="{854E314E-B587-4435-8D61-DE0AF12C5146}" type="presParOf" srcId="{45466365-D219-4A3E-8F35-3BDC8DCBF7D7}" destId="{0834835C-D26D-4BBC-8A4B-D3A77F795F7C}"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F5A3435-ECC4-42BA-B1E2-683034F8F100}" type="doc">
      <dgm:prSet loTypeId="urn:microsoft.com/office/officeart/2009/3/layout/StepUpProcess" loCatId="process" qsTypeId="urn:microsoft.com/office/officeart/2005/8/quickstyle/3d7" qsCatId="3D" csTypeId="urn:microsoft.com/office/officeart/2005/8/colors/colorful1" csCatId="colorful" phldr="1"/>
      <dgm:spPr/>
      <dgm:t>
        <a:bodyPr/>
        <a:lstStyle/>
        <a:p>
          <a:pPr rtl="1"/>
          <a:endParaRPr lang="ar-EG"/>
        </a:p>
      </dgm:t>
    </dgm:pt>
    <dgm:pt modelId="{876E4451-A359-4EF6-B5B0-FB6DBF072DE9}">
      <dgm:prSet phldrT="[Text]" custT="1"/>
      <dgm:spPr/>
      <dgm:t>
        <a:bodyPr/>
        <a:lstStyle/>
        <a:p>
          <a:pPr rtl="1"/>
          <a:r>
            <a:rPr lang="ar-SA" sz="3600" b="1" u="none" dirty="0" smtClean="0">
              <a:latin typeface="Traditional Arabic" pitchFamily="18" charset="-78"/>
              <a:cs typeface="Traditional Arabic" pitchFamily="18" charset="-78"/>
            </a:rPr>
            <a:t>غنى النفس</a:t>
          </a:r>
          <a:endParaRPr lang="ar-EG" sz="3600" u="none" dirty="0">
            <a:latin typeface="Traditional Arabic" pitchFamily="18" charset="-78"/>
            <a:cs typeface="Traditional Arabic" pitchFamily="18" charset="-78"/>
          </a:endParaRPr>
        </a:p>
      </dgm:t>
    </dgm:pt>
    <dgm:pt modelId="{A57824D3-97A4-414B-BEC8-7F4FC1DD9822}" type="parTrans" cxnId="{62BD54BF-ADD2-4C41-BE23-9518A70093F2}">
      <dgm:prSet/>
      <dgm:spPr/>
      <dgm:t>
        <a:bodyPr/>
        <a:lstStyle/>
        <a:p>
          <a:pPr rtl="1"/>
          <a:endParaRPr lang="ar-EG"/>
        </a:p>
      </dgm:t>
    </dgm:pt>
    <dgm:pt modelId="{3EF21CEA-3B11-4B05-BD2E-104E2E26E77E}" type="sibTrans" cxnId="{62BD54BF-ADD2-4C41-BE23-9518A70093F2}">
      <dgm:prSet/>
      <dgm:spPr/>
      <dgm:t>
        <a:bodyPr/>
        <a:lstStyle/>
        <a:p>
          <a:pPr rtl="1"/>
          <a:endParaRPr lang="ar-EG"/>
        </a:p>
      </dgm:t>
    </dgm:pt>
    <dgm:pt modelId="{28074DE4-C827-4A11-8CB4-D09EE4BDED56}">
      <dgm:prSet phldrT="[Text]" custT="1"/>
      <dgm:spPr/>
      <dgm:t>
        <a:bodyPr/>
        <a:lstStyle/>
        <a:p>
          <a:pPr rtl="1"/>
          <a:r>
            <a:rPr lang="ar-SA" sz="3600" b="1" u="none" dirty="0" smtClean="0">
              <a:latin typeface="Traditional Arabic" pitchFamily="18" charset="-78"/>
              <a:cs typeface="Traditional Arabic" pitchFamily="18" charset="-78"/>
            </a:rPr>
            <a:t>العفاف</a:t>
          </a:r>
          <a:endParaRPr lang="ar-EG" sz="3600" u="none" dirty="0">
            <a:latin typeface="Traditional Arabic" pitchFamily="18" charset="-78"/>
            <a:cs typeface="Traditional Arabic" pitchFamily="18" charset="-78"/>
          </a:endParaRPr>
        </a:p>
      </dgm:t>
    </dgm:pt>
    <dgm:pt modelId="{6E9AA8FA-ECAE-4DCB-9C8F-0D4B806970DD}" type="parTrans" cxnId="{C5F39808-E25E-4F98-933F-66E3F2FE2758}">
      <dgm:prSet/>
      <dgm:spPr/>
      <dgm:t>
        <a:bodyPr/>
        <a:lstStyle/>
        <a:p>
          <a:pPr rtl="1"/>
          <a:endParaRPr lang="ar-EG"/>
        </a:p>
      </dgm:t>
    </dgm:pt>
    <dgm:pt modelId="{569E6D44-95F0-4546-AE10-FC646F1A5F91}" type="sibTrans" cxnId="{C5F39808-E25E-4F98-933F-66E3F2FE2758}">
      <dgm:prSet/>
      <dgm:spPr/>
      <dgm:t>
        <a:bodyPr/>
        <a:lstStyle/>
        <a:p>
          <a:pPr rtl="1"/>
          <a:endParaRPr lang="ar-EG"/>
        </a:p>
      </dgm:t>
    </dgm:pt>
    <dgm:pt modelId="{58BE1146-131C-4ED5-9E58-E97368768900}">
      <dgm:prSet phldrT="[Text]" custT="1"/>
      <dgm:spPr/>
      <dgm:t>
        <a:bodyPr/>
        <a:lstStyle/>
        <a:p>
          <a:pPr rtl="1"/>
          <a:r>
            <a:rPr lang="ar-SA" sz="3600" b="1" u="none" dirty="0" smtClean="0">
              <a:latin typeface="Traditional Arabic" pitchFamily="18" charset="-78"/>
              <a:cs typeface="Traditional Arabic" pitchFamily="18" charset="-78"/>
            </a:rPr>
            <a:t>القناعة والرضا</a:t>
          </a:r>
          <a:endParaRPr lang="ar-EG" sz="3600" u="none" dirty="0">
            <a:latin typeface="Traditional Arabic" pitchFamily="18" charset="-78"/>
            <a:cs typeface="Traditional Arabic" pitchFamily="18" charset="-78"/>
          </a:endParaRPr>
        </a:p>
      </dgm:t>
    </dgm:pt>
    <dgm:pt modelId="{1731F1A0-0F94-4A84-BD0E-80077FEB866D}" type="parTrans" cxnId="{4464DB0C-6F6C-40E6-BCCD-65305A7A72E3}">
      <dgm:prSet/>
      <dgm:spPr/>
      <dgm:t>
        <a:bodyPr/>
        <a:lstStyle/>
        <a:p>
          <a:pPr rtl="1"/>
          <a:endParaRPr lang="ar-EG"/>
        </a:p>
      </dgm:t>
    </dgm:pt>
    <dgm:pt modelId="{B85DCF41-4A26-47D7-8833-17164F1EA868}" type="sibTrans" cxnId="{4464DB0C-6F6C-40E6-BCCD-65305A7A72E3}">
      <dgm:prSet/>
      <dgm:spPr/>
      <dgm:t>
        <a:bodyPr/>
        <a:lstStyle/>
        <a:p>
          <a:pPr rtl="1"/>
          <a:endParaRPr lang="ar-EG"/>
        </a:p>
      </dgm:t>
    </dgm:pt>
    <dgm:pt modelId="{2173364A-F51D-4027-A2E2-79F41F1F989E}" type="pres">
      <dgm:prSet presAssocID="{6F5A3435-ECC4-42BA-B1E2-683034F8F100}" presName="rootnode" presStyleCnt="0">
        <dgm:presLayoutVars>
          <dgm:chMax/>
          <dgm:chPref/>
          <dgm:dir/>
          <dgm:animLvl val="lvl"/>
        </dgm:presLayoutVars>
      </dgm:prSet>
      <dgm:spPr/>
      <dgm:t>
        <a:bodyPr/>
        <a:lstStyle/>
        <a:p>
          <a:pPr rtl="1"/>
          <a:endParaRPr lang="ar-EG"/>
        </a:p>
      </dgm:t>
    </dgm:pt>
    <dgm:pt modelId="{CA59CAB1-B1C2-46F2-ABE0-9490407ED97A}" type="pres">
      <dgm:prSet presAssocID="{876E4451-A359-4EF6-B5B0-FB6DBF072DE9}" presName="composite" presStyleCnt="0"/>
      <dgm:spPr/>
    </dgm:pt>
    <dgm:pt modelId="{C795B959-2490-42EF-BCD6-7C9B764399FF}" type="pres">
      <dgm:prSet presAssocID="{876E4451-A359-4EF6-B5B0-FB6DBF072DE9}" presName="LShape" presStyleLbl="alignNode1" presStyleIdx="0" presStyleCnt="5"/>
      <dgm:spPr/>
    </dgm:pt>
    <dgm:pt modelId="{277AAC20-CE73-4732-9A37-8B69FE1F7ED2}" type="pres">
      <dgm:prSet presAssocID="{876E4451-A359-4EF6-B5B0-FB6DBF072DE9}" presName="ParentText" presStyleLbl="revTx" presStyleIdx="0" presStyleCnt="3">
        <dgm:presLayoutVars>
          <dgm:chMax val="0"/>
          <dgm:chPref val="0"/>
          <dgm:bulletEnabled val="1"/>
        </dgm:presLayoutVars>
      </dgm:prSet>
      <dgm:spPr/>
      <dgm:t>
        <a:bodyPr/>
        <a:lstStyle/>
        <a:p>
          <a:pPr rtl="1"/>
          <a:endParaRPr lang="ar-EG"/>
        </a:p>
      </dgm:t>
    </dgm:pt>
    <dgm:pt modelId="{77266A07-C287-4FBE-B0C8-7B88C417F5C5}" type="pres">
      <dgm:prSet presAssocID="{876E4451-A359-4EF6-B5B0-FB6DBF072DE9}" presName="Triangle" presStyleLbl="alignNode1" presStyleIdx="1" presStyleCnt="5"/>
      <dgm:spPr/>
    </dgm:pt>
    <dgm:pt modelId="{E18A6B11-1BBD-4A3F-A3C4-BC5F457E4041}" type="pres">
      <dgm:prSet presAssocID="{3EF21CEA-3B11-4B05-BD2E-104E2E26E77E}" presName="sibTrans" presStyleCnt="0"/>
      <dgm:spPr/>
    </dgm:pt>
    <dgm:pt modelId="{0F5B239F-AAF3-4C8A-A12B-D0FA6158D6EC}" type="pres">
      <dgm:prSet presAssocID="{3EF21CEA-3B11-4B05-BD2E-104E2E26E77E}" presName="space" presStyleCnt="0"/>
      <dgm:spPr/>
    </dgm:pt>
    <dgm:pt modelId="{C91EA8FC-5F12-44A3-812D-93CCC0C3B285}" type="pres">
      <dgm:prSet presAssocID="{28074DE4-C827-4A11-8CB4-D09EE4BDED56}" presName="composite" presStyleCnt="0"/>
      <dgm:spPr/>
    </dgm:pt>
    <dgm:pt modelId="{1E9CE52E-01F6-4908-9E21-44155E3C57A9}" type="pres">
      <dgm:prSet presAssocID="{28074DE4-C827-4A11-8CB4-D09EE4BDED56}" presName="LShape" presStyleLbl="alignNode1" presStyleIdx="2" presStyleCnt="5"/>
      <dgm:spPr/>
    </dgm:pt>
    <dgm:pt modelId="{75CA3771-5908-41AD-A916-084E58AA2E27}" type="pres">
      <dgm:prSet presAssocID="{28074DE4-C827-4A11-8CB4-D09EE4BDED56}" presName="ParentText" presStyleLbl="revTx" presStyleIdx="1" presStyleCnt="3">
        <dgm:presLayoutVars>
          <dgm:chMax val="0"/>
          <dgm:chPref val="0"/>
          <dgm:bulletEnabled val="1"/>
        </dgm:presLayoutVars>
      </dgm:prSet>
      <dgm:spPr/>
      <dgm:t>
        <a:bodyPr/>
        <a:lstStyle/>
        <a:p>
          <a:pPr rtl="1"/>
          <a:endParaRPr lang="ar-EG"/>
        </a:p>
      </dgm:t>
    </dgm:pt>
    <dgm:pt modelId="{CA10C018-6934-4251-8C35-C47A1A1C937C}" type="pres">
      <dgm:prSet presAssocID="{28074DE4-C827-4A11-8CB4-D09EE4BDED56}" presName="Triangle" presStyleLbl="alignNode1" presStyleIdx="3" presStyleCnt="5"/>
      <dgm:spPr/>
    </dgm:pt>
    <dgm:pt modelId="{ABA5B06E-2D4E-456C-88A6-C860E8171284}" type="pres">
      <dgm:prSet presAssocID="{569E6D44-95F0-4546-AE10-FC646F1A5F91}" presName="sibTrans" presStyleCnt="0"/>
      <dgm:spPr/>
    </dgm:pt>
    <dgm:pt modelId="{F644BA0F-B62A-4D10-A959-2F6C5CC103BF}" type="pres">
      <dgm:prSet presAssocID="{569E6D44-95F0-4546-AE10-FC646F1A5F91}" presName="space" presStyleCnt="0"/>
      <dgm:spPr/>
    </dgm:pt>
    <dgm:pt modelId="{AB2AB1D5-4BE4-4DA4-A3AE-3F68938C4083}" type="pres">
      <dgm:prSet presAssocID="{58BE1146-131C-4ED5-9E58-E97368768900}" presName="composite" presStyleCnt="0"/>
      <dgm:spPr/>
    </dgm:pt>
    <dgm:pt modelId="{915D4EB5-AF4E-407C-8253-1EBC23E53601}" type="pres">
      <dgm:prSet presAssocID="{58BE1146-131C-4ED5-9E58-E97368768900}" presName="LShape" presStyleLbl="alignNode1" presStyleIdx="4" presStyleCnt="5"/>
      <dgm:spPr/>
    </dgm:pt>
    <dgm:pt modelId="{B6508000-1051-4210-BEA3-2203B768DA2B}" type="pres">
      <dgm:prSet presAssocID="{58BE1146-131C-4ED5-9E58-E97368768900}" presName="ParentText" presStyleLbl="revTx" presStyleIdx="2" presStyleCnt="3">
        <dgm:presLayoutVars>
          <dgm:chMax val="0"/>
          <dgm:chPref val="0"/>
          <dgm:bulletEnabled val="1"/>
        </dgm:presLayoutVars>
      </dgm:prSet>
      <dgm:spPr/>
      <dgm:t>
        <a:bodyPr/>
        <a:lstStyle/>
        <a:p>
          <a:pPr rtl="1"/>
          <a:endParaRPr lang="ar-EG"/>
        </a:p>
      </dgm:t>
    </dgm:pt>
  </dgm:ptLst>
  <dgm:cxnLst>
    <dgm:cxn modelId="{4C38E8BA-A961-41BB-8740-0992A70B221E}" type="presOf" srcId="{876E4451-A359-4EF6-B5B0-FB6DBF072DE9}" destId="{277AAC20-CE73-4732-9A37-8B69FE1F7ED2}" srcOrd="0" destOrd="0" presId="urn:microsoft.com/office/officeart/2009/3/layout/StepUpProcess"/>
    <dgm:cxn modelId="{6E475A84-E4BF-4BC3-B949-BDF5941217C1}" type="presOf" srcId="{6F5A3435-ECC4-42BA-B1E2-683034F8F100}" destId="{2173364A-F51D-4027-A2E2-79F41F1F989E}" srcOrd="0" destOrd="0" presId="urn:microsoft.com/office/officeart/2009/3/layout/StepUpProcess"/>
    <dgm:cxn modelId="{8F2F45CD-ACA9-4208-B185-8ED8E43B0382}" type="presOf" srcId="{58BE1146-131C-4ED5-9E58-E97368768900}" destId="{B6508000-1051-4210-BEA3-2203B768DA2B}" srcOrd="0" destOrd="0" presId="urn:microsoft.com/office/officeart/2009/3/layout/StepUpProcess"/>
    <dgm:cxn modelId="{627A5B7D-8869-40C4-82A9-43066D16AEB5}" type="presOf" srcId="{28074DE4-C827-4A11-8CB4-D09EE4BDED56}" destId="{75CA3771-5908-41AD-A916-084E58AA2E27}" srcOrd="0" destOrd="0" presId="urn:microsoft.com/office/officeart/2009/3/layout/StepUpProcess"/>
    <dgm:cxn modelId="{C5F39808-E25E-4F98-933F-66E3F2FE2758}" srcId="{6F5A3435-ECC4-42BA-B1E2-683034F8F100}" destId="{28074DE4-C827-4A11-8CB4-D09EE4BDED56}" srcOrd="1" destOrd="0" parTransId="{6E9AA8FA-ECAE-4DCB-9C8F-0D4B806970DD}" sibTransId="{569E6D44-95F0-4546-AE10-FC646F1A5F91}"/>
    <dgm:cxn modelId="{62BD54BF-ADD2-4C41-BE23-9518A70093F2}" srcId="{6F5A3435-ECC4-42BA-B1E2-683034F8F100}" destId="{876E4451-A359-4EF6-B5B0-FB6DBF072DE9}" srcOrd="0" destOrd="0" parTransId="{A57824D3-97A4-414B-BEC8-7F4FC1DD9822}" sibTransId="{3EF21CEA-3B11-4B05-BD2E-104E2E26E77E}"/>
    <dgm:cxn modelId="{4464DB0C-6F6C-40E6-BCCD-65305A7A72E3}" srcId="{6F5A3435-ECC4-42BA-B1E2-683034F8F100}" destId="{58BE1146-131C-4ED5-9E58-E97368768900}" srcOrd="2" destOrd="0" parTransId="{1731F1A0-0F94-4A84-BD0E-80077FEB866D}" sibTransId="{B85DCF41-4A26-47D7-8833-17164F1EA868}"/>
    <dgm:cxn modelId="{C24265D3-6C44-41AF-BCB8-EB84BF01FD75}" type="presParOf" srcId="{2173364A-F51D-4027-A2E2-79F41F1F989E}" destId="{CA59CAB1-B1C2-46F2-ABE0-9490407ED97A}" srcOrd="0" destOrd="0" presId="urn:microsoft.com/office/officeart/2009/3/layout/StepUpProcess"/>
    <dgm:cxn modelId="{F24E2C65-50F4-477F-8FD8-01B99EC8CED3}" type="presParOf" srcId="{CA59CAB1-B1C2-46F2-ABE0-9490407ED97A}" destId="{C795B959-2490-42EF-BCD6-7C9B764399FF}" srcOrd="0" destOrd="0" presId="urn:microsoft.com/office/officeart/2009/3/layout/StepUpProcess"/>
    <dgm:cxn modelId="{C8963CA6-AFB6-4B1E-A7DE-836A5D67123E}" type="presParOf" srcId="{CA59CAB1-B1C2-46F2-ABE0-9490407ED97A}" destId="{277AAC20-CE73-4732-9A37-8B69FE1F7ED2}" srcOrd="1" destOrd="0" presId="urn:microsoft.com/office/officeart/2009/3/layout/StepUpProcess"/>
    <dgm:cxn modelId="{DF874943-9655-4274-80D5-2F3AB7CD1D46}" type="presParOf" srcId="{CA59CAB1-B1C2-46F2-ABE0-9490407ED97A}" destId="{77266A07-C287-4FBE-B0C8-7B88C417F5C5}" srcOrd="2" destOrd="0" presId="urn:microsoft.com/office/officeart/2009/3/layout/StepUpProcess"/>
    <dgm:cxn modelId="{80E874C4-64A9-424D-882A-84A09B7CBE7A}" type="presParOf" srcId="{2173364A-F51D-4027-A2E2-79F41F1F989E}" destId="{E18A6B11-1BBD-4A3F-A3C4-BC5F457E4041}" srcOrd="1" destOrd="0" presId="urn:microsoft.com/office/officeart/2009/3/layout/StepUpProcess"/>
    <dgm:cxn modelId="{4C2A0CEC-48AD-4913-BDAB-D3BBC93FA700}" type="presParOf" srcId="{E18A6B11-1BBD-4A3F-A3C4-BC5F457E4041}" destId="{0F5B239F-AAF3-4C8A-A12B-D0FA6158D6EC}" srcOrd="0" destOrd="0" presId="urn:microsoft.com/office/officeart/2009/3/layout/StepUpProcess"/>
    <dgm:cxn modelId="{FEFBFC78-D8F9-4FCE-AADA-78AEF28451AC}" type="presParOf" srcId="{2173364A-F51D-4027-A2E2-79F41F1F989E}" destId="{C91EA8FC-5F12-44A3-812D-93CCC0C3B285}" srcOrd="2" destOrd="0" presId="urn:microsoft.com/office/officeart/2009/3/layout/StepUpProcess"/>
    <dgm:cxn modelId="{014CB8AC-7149-42A1-9989-320D207EE5ED}" type="presParOf" srcId="{C91EA8FC-5F12-44A3-812D-93CCC0C3B285}" destId="{1E9CE52E-01F6-4908-9E21-44155E3C57A9}" srcOrd="0" destOrd="0" presId="urn:microsoft.com/office/officeart/2009/3/layout/StepUpProcess"/>
    <dgm:cxn modelId="{5C1FCA7C-39B3-4C82-B3CA-C5093AB189A5}" type="presParOf" srcId="{C91EA8FC-5F12-44A3-812D-93CCC0C3B285}" destId="{75CA3771-5908-41AD-A916-084E58AA2E27}" srcOrd="1" destOrd="0" presId="urn:microsoft.com/office/officeart/2009/3/layout/StepUpProcess"/>
    <dgm:cxn modelId="{E0AC2E03-8586-4500-9785-593FFF979CDA}" type="presParOf" srcId="{C91EA8FC-5F12-44A3-812D-93CCC0C3B285}" destId="{CA10C018-6934-4251-8C35-C47A1A1C937C}" srcOrd="2" destOrd="0" presId="urn:microsoft.com/office/officeart/2009/3/layout/StepUpProcess"/>
    <dgm:cxn modelId="{7410D8B1-F45B-4951-BE3C-0B873ABBF777}" type="presParOf" srcId="{2173364A-F51D-4027-A2E2-79F41F1F989E}" destId="{ABA5B06E-2D4E-456C-88A6-C860E8171284}" srcOrd="3" destOrd="0" presId="urn:microsoft.com/office/officeart/2009/3/layout/StepUpProcess"/>
    <dgm:cxn modelId="{53E45EF6-F7C9-4BEC-BACC-E7CCB186A0E2}" type="presParOf" srcId="{ABA5B06E-2D4E-456C-88A6-C860E8171284}" destId="{F644BA0F-B62A-4D10-A959-2F6C5CC103BF}" srcOrd="0" destOrd="0" presId="urn:microsoft.com/office/officeart/2009/3/layout/StepUpProcess"/>
    <dgm:cxn modelId="{8C7C4BF6-F5AE-4BB8-9347-55C1FDE9EB25}" type="presParOf" srcId="{2173364A-F51D-4027-A2E2-79F41F1F989E}" destId="{AB2AB1D5-4BE4-4DA4-A3AE-3F68938C4083}" srcOrd="4" destOrd="0" presId="urn:microsoft.com/office/officeart/2009/3/layout/StepUpProcess"/>
    <dgm:cxn modelId="{0C86CBC7-D511-4DA8-8975-26B591A457B6}" type="presParOf" srcId="{AB2AB1D5-4BE4-4DA4-A3AE-3F68938C4083}" destId="{915D4EB5-AF4E-407C-8253-1EBC23E53601}" srcOrd="0" destOrd="0" presId="urn:microsoft.com/office/officeart/2009/3/layout/StepUpProcess"/>
    <dgm:cxn modelId="{EEBC56D5-C069-4223-89DA-0B7FD7F9F6CE}" type="presParOf" srcId="{AB2AB1D5-4BE4-4DA4-A3AE-3F68938C4083}" destId="{B6508000-1051-4210-BEA3-2203B768DA2B}"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2330DC8-1CDB-4043-B2A8-EFBE8E98426C}" type="doc">
      <dgm:prSet loTypeId="urn:microsoft.com/office/officeart/2005/8/layout/cycle8" loCatId="cycle" qsTypeId="urn:microsoft.com/office/officeart/2005/8/quickstyle/3d3" qsCatId="3D" csTypeId="urn:microsoft.com/office/officeart/2005/8/colors/colorful5" csCatId="colorful" phldr="1"/>
      <dgm:spPr/>
    </dgm:pt>
    <dgm:pt modelId="{2FD81DD2-94FE-4C7C-A810-FBCC57571000}">
      <dgm:prSet phldrT="[Text]" custT="1"/>
      <dgm:spPr/>
      <dgm:t>
        <a:bodyPr/>
        <a:lstStyle/>
        <a:p>
          <a:pPr rtl="1"/>
          <a:r>
            <a:rPr lang="ar-SA" sz="3200" b="1" u="none" dirty="0" smtClean="0">
              <a:latin typeface="Traditional Arabic" pitchFamily="18" charset="-78"/>
              <a:cs typeface="Traditional Arabic" pitchFamily="18" charset="-78"/>
            </a:rPr>
            <a:t>أبو بكر الصديق</a:t>
          </a:r>
          <a:endParaRPr lang="ar-EG" sz="3200" u="none" dirty="0">
            <a:latin typeface="Traditional Arabic" pitchFamily="18" charset="-78"/>
            <a:cs typeface="Traditional Arabic" pitchFamily="18" charset="-78"/>
          </a:endParaRPr>
        </a:p>
      </dgm:t>
    </dgm:pt>
    <dgm:pt modelId="{6F2A4FEE-0413-408C-8CE2-137D47E81B28}" type="parTrans" cxnId="{9F0A5651-9470-4D1A-91FB-2EC5042EF440}">
      <dgm:prSet/>
      <dgm:spPr/>
      <dgm:t>
        <a:bodyPr/>
        <a:lstStyle/>
        <a:p>
          <a:pPr rtl="1"/>
          <a:endParaRPr lang="ar-EG"/>
        </a:p>
      </dgm:t>
    </dgm:pt>
    <dgm:pt modelId="{F2C1EE4B-56B2-48EB-9A19-5F1328F363ED}" type="sibTrans" cxnId="{9F0A5651-9470-4D1A-91FB-2EC5042EF440}">
      <dgm:prSet/>
      <dgm:spPr/>
      <dgm:t>
        <a:bodyPr/>
        <a:lstStyle/>
        <a:p>
          <a:pPr rtl="1"/>
          <a:endParaRPr lang="ar-EG"/>
        </a:p>
      </dgm:t>
    </dgm:pt>
    <dgm:pt modelId="{5D787C96-D901-4ADF-BDEE-3D3208D5D6BF}">
      <dgm:prSet phldrT="[Text]" custT="1"/>
      <dgm:spPr/>
      <dgm:t>
        <a:bodyPr/>
        <a:lstStyle/>
        <a:p>
          <a:pPr rtl="1"/>
          <a:r>
            <a:rPr lang="ar-SA" sz="3200" b="1" u="none" dirty="0" smtClean="0">
              <a:latin typeface="Traditional Arabic" pitchFamily="18" charset="-78"/>
              <a:cs typeface="Traditional Arabic" pitchFamily="18" charset="-78"/>
            </a:rPr>
            <a:t>عبد الرحمن بن عوف</a:t>
          </a:r>
          <a:endParaRPr lang="ar-EG" sz="3200" u="none" dirty="0">
            <a:latin typeface="Traditional Arabic" pitchFamily="18" charset="-78"/>
            <a:cs typeface="Traditional Arabic" pitchFamily="18" charset="-78"/>
          </a:endParaRPr>
        </a:p>
      </dgm:t>
    </dgm:pt>
    <dgm:pt modelId="{0F45878D-A170-454F-AAAC-38B85FDB6891}" type="parTrans" cxnId="{5A726A75-BB5C-465D-BF7A-53951B0CCCD5}">
      <dgm:prSet/>
      <dgm:spPr/>
      <dgm:t>
        <a:bodyPr/>
        <a:lstStyle/>
        <a:p>
          <a:pPr rtl="1"/>
          <a:endParaRPr lang="ar-EG"/>
        </a:p>
      </dgm:t>
    </dgm:pt>
    <dgm:pt modelId="{B0B2853E-2FB5-466A-8B01-E8EDFD8B235C}" type="sibTrans" cxnId="{5A726A75-BB5C-465D-BF7A-53951B0CCCD5}">
      <dgm:prSet/>
      <dgm:spPr/>
      <dgm:t>
        <a:bodyPr/>
        <a:lstStyle/>
        <a:p>
          <a:pPr rtl="1"/>
          <a:endParaRPr lang="ar-EG"/>
        </a:p>
      </dgm:t>
    </dgm:pt>
    <dgm:pt modelId="{39EE72C7-D4EC-4D72-8857-F76B2A5A99F3}">
      <dgm:prSet phldrT="[Text]" custT="1"/>
      <dgm:spPr/>
      <dgm:t>
        <a:bodyPr/>
        <a:lstStyle/>
        <a:p>
          <a:pPr rtl="1"/>
          <a:r>
            <a:rPr lang="ar-SA" sz="3200" b="1" u="none" dirty="0" smtClean="0">
              <a:latin typeface="Traditional Arabic" pitchFamily="18" charset="-78"/>
              <a:cs typeface="Traditional Arabic" pitchFamily="18" charset="-78"/>
            </a:rPr>
            <a:t>سعد بن عبادة</a:t>
          </a:r>
          <a:endParaRPr lang="ar-EG" sz="3200" u="none" dirty="0">
            <a:latin typeface="Traditional Arabic" pitchFamily="18" charset="-78"/>
            <a:cs typeface="Traditional Arabic" pitchFamily="18" charset="-78"/>
          </a:endParaRPr>
        </a:p>
      </dgm:t>
    </dgm:pt>
    <dgm:pt modelId="{CE1F4E04-C225-409C-ABF4-D594936885D9}" type="parTrans" cxnId="{41D6FDBA-CF50-4384-A8A8-BDB1FC912552}">
      <dgm:prSet/>
      <dgm:spPr/>
      <dgm:t>
        <a:bodyPr/>
        <a:lstStyle/>
        <a:p>
          <a:pPr rtl="1"/>
          <a:endParaRPr lang="ar-EG"/>
        </a:p>
      </dgm:t>
    </dgm:pt>
    <dgm:pt modelId="{73FF86AA-5059-4382-8EC1-3D903383A473}" type="sibTrans" cxnId="{41D6FDBA-CF50-4384-A8A8-BDB1FC912552}">
      <dgm:prSet/>
      <dgm:spPr/>
      <dgm:t>
        <a:bodyPr/>
        <a:lstStyle/>
        <a:p>
          <a:pPr rtl="1"/>
          <a:endParaRPr lang="ar-EG"/>
        </a:p>
      </dgm:t>
    </dgm:pt>
    <dgm:pt modelId="{EBDD6CAF-09DF-441C-A010-6D2689FCF468}" type="pres">
      <dgm:prSet presAssocID="{A2330DC8-1CDB-4043-B2A8-EFBE8E98426C}" presName="compositeShape" presStyleCnt="0">
        <dgm:presLayoutVars>
          <dgm:chMax val="7"/>
          <dgm:dir/>
          <dgm:resizeHandles val="exact"/>
        </dgm:presLayoutVars>
      </dgm:prSet>
      <dgm:spPr/>
    </dgm:pt>
    <dgm:pt modelId="{743FF00A-FFF7-483A-989A-7E406DB73FDF}" type="pres">
      <dgm:prSet presAssocID="{A2330DC8-1CDB-4043-B2A8-EFBE8E98426C}" presName="wedge1" presStyleLbl="node1" presStyleIdx="0" presStyleCnt="3"/>
      <dgm:spPr/>
      <dgm:t>
        <a:bodyPr/>
        <a:lstStyle/>
        <a:p>
          <a:pPr rtl="1"/>
          <a:endParaRPr lang="ar-EG"/>
        </a:p>
      </dgm:t>
    </dgm:pt>
    <dgm:pt modelId="{151D29E4-4FA9-4E4C-BEB7-6E1659EE8371}" type="pres">
      <dgm:prSet presAssocID="{A2330DC8-1CDB-4043-B2A8-EFBE8E98426C}" presName="dummy1a" presStyleCnt="0"/>
      <dgm:spPr/>
    </dgm:pt>
    <dgm:pt modelId="{96EF0187-3C1D-405F-B377-B09DBDE96862}" type="pres">
      <dgm:prSet presAssocID="{A2330DC8-1CDB-4043-B2A8-EFBE8E98426C}" presName="dummy1b" presStyleCnt="0"/>
      <dgm:spPr/>
    </dgm:pt>
    <dgm:pt modelId="{57BE4607-FA7E-43B3-A440-EBCEC0EB3FBF}" type="pres">
      <dgm:prSet presAssocID="{A2330DC8-1CDB-4043-B2A8-EFBE8E98426C}" presName="wedge1Tx" presStyleLbl="node1" presStyleIdx="0" presStyleCnt="3">
        <dgm:presLayoutVars>
          <dgm:chMax val="0"/>
          <dgm:chPref val="0"/>
          <dgm:bulletEnabled val="1"/>
        </dgm:presLayoutVars>
      </dgm:prSet>
      <dgm:spPr/>
      <dgm:t>
        <a:bodyPr/>
        <a:lstStyle/>
        <a:p>
          <a:pPr rtl="1"/>
          <a:endParaRPr lang="ar-EG"/>
        </a:p>
      </dgm:t>
    </dgm:pt>
    <dgm:pt modelId="{244F0398-A967-484F-A3BD-B0582F81C024}" type="pres">
      <dgm:prSet presAssocID="{A2330DC8-1CDB-4043-B2A8-EFBE8E98426C}" presName="wedge2" presStyleLbl="node1" presStyleIdx="1" presStyleCnt="3"/>
      <dgm:spPr/>
      <dgm:t>
        <a:bodyPr/>
        <a:lstStyle/>
        <a:p>
          <a:pPr rtl="1"/>
          <a:endParaRPr lang="ar-EG"/>
        </a:p>
      </dgm:t>
    </dgm:pt>
    <dgm:pt modelId="{D02A0A11-E82A-45AB-B2BE-F42BE4606522}" type="pres">
      <dgm:prSet presAssocID="{A2330DC8-1CDB-4043-B2A8-EFBE8E98426C}" presName="dummy2a" presStyleCnt="0"/>
      <dgm:spPr/>
    </dgm:pt>
    <dgm:pt modelId="{1AA84A5C-9E3F-4F07-B43B-F69ACAA5804A}" type="pres">
      <dgm:prSet presAssocID="{A2330DC8-1CDB-4043-B2A8-EFBE8E98426C}" presName="dummy2b" presStyleCnt="0"/>
      <dgm:spPr/>
    </dgm:pt>
    <dgm:pt modelId="{ABEEEB5B-27A1-45C4-B186-2E8A94CD288C}" type="pres">
      <dgm:prSet presAssocID="{A2330DC8-1CDB-4043-B2A8-EFBE8E98426C}" presName="wedge2Tx" presStyleLbl="node1" presStyleIdx="1" presStyleCnt="3">
        <dgm:presLayoutVars>
          <dgm:chMax val="0"/>
          <dgm:chPref val="0"/>
          <dgm:bulletEnabled val="1"/>
        </dgm:presLayoutVars>
      </dgm:prSet>
      <dgm:spPr/>
      <dgm:t>
        <a:bodyPr/>
        <a:lstStyle/>
        <a:p>
          <a:pPr rtl="1"/>
          <a:endParaRPr lang="ar-EG"/>
        </a:p>
      </dgm:t>
    </dgm:pt>
    <dgm:pt modelId="{DB2E636F-D6D2-4D93-8557-D212589A735F}" type="pres">
      <dgm:prSet presAssocID="{A2330DC8-1CDB-4043-B2A8-EFBE8E98426C}" presName="wedge3" presStyleLbl="node1" presStyleIdx="2" presStyleCnt="3"/>
      <dgm:spPr/>
      <dgm:t>
        <a:bodyPr/>
        <a:lstStyle/>
        <a:p>
          <a:pPr rtl="1"/>
          <a:endParaRPr lang="ar-EG"/>
        </a:p>
      </dgm:t>
    </dgm:pt>
    <dgm:pt modelId="{D11AC88A-0C8F-4A57-A743-A7D4274665A7}" type="pres">
      <dgm:prSet presAssocID="{A2330DC8-1CDB-4043-B2A8-EFBE8E98426C}" presName="dummy3a" presStyleCnt="0"/>
      <dgm:spPr/>
    </dgm:pt>
    <dgm:pt modelId="{3CB980DB-7EC1-4D5F-B697-60652D646219}" type="pres">
      <dgm:prSet presAssocID="{A2330DC8-1CDB-4043-B2A8-EFBE8E98426C}" presName="dummy3b" presStyleCnt="0"/>
      <dgm:spPr/>
    </dgm:pt>
    <dgm:pt modelId="{FC11C2B0-BCEA-42F0-BE68-CE1829D61036}" type="pres">
      <dgm:prSet presAssocID="{A2330DC8-1CDB-4043-B2A8-EFBE8E98426C}" presName="wedge3Tx" presStyleLbl="node1" presStyleIdx="2" presStyleCnt="3">
        <dgm:presLayoutVars>
          <dgm:chMax val="0"/>
          <dgm:chPref val="0"/>
          <dgm:bulletEnabled val="1"/>
        </dgm:presLayoutVars>
      </dgm:prSet>
      <dgm:spPr/>
      <dgm:t>
        <a:bodyPr/>
        <a:lstStyle/>
        <a:p>
          <a:pPr rtl="1"/>
          <a:endParaRPr lang="ar-EG"/>
        </a:p>
      </dgm:t>
    </dgm:pt>
    <dgm:pt modelId="{DE77A853-E138-48AE-ADCF-2695C92A9163}" type="pres">
      <dgm:prSet presAssocID="{F2C1EE4B-56B2-48EB-9A19-5F1328F363ED}" presName="arrowWedge1" presStyleLbl="fgSibTrans2D1" presStyleIdx="0" presStyleCnt="3"/>
      <dgm:spPr/>
    </dgm:pt>
    <dgm:pt modelId="{84C7B236-A9D6-4823-AF68-393F8CDBAFDF}" type="pres">
      <dgm:prSet presAssocID="{B0B2853E-2FB5-466A-8B01-E8EDFD8B235C}" presName="arrowWedge2" presStyleLbl="fgSibTrans2D1" presStyleIdx="1" presStyleCnt="3"/>
      <dgm:spPr/>
    </dgm:pt>
    <dgm:pt modelId="{1AD37C3C-9E7F-47A3-A36C-98E4A2E8DB4C}" type="pres">
      <dgm:prSet presAssocID="{73FF86AA-5059-4382-8EC1-3D903383A473}" presName="arrowWedge3" presStyleLbl="fgSibTrans2D1" presStyleIdx="2" presStyleCnt="3"/>
      <dgm:spPr/>
    </dgm:pt>
  </dgm:ptLst>
  <dgm:cxnLst>
    <dgm:cxn modelId="{D8B31F00-B143-4041-9CED-29C747069540}" type="presOf" srcId="{2FD81DD2-94FE-4C7C-A810-FBCC57571000}" destId="{743FF00A-FFF7-483A-989A-7E406DB73FDF}" srcOrd="0" destOrd="0" presId="urn:microsoft.com/office/officeart/2005/8/layout/cycle8"/>
    <dgm:cxn modelId="{C677D828-3A92-4010-BCF2-ECF465AA7CCB}" type="presOf" srcId="{39EE72C7-D4EC-4D72-8857-F76B2A5A99F3}" destId="{DB2E636F-D6D2-4D93-8557-D212589A735F}" srcOrd="0" destOrd="0" presId="urn:microsoft.com/office/officeart/2005/8/layout/cycle8"/>
    <dgm:cxn modelId="{FDFCEAC9-E1C7-4773-A42F-1A514C47608D}" type="presOf" srcId="{39EE72C7-D4EC-4D72-8857-F76B2A5A99F3}" destId="{FC11C2B0-BCEA-42F0-BE68-CE1829D61036}" srcOrd="1" destOrd="0" presId="urn:microsoft.com/office/officeart/2005/8/layout/cycle8"/>
    <dgm:cxn modelId="{800B8531-DD24-4962-B999-67D623618F01}" type="presOf" srcId="{5D787C96-D901-4ADF-BDEE-3D3208D5D6BF}" destId="{ABEEEB5B-27A1-45C4-B186-2E8A94CD288C}" srcOrd="1" destOrd="0" presId="urn:microsoft.com/office/officeart/2005/8/layout/cycle8"/>
    <dgm:cxn modelId="{9F0A5651-9470-4D1A-91FB-2EC5042EF440}" srcId="{A2330DC8-1CDB-4043-B2A8-EFBE8E98426C}" destId="{2FD81DD2-94FE-4C7C-A810-FBCC57571000}" srcOrd="0" destOrd="0" parTransId="{6F2A4FEE-0413-408C-8CE2-137D47E81B28}" sibTransId="{F2C1EE4B-56B2-48EB-9A19-5F1328F363ED}"/>
    <dgm:cxn modelId="{B5956CB2-79B1-43AD-BAB7-310C6E72E9D4}" type="presOf" srcId="{2FD81DD2-94FE-4C7C-A810-FBCC57571000}" destId="{57BE4607-FA7E-43B3-A440-EBCEC0EB3FBF}" srcOrd="1" destOrd="0" presId="urn:microsoft.com/office/officeart/2005/8/layout/cycle8"/>
    <dgm:cxn modelId="{41D6FDBA-CF50-4384-A8A8-BDB1FC912552}" srcId="{A2330DC8-1CDB-4043-B2A8-EFBE8E98426C}" destId="{39EE72C7-D4EC-4D72-8857-F76B2A5A99F3}" srcOrd="2" destOrd="0" parTransId="{CE1F4E04-C225-409C-ABF4-D594936885D9}" sibTransId="{73FF86AA-5059-4382-8EC1-3D903383A473}"/>
    <dgm:cxn modelId="{5A726A75-BB5C-465D-BF7A-53951B0CCCD5}" srcId="{A2330DC8-1CDB-4043-B2A8-EFBE8E98426C}" destId="{5D787C96-D901-4ADF-BDEE-3D3208D5D6BF}" srcOrd="1" destOrd="0" parTransId="{0F45878D-A170-454F-AAAC-38B85FDB6891}" sibTransId="{B0B2853E-2FB5-466A-8B01-E8EDFD8B235C}"/>
    <dgm:cxn modelId="{8A5C8663-A1AE-4582-A247-8C6369B145D8}" type="presOf" srcId="{5D787C96-D901-4ADF-BDEE-3D3208D5D6BF}" destId="{244F0398-A967-484F-A3BD-B0582F81C024}" srcOrd="0" destOrd="0" presId="urn:microsoft.com/office/officeart/2005/8/layout/cycle8"/>
    <dgm:cxn modelId="{1365B79B-8647-471E-9943-A1A3A840CBE3}" type="presOf" srcId="{A2330DC8-1CDB-4043-B2A8-EFBE8E98426C}" destId="{EBDD6CAF-09DF-441C-A010-6D2689FCF468}" srcOrd="0" destOrd="0" presId="urn:microsoft.com/office/officeart/2005/8/layout/cycle8"/>
    <dgm:cxn modelId="{F13540E2-B953-440D-B135-547F103D6CF9}" type="presParOf" srcId="{EBDD6CAF-09DF-441C-A010-6D2689FCF468}" destId="{743FF00A-FFF7-483A-989A-7E406DB73FDF}" srcOrd="0" destOrd="0" presId="urn:microsoft.com/office/officeart/2005/8/layout/cycle8"/>
    <dgm:cxn modelId="{E1335E49-7CD1-44C8-9E5D-35DC6092CA76}" type="presParOf" srcId="{EBDD6CAF-09DF-441C-A010-6D2689FCF468}" destId="{151D29E4-4FA9-4E4C-BEB7-6E1659EE8371}" srcOrd="1" destOrd="0" presId="urn:microsoft.com/office/officeart/2005/8/layout/cycle8"/>
    <dgm:cxn modelId="{FCAEFCB6-43D2-44E5-B24C-4DC51D07253D}" type="presParOf" srcId="{EBDD6CAF-09DF-441C-A010-6D2689FCF468}" destId="{96EF0187-3C1D-405F-B377-B09DBDE96862}" srcOrd="2" destOrd="0" presId="urn:microsoft.com/office/officeart/2005/8/layout/cycle8"/>
    <dgm:cxn modelId="{0CFE952F-6979-448A-A908-93289F75E69F}" type="presParOf" srcId="{EBDD6CAF-09DF-441C-A010-6D2689FCF468}" destId="{57BE4607-FA7E-43B3-A440-EBCEC0EB3FBF}" srcOrd="3" destOrd="0" presId="urn:microsoft.com/office/officeart/2005/8/layout/cycle8"/>
    <dgm:cxn modelId="{93B050F6-7338-4943-92C6-FD173BB002A0}" type="presParOf" srcId="{EBDD6CAF-09DF-441C-A010-6D2689FCF468}" destId="{244F0398-A967-484F-A3BD-B0582F81C024}" srcOrd="4" destOrd="0" presId="urn:microsoft.com/office/officeart/2005/8/layout/cycle8"/>
    <dgm:cxn modelId="{23EFB77E-4D3C-42CE-955A-D1C8A6669FF3}" type="presParOf" srcId="{EBDD6CAF-09DF-441C-A010-6D2689FCF468}" destId="{D02A0A11-E82A-45AB-B2BE-F42BE4606522}" srcOrd="5" destOrd="0" presId="urn:microsoft.com/office/officeart/2005/8/layout/cycle8"/>
    <dgm:cxn modelId="{C0956BD8-C3B1-4F58-95D3-97CC6E5E1265}" type="presParOf" srcId="{EBDD6CAF-09DF-441C-A010-6D2689FCF468}" destId="{1AA84A5C-9E3F-4F07-B43B-F69ACAA5804A}" srcOrd="6" destOrd="0" presId="urn:microsoft.com/office/officeart/2005/8/layout/cycle8"/>
    <dgm:cxn modelId="{F5492CCC-EAF5-48B2-951F-6220514965F4}" type="presParOf" srcId="{EBDD6CAF-09DF-441C-A010-6D2689FCF468}" destId="{ABEEEB5B-27A1-45C4-B186-2E8A94CD288C}" srcOrd="7" destOrd="0" presId="urn:microsoft.com/office/officeart/2005/8/layout/cycle8"/>
    <dgm:cxn modelId="{9B24491D-491B-4CD9-A7D9-5F324FF2A757}" type="presParOf" srcId="{EBDD6CAF-09DF-441C-A010-6D2689FCF468}" destId="{DB2E636F-D6D2-4D93-8557-D212589A735F}" srcOrd="8" destOrd="0" presId="urn:microsoft.com/office/officeart/2005/8/layout/cycle8"/>
    <dgm:cxn modelId="{7114A499-287C-40F7-87F2-BA51B85FFD5F}" type="presParOf" srcId="{EBDD6CAF-09DF-441C-A010-6D2689FCF468}" destId="{D11AC88A-0C8F-4A57-A743-A7D4274665A7}" srcOrd="9" destOrd="0" presId="urn:microsoft.com/office/officeart/2005/8/layout/cycle8"/>
    <dgm:cxn modelId="{E55B36EC-39FE-489E-9A9B-F4AEE68109DF}" type="presParOf" srcId="{EBDD6CAF-09DF-441C-A010-6D2689FCF468}" destId="{3CB980DB-7EC1-4D5F-B697-60652D646219}" srcOrd="10" destOrd="0" presId="urn:microsoft.com/office/officeart/2005/8/layout/cycle8"/>
    <dgm:cxn modelId="{845516FC-750F-4208-A938-DE0244BF01BB}" type="presParOf" srcId="{EBDD6CAF-09DF-441C-A010-6D2689FCF468}" destId="{FC11C2B0-BCEA-42F0-BE68-CE1829D61036}" srcOrd="11" destOrd="0" presId="urn:microsoft.com/office/officeart/2005/8/layout/cycle8"/>
    <dgm:cxn modelId="{84062A5B-8211-4D4D-A520-F0FFFE83AA55}" type="presParOf" srcId="{EBDD6CAF-09DF-441C-A010-6D2689FCF468}" destId="{DE77A853-E138-48AE-ADCF-2695C92A9163}" srcOrd="12" destOrd="0" presId="urn:microsoft.com/office/officeart/2005/8/layout/cycle8"/>
    <dgm:cxn modelId="{D2106E1C-AA7B-4A5A-846F-75050033599A}" type="presParOf" srcId="{EBDD6CAF-09DF-441C-A010-6D2689FCF468}" destId="{84C7B236-A9D6-4823-AF68-393F8CDBAFDF}" srcOrd="13" destOrd="0" presId="urn:microsoft.com/office/officeart/2005/8/layout/cycle8"/>
    <dgm:cxn modelId="{0C4C51C0-F412-4E48-AA9A-06F75946C2F0}" type="presParOf" srcId="{EBDD6CAF-09DF-441C-A010-6D2689FCF468}" destId="{1AD37C3C-9E7F-47A3-A36C-98E4A2E8DB4C}"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4075C5-3105-4666-999C-887ACAC224F2}">
      <dsp:nvSpPr>
        <dsp:cNvPr id="0" name=""/>
        <dsp:cNvSpPr/>
      </dsp:nvSpPr>
      <dsp:spPr>
        <a:xfrm>
          <a:off x="0" y="21999"/>
          <a:ext cx="7086599" cy="1123200"/>
        </a:xfrm>
        <a:prstGeom prst="roundRect">
          <a:avLst/>
        </a:prstGeom>
        <a:solidFill>
          <a:schemeClr val="accent2">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effectLst/>
              <a:cs typeface="Traditional Arabic"/>
            </a:rPr>
            <a:t>الوعي المالي الأسري (الحقوق المالية لأفراد الأسرة)</a:t>
          </a:r>
          <a:endPar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4830" y="76829"/>
        <a:ext cx="6976939" cy="1013540"/>
      </dsp:txXfrm>
    </dsp:sp>
    <dsp:sp modelId="{7C8EA8CB-3D0A-40C6-91B5-E120DC6BCAF4}">
      <dsp:nvSpPr>
        <dsp:cNvPr id="0" name=""/>
        <dsp:cNvSpPr/>
      </dsp:nvSpPr>
      <dsp:spPr>
        <a:xfrm>
          <a:off x="0" y="1317999"/>
          <a:ext cx="7086599" cy="1123200"/>
        </a:xfrm>
        <a:prstGeom prst="roundRect">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effectLst/>
              <a:cs typeface="Traditional Arabic"/>
            </a:rPr>
            <a:t>تصحيح وغرس سلوكيات الوعي بالتصرفات المالية في الأبناء</a:t>
          </a:r>
          <a:endParaRPr lang="en-US"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4830" y="1372829"/>
        <a:ext cx="6976939" cy="1013540"/>
      </dsp:txXfrm>
    </dsp:sp>
    <dsp:sp modelId="{B51C2F15-4DB5-4610-914C-AE69E963E3F5}">
      <dsp:nvSpPr>
        <dsp:cNvPr id="0" name=""/>
        <dsp:cNvSpPr/>
      </dsp:nvSpPr>
      <dsp:spPr>
        <a:xfrm>
          <a:off x="0" y="2614000"/>
          <a:ext cx="7086599" cy="1123200"/>
        </a:xfrm>
        <a:prstGeom prst="roundRect">
          <a:avLst/>
        </a:prstGeom>
        <a:solidFill>
          <a:schemeClr val="accent4">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effectLst/>
              <a:cs typeface="Traditional Arabic"/>
            </a:rPr>
            <a:t>الكسب الحلال ودور الأسرة</a:t>
          </a:r>
          <a:endParaRPr lang="en-US"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4830" y="2668830"/>
        <a:ext cx="6976939" cy="101354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C56B2E-C8CB-4F0D-AA9C-214A15B127DF}">
      <dsp:nvSpPr>
        <dsp:cNvPr id="0" name=""/>
        <dsp:cNvSpPr/>
      </dsp:nvSpPr>
      <dsp:spPr>
        <a:xfrm rot="10800000">
          <a:off x="5525993" y="0"/>
          <a:ext cx="3169654" cy="1510753"/>
        </a:xfrm>
        <a:prstGeom prst="chevron">
          <a:avLst/>
        </a:prstGeom>
        <a:solidFill>
          <a:srgbClr val="C00000"/>
        </a:solidFill>
        <a:ln w="28575"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0" tIns="20320" rIns="40640" bIns="20320" numCol="1" spcCol="1270" anchor="ctr" anchorCtr="0">
          <a:noAutofit/>
        </a:bodyPr>
        <a:lstStyle/>
        <a:p>
          <a:pPr lvl="0" algn="ctr" defTabSz="1422400" rtl="1">
            <a:lnSpc>
              <a:spcPct val="90000"/>
            </a:lnSpc>
            <a:spcBef>
              <a:spcPct val="0"/>
            </a:spcBef>
            <a:spcAft>
              <a:spcPct val="35000"/>
            </a:spcAft>
          </a:pPr>
          <a:r>
            <a:rPr lang="ar-SA" sz="3200" b="1" kern="1200" dirty="0" smtClean="0">
              <a:latin typeface="Traditional Arabic" pitchFamily="18" charset="-78"/>
              <a:cs typeface="Traditional Arabic" pitchFamily="18" charset="-78"/>
            </a:rPr>
            <a:t>المحافظة على المال</a:t>
          </a:r>
          <a:endParaRPr lang="ar-EG" sz="3200" b="1" kern="1200" dirty="0">
            <a:latin typeface="Traditional Arabic" pitchFamily="18" charset="-78"/>
            <a:cs typeface="Traditional Arabic" pitchFamily="18" charset="-78"/>
          </a:endParaRPr>
        </a:p>
      </dsp:txBody>
      <dsp:txXfrm rot="10800000">
        <a:off x="6281369" y="0"/>
        <a:ext cx="1658901" cy="1510753"/>
      </dsp:txXfrm>
    </dsp:sp>
    <dsp:sp modelId="{6A2E07A5-A55B-44F4-A186-7D221A54095C}">
      <dsp:nvSpPr>
        <dsp:cNvPr id="0" name=""/>
        <dsp:cNvSpPr/>
      </dsp:nvSpPr>
      <dsp:spPr>
        <a:xfrm rot="10800000">
          <a:off x="0" y="0"/>
          <a:ext cx="5845837" cy="2174122"/>
        </a:xfrm>
        <a:prstGeom prst="chevron">
          <a:avLst/>
        </a:prstGeom>
        <a:solidFill>
          <a:schemeClr val="bg1">
            <a:lumMod val="85000"/>
          </a:schemeClr>
        </a:solidFill>
        <a:ln w="28575"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lvl="0" algn="ctr" defTabSz="1066800" rtl="1">
            <a:lnSpc>
              <a:spcPct val="90000"/>
            </a:lnSpc>
            <a:spcBef>
              <a:spcPct val="0"/>
            </a:spcBef>
            <a:spcAft>
              <a:spcPct val="35000"/>
            </a:spcAft>
          </a:pPr>
          <a:r>
            <a:rPr lang="ar-SA" sz="2400" b="1" kern="1200" dirty="0" smtClean="0">
              <a:latin typeface="Traditional Arabic" pitchFamily="18" charset="-78"/>
              <a:cs typeface="Traditional Arabic" pitchFamily="18" charset="-78"/>
            </a:rPr>
            <a:t>المال مال الله سبحانه وتعالى وإنما نحن مستخلفون فيه بالتصرف ثم نرحل ونتركه والمال في الإسلام ركن من أركان الدين، كما هو ركن من أركان الدنيا</a:t>
          </a:r>
          <a:endParaRPr lang="ar-EG" sz="2400" b="1" kern="1200" dirty="0">
            <a:latin typeface="Traditional Arabic" pitchFamily="18" charset="-78"/>
            <a:cs typeface="Traditional Arabic" pitchFamily="18" charset="-78"/>
          </a:endParaRPr>
        </a:p>
      </dsp:txBody>
      <dsp:txXfrm rot="10800000">
        <a:off x="1087061" y="0"/>
        <a:ext cx="3671715" cy="2174122"/>
      </dsp:txXfrm>
    </dsp:sp>
    <dsp:sp modelId="{E3389914-BA8C-43A5-A132-DC2FDD5D77BC}">
      <dsp:nvSpPr>
        <dsp:cNvPr id="0" name=""/>
        <dsp:cNvSpPr/>
      </dsp:nvSpPr>
      <dsp:spPr>
        <a:xfrm rot="10800000">
          <a:off x="5533931" y="2548257"/>
          <a:ext cx="2916575" cy="1352733"/>
        </a:xfrm>
        <a:prstGeom prst="chevron">
          <a:avLst/>
        </a:prstGeom>
        <a:solidFill>
          <a:srgbClr val="000099"/>
        </a:solidFill>
        <a:ln w="28575"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0" tIns="15240" rIns="30480" bIns="15240" numCol="1" spcCol="1270" anchor="ctr" anchorCtr="0">
          <a:noAutofit/>
        </a:bodyPr>
        <a:lstStyle/>
        <a:p>
          <a:pPr lvl="0" algn="ctr" defTabSz="1066800" rtl="1">
            <a:lnSpc>
              <a:spcPct val="90000"/>
            </a:lnSpc>
            <a:spcBef>
              <a:spcPct val="0"/>
            </a:spcBef>
            <a:spcAft>
              <a:spcPct val="35000"/>
            </a:spcAft>
          </a:pPr>
          <a:r>
            <a:rPr lang="ar-SA" sz="2400" b="1" kern="1200" dirty="0" smtClean="0">
              <a:latin typeface="Traditional Arabic" pitchFamily="18" charset="-78"/>
              <a:cs typeface="Traditional Arabic" pitchFamily="18" charset="-78"/>
            </a:rPr>
            <a:t>إحسان التدبير وإجتناب التبذير والتقتير</a:t>
          </a:r>
          <a:endParaRPr lang="ar-EG" sz="2400" b="1" kern="1200" dirty="0">
            <a:latin typeface="Traditional Arabic" pitchFamily="18" charset="-78"/>
            <a:cs typeface="Traditional Arabic" pitchFamily="18" charset="-78"/>
          </a:endParaRPr>
        </a:p>
      </dsp:txBody>
      <dsp:txXfrm rot="10800000">
        <a:off x="6210297" y="2548257"/>
        <a:ext cx="1563842" cy="1352733"/>
      </dsp:txXfrm>
    </dsp:sp>
    <dsp:sp modelId="{411774F1-F953-4830-ABCE-88812753ECAE}">
      <dsp:nvSpPr>
        <dsp:cNvPr id="0" name=""/>
        <dsp:cNvSpPr/>
      </dsp:nvSpPr>
      <dsp:spPr>
        <a:xfrm rot="10800000">
          <a:off x="0" y="2398394"/>
          <a:ext cx="5613023" cy="1879068"/>
        </a:xfrm>
        <a:prstGeom prst="chevron">
          <a:avLst/>
        </a:prstGeom>
        <a:solidFill>
          <a:schemeClr val="bg1">
            <a:lumMod val="85000"/>
          </a:schemeClr>
        </a:solidFill>
        <a:ln w="28575"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lvl="0" algn="ctr" defTabSz="1066800" rtl="1">
            <a:lnSpc>
              <a:spcPct val="90000"/>
            </a:lnSpc>
            <a:spcBef>
              <a:spcPct val="0"/>
            </a:spcBef>
            <a:spcAft>
              <a:spcPct val="35000"/>
            </a:spcAft>
          </a:pPr>
          <a:r>
            <a:rPr lang="ar-SA" sz="2400" b="1" kern="1200" dirty="0" smtClean="0">
              <a:latin typeface="Traditional Arabic" pitchFamily="18" charset="-78"/>
              <a:cs typeface="Traditional Arabic" pitchFamily="18" charset="-78"/>
            </a:rPr>
            <a:t>وهذا هو ما نصبوا إليه من هدف تربية الأبناء عليه وتوطين الوالدين على حسن التصرف في المال حتى تتحقق التربية المتوازنة وحسن التصرف في المال.</a:t>
          </a:r>
          <a:endParaRPr lang="ar-EG" sz="2400" b="1" kern="1200" dirty="0">
            <a:latin typeface="Traditional Arabic" pitchFamily="18" charset="-78"/>
            <a:cs typeface="Traditional Arabic" pitchFamily="18" charset="-78"/>
          </a:endParaRPr>
        </a:p>
      </dsp:txBody>
      <dsp:txXfrm rot="10800000">
        <a:off x="939534" y="2398394"/>
        <a:ext cx="3733955" cy="187906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6EA874-F4A6-4258-9346-ABC7780EE647}">
      <dsp:nvSpPr>
        <dsp:cNvPr id="0" name=""/>
        <dsp:cNvSpPr/>
      </dsp:nvSpPr>
      <dsp:spPr>
        <a:xfrm>
          <a:off x="579309" y="1625290"/>
          <a:ext cx="1880837" cy="940418"/>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صندوق التوفير</a:t>
          </a:r>
          <a:endParaRPr lang="ar-EG" sz="2800" b="1" kern="1200" dirty="0">
            <a:latin typeface="Traditional Arabic" pitchFamily="18" charset="-78"/>
            <a:cs typeface="Traditional Arabic" pitchFamily="18" charset="-78"/>
          </a:endParaRPr>
        </a:p>
      </dsp:txBody>
      <dsp:txXfrm>
        <a:off x="606853" y="1652834"/>
        <a:ext cx="1825749" cy="885330"/>
      </dsp:txXfrm>
    </dsp:sp>
    <dsp:sp modelId="{25432703-584D-4693-9E80-57053977E7D7}">
      <dsp:nvSpPr>
        <dsp:cNvPr id="0" name=""/>
        <dsp:cNvSpPr/>
      </dsp:nvSpPr>
      <dsp:spPr>
        <a:xfrm rot="18289469">
          <a:off x="2177601" y="1534564"/>
          <a:ext cx="1317425" cy="40390"/>
        </a:xfrm>
        <a:custGeom>
          <a:avLst/>
          <a:gdLst/>
          <a:ahLst/>
          <a:cxnLst/>
          <a:rect l="0" t="0" r="0" b="0"/>
          <a:pathLst>
            <a:path>
              <a:moveTo>
                <a:pt x="0" y="20195"/>
              </a:moveTo>
              <a:lnTo>
                <a:pt x="1317425" y="20195"/>
              </a:lnTo>
            </a:path>
          </a:pathLst>
        </a:cu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2803378" y="1521823"/>
        <a:ext cx="65871" cy="65871"/>
      </dsp:txXfrm>
    </dsp:sp>
    <dsp:sp modelId="{AD9E2B7F-30DD-4AA9-9D26-41FD18148BEA}">
      <dsp:nvSpPr>
        <dsp:cNvPr id="0" name=""/>
        <dsp:cNvSpPr/>
      </dsp:nvSpPr>
      <dsp:spPr>
        <a:xfrm>
          <a:off x="3212481" y="543809"/>
          <a:ext cx="1880837" cy="940418"/>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فتح حساب جاري</a:t>
          </a:r>
          <a:endParaRPr lang="ar-EG" sz="2800" b="1" kern="1200" dirty="0">
            <a:latin typeface="Traditional Arabic" pitchFamily="18" charset="-78"/>
            <a:cs typeface="Traditional Arabic" pitchFamily="18" charset="-78"/>
          </a:endParaRPr>
        </a:p>
      </dsp:txBody>
      <dsp:txXfrm>
        <a:off x="3240025" y="571353"/>
        <a:ext cx="1825749" cy="885330"/>
      </dsp:txXfrm>
    </dsp:sp>
    <dsp:sp modelId="{5CB62CCD-5ADD-41ED-B6D6-E5B675E7BF90}">
      <dsp:nvSpPr>
        <dsp:cNvPr id="0" name=""/>
        <dsp:cNvSpPr/>
      </dsp:nvSpPr>
      <dsp:spPr>
        <a:xfrm rot="19457599">
          <a:off x="5006234" y="723453"/>
          <a:ext cx="926503" cy="40390"/>
        </a:xfrm>
        <a:custGeom>
          <a:avLst/>
          <a:gdLst/>
          <a:ahLst/>
          <a:cxnLst/>
          <a:rect l="0" t="0" r="0" b="0"/>
          <a:pathLst>
            <a:path>
              <a:moveTo>
                <a:pt x="0" y="20195"/>
              </a:moveTo>
              <a:lnTo>
                <a:pt x="926503" y="20195"/>
              </a:lnTo>
            </a:path>
          </a:pathLst>
        </a:custGeom>
        <a:noFill/>
        <a:ln w="2540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5446323" y="720485"/>
        <a:ext cx="46325" cy="46325"/>
      </dsp:txXfrm>
    </dsp:sp>
    <dsp:sp modelId="{B49C3108-5570-4ACB-84B6-6C565961A29A}">
      <dsp:nvSpPr>
        <dsp:cNvPr id="0" name=""/>
        <dsp:cNvSpPr/>
      </dsp:nvSpPr>
      <dsp:spPr>
        <a:xfrm>
          <a:off x="5845653" y="3068"/>
          <a:ext cx="1880837" cy="940418"/>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إيعاز الأبناء</a:t>
          </a:r>
          <a:endParaRPr lang="ar-EG" sz="2800" b="1" kern="1200" dirty="0">
            <a:latin typeface="Traditional Arabic" pitchFamily="18" charset="-78"/>
            <a:cs typeface="Traditional Arabic" pitchFamily="18" charset="-78"/>
          </a:endParaRPr>
        </a:p>
      </dsp:txBody>
      <dsp:txXfrm>
        <a:off x="5873197" y="30612"/>
        <a:ext cx="1825749" cy="885330"/>
      </dsp:txXfrm>
    </dsp:sp>
    <dsp:sp modelId="{7CE3BC9B-7561-496F-A1F3-4C80CF4CD36A}">
      <dsp:nvSpPr>
        <dsp:cNvPr id="0" name=""/>
        <dsp:cNvSpPr/>
      </dsp:nvSpPr>
      <dsp:spPr>
        <a:xfrm rot="2142401">
          <a:off x="5006234" y="1264193"/>
          <a:ext cx="926503" cy="40390"/>
        </a:xfrm>
        <a:custGeom>
          <a:avLst/>
          <a:gdLst/>
          <a:ahLst/>
          <a:cxnLst/>
          <a:rect l="0" t="0" r="0" b="0"/>
          <a:pathLst>
            <a:path>
              <a:moveTo>
                <a:pt x="0" y="20195"/>
              </a:moveTo>
              <a:lnTo>
                <a:pt x="926503" y="20195"/>
              </a:lnTo>
            </a:path>
          </a:pathLst>
        </a:custGeom>
        <a:noFill/>
        <a:ln w="2540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5446323" y="1261226"/>
        <a:ext cx="46325" cy="46325"/>
      </dsp:txXfrm>
    </dsp:sp>
    <dsp:sp modelId="{A13DE906-5D47-448E-ACA4-CBEDE85317E6}">
      <dsp:nvSpPr>
        <dsp:cNvPr id="0" name=""/>
        <dsp:cNvSpPr/>
      </dsp:nvSpPr>
      <dsp:spPr>
        <a:xfrm>
          <a:off x="5845653" y="1084549"/>
          <a:ext cx="1880837" cy="940418"/>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توجيههم لهم برفع ثقافتهم</a:t>
          </a:r>
          <a:endParaRPr lang="ar-EG" sz="2800" b="1" kern="1200" dirty="0">
            <a:latin typeface="Traditional Arabic" pitchFamily="18" charset="-78"/>
            <a:cs typeface="Traditional Arabic" pitchFamily="18" charset="-78"/>
          </a:endParaRPr>
        </a:p>
      </dsp:txBody>
      <dsp:txXfrm>
        <a:off x="5873197" y="1112093"/>
        <a:ext cx="1825749" cy="885330"/>
      </dsp:txXfrm>
    </dsp:sp>
    <dsp:sp modelId="{72952DCA-6199-4012-B815-65B5BA6E21A7}">
      <dsp:nvSpPr>
        <dsp:cNvPr id="0" name=""/>
        <dsp:cNvSpPr/>
      </dsp:nvSpPr>
      <dsp:spPr>
        <a:xfrm rot="3310531">
          <a:off x="2177601" y="2616045"/>
          <a:ext cx="1317425" cy="40390"/>
        </a:xfrm>
        <a:custGeom>
          <a:avLst/>
          <a:gdLst/>
          <a:ahLst/>
          <a:cxnLst/>
          <a:rect l="0" t="0" r="0" b="0"/>
          <a:pathLst>
            <a:path>
              <a:moveTo>
                <a:pt x="0" y="20195"/>
              </a:moveTo>
              <a:lnTo>
                <a:pt x="1317425" y="20195"/>
              </a:lnTo>
            </a:path>
          </a:pathLst>
        </a:cu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2803378" y="2603305"/>
        <a:ext cx="65871" cy="65871"/>
      </dsp:txXfrm>
    </dsp:sp>
    <dsp:sp modelId="{C220584A-0049-488C-9A2D-4177D24314E7}">
      <dsp:nvSpPr>
        <dsp:cNvPr id="0" name=""/>
        <dsp:cNvSpPr/>
      </dsp:nvSpPr>
      <dsp:spPr>
        <a:xfrm>
          <a:off x="3212481" y="2706772"/>
          <a:ext cx="1880837" cy="940418"/>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تعليم الأبناء على الصبر</a:t>
          </a:r>
          <a:endParaRPr lang="ar-EG" sz="2800" b="1" kern="1200" dirty="0">
            <a:latin typeface="Traditional Arabic" pitchFamily="18" charset="-78"/>
            <a:cs typeface="Traditional Arabic" pitchFamily="18" charset="-78"/>
          </a:endParaRPr>
        </a:p>
      </dsp:txBody>
      <dsp:txXfrm>
        <a:off x="3240025" y="2734316"/>
        <a:ext cx="1825749" cy="885330"/>
      </dsp:txXfrm>
    </dsp:sp>
    <dsp:sp modelId="{18937BCC-99CA-4E2F-9401-6AFECF4C5223}">
      <dsp:nvSpPr>
        <dsp:cNvPr id="0" name=""/>
        <dsp:cNvSpPr/>
      </dsp:nvSpPr>
      <dsp:spPr>
        <a:xfrm rot="19457599">
          <a:off x="5006234" y="2886415"/>
          <a:ext cx="926503" cy="40390"/>
        </a:xfrm>
        <a:custGeom>
          <a:avLst/>
          <a:gdLst/>
          <a:ahLst/>
          <a:cxnLst/>
          <a:rect l="0" t="0" r="0" b="0"/>
          <a:pathLst>
            <a:path>
              <a:moveTo>
                <a:pt x="0" y="20195"/>
              </a:moveTo>
              <a:lnTo>
                <a:pt x="926503" y="20195"/>
              </a:lnTo>
            </a:path>
          </a:pathLst>
        </a:custGeom>
        <a:noFill/>
        <a:ln w="2540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5446323" y="2883448"/>
        <a:ext cx="46325" cy="46325"/>
      </dsp:txXfrm>
    </dsp:sp>
    <dsp:sp modelId="{CD2D9214-BD52-4F8D-84E7-5DB0D30BF5BF}">
      <dsp:nvSpPr>
        <dsp:cNvPr id="0" name=""/>
        <dsp:cNvSpPr/>
      </dsp:nvSpPr>
      <dsp:spPr>
        <a:xfrm>
          <a:off x="5845653" y="2166031"/>
          <a:ext cx="1880837" cy="940418"/>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إسماع الأبناء قصص النجاحات</a:t>
          </a:r>
          <a:endParaRPr lang="ar-EG" sz="2800" b="1" kern="1200" dirty="0">
            <a:latin typeface="Traditional Arabic" pitchFamily="18" charset="-78"/>
            <a:cs typeface="Traditional Arabic" pitchFamily="18" charset="-78"/>
          </a:endParaRPr>
        </a:p>
      </dsp:txBody>
      <dsp:txXfrm>
        <a:off x="5873197" y="2193575"/>
        <a:ext cx="1825749" cy="885330"/>
      </dsp:txXfrm>
    </dsp:sp>
    <dsp:sp modelId="{E42BDE3B-2D1A-4849-9FF1-CA946B313825}">
      <dsp:nvSpPr>
        <dsp:cNvPr id="0" name=""/>
        <dsp:cNvSpPr/>
      </dsp:nvSpPr>
      <dsp:spPr>
        <a:xfrm rot="2142401">
          <a:off x="5006234" y="3427156"/>
          <a:ext cx="926503" cy="40390"/>
        </a:xfrm>
        <a:custGeom>
          <a:avLst/>
          <a:gdLst/>
          <a:ahLst/>
          <a:cxnLst/>
          <a:rect l="0" t="0" r="0" b="0"/>
          <a:pathLst>
            <a:path>
              <a:moveTo>
                <a:pt x="0" y="20195"/>
              </a:moveTo>
              <a:lnTo>
                <a:pt x="926503" y="20195"/>
              </a:lnTo>
            </a:path>
          </a:pathLst>
        </a:custGeom>
        <a:noFill/>
        <a:ln w="2540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5446323" y="3424189"/>
        <a:ext cx="46325" cy="46325"/>
      </dsp:txXfrm>
    </dsp:sp>
    <dsp:sp modelId="{AD50C9E4-CBE1-46A3-87D1-ECC5656240B6}">
      <dsp:nvSpPr>
        <dsp:cNvPr id="0" name=""/>
        <dsp:cNvSpPr/>
      </dsp:nvSpPr>
      <dsp:spPr>
        <a:xfrm>
          <a:off x="5845653" y="3247512"/>
          <a:ext cx="1880837" cy="940418"/>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تحفيز الأبناء على الإدخار</a:t>
          </a:r>
          <a:endParaRPr lang="ar-EG" sz="2800" b="1" kern="1200" dirty="0">
            <a:latin typeface="Traditional Arabic" pitchFamily="18" charset="-78"/>
            <a:cs typeface="Traditional Arabic" pitchFamily="18" charset="-78"/>
          </a:endParaRPr>
        </a:p>
      </dsp:txBody>
      <dsp:txXfrm>
        <a:off x="5873197" y="3275056"/>
        <a:ext cx="1825749" cy="88533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3C1EE5-D95A-4958-A82D-280070963343}">
      <dsp:nvSpPr>
        <dsp:cNvPr id="0" name=""/>
        <dsp:cNvSpPr/>
      </dsp:nvSpPr>
      <dsp:spPr>
        <a:xfrm>
          <a:off x="-70055" y="1010308"/>
          <a:ext cx="8903110" cy="716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b" anchorCtr="0">
          <a:noAutofit/>
        </a:bodyPr>
        <a:lstStyle/>
        <a:p>
          <a:pPr lvl="0" algn="ctr" defTabSz="1422400" rtl="1">
            <a:lnSpc>
              <a:spcPct val="90000"/>
            </a:lnSpc>
            <a:spcBef>
              <a:spcPct val="0"/>
            </a:spcBef>
            <a:spcAft>
              <a:spcPct val="35000"/>
            </a:spcAft>
          </a:pPr>
          <a:r>
            <a:rPr lang="ar-EG" sz="3200" b="1" kern="1200" dirty="0" smtClean="0"/>
            <a:t>فوائد الأسرة من إتباع سياسة الإدخار والتوفير</a:t>
          </a:r>
          <a:endParaRPr lang="en-US" sz="3200"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70055" y="1010308"/>
        <a:ext cx="8903110" cy="716272"/>
      </dsp:txXfrm>
    </dsp:sp>
    <dsp:sp modelId="{2916E2DA-63F6-4494-8761-58E8B85F2649}">
      <dsp:nvSpPr>
        <dsp:cNvPr id="0" name=""/>
        <dsp:cNvSpPr/>
      </dsp:nvSpPr>
      <dsp:spPr>
        <a:xfrm>
          <a:off x="-70055" y="1763734"/>
          <a:ext cx="1050533" cy="175088"/>
        </a:xfrm>
        <a:prstGeom prst="parallelogram">
          <a:avLst>
            <a:gd name="adj" fmla="val 14084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w="9525" cap="flat" cmpd="sng" algn="ctr">
          <a:solidFill>
            <a:srgbClr val="C0504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B6E6E0C-A746-4C96-8E03-9ACAF63D1264}">
      <dsp:nvSpPr>
        <dsp:cNvPr id="0" name=""/>
        <dsp:cNvSpPr/>
      </dsp:nvSpPr>
      <dsp:spPr>
        <a:xfrm>
          <a:off x="1041759" y="1763734"/>
          <a:ext cx="1050533" cy="175088"/>
        </a:xfrm>
        <a:prstGeom prst="parallelogram">
          <a:avLst>
            <a:gd name="adj" fmla="val 14084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w="9525" cap="flat" cmpd="sng" algn="ctr">
          <a:solidFill>
            <a:srgbClr val="9BBB59">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B15A0CA-F512-4AFB-95A8-02C69A1114A9}">
      <dsp:nvSpPr>
        <dsp:cNvPr id="0" name=""/>
        <dsp:cNvSpPr/>
      </dsp:nvSpPr>
      <dsp:spPr>
        <a:xfrm>
          <a:off x="2153573" y="1763734"/>
          <a:ext cx="1050533" cy="175088"/>
        </a:xfrm>
        <a:prstGeom prst="parallelogram">
          <a:avLst>
            <a:gd name="adj" fmla="val 140840"/>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w="9525" cap="flat" cmpd="sng" algn="ctr">
          <a:solidFill>
            <a:srgbClr val="8064A2">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494FC69-F773-49C8-898C-AF901DDA2D87}">
      <dsp:nvSpPr>
        <dsp:cNvPr id="0" name=""/>
        <dsp:cNvSpPr/>
      </dsp:nvSpPr>
      <dsp:spPr>
        <a:xfrm>
          <a:off x="3265387" y="1763734"/>
          <a:ext cx="1050533" cy="175088"/>
        </a:xfrm>
        <a:prstGeom prst="parallelogram">
          <a:avLst>
            <a:gd name="adj" fmla="val 140840"/>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w="9525" cap="flat" cmpd="sng" algn="ctr">
          <a:solidFill>
            <a:srgbClr val="4BACC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619A571-C3F3-472A-85CC-7046C8E3CD16}">
      <dsp:nvSpPr>
        <dsp:cNvPr id="0" name=""/>
        <dsp:cNvSpPr/>
      </dsp:nvSpPr>
      <dsp:spPr>
        <a:xfrm>
          <a:off x="4377201" y="1763734"/>
          <a:ext cx="1050533" cy="175088"/>
        </a:xfrm>
        <a:prstGeom prst="parallelogram">
          <a:avLst>
            <a:gd name="adj" fmla="val 140840"/>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w="9525" cap="flat" cmpd="sng" algn="ctr">
          <a:solidFill>
            <a:srgbClr val="F7964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03599F2-3244-408A-AE50-818ED1C08007}">
      <dsp:nvSpPr>
        <dsp:cNvPr id="0" name=""/>
        <dsp:cNvSpPr/>
      </dsp:nvSpPr>
      <dsp:spPr>
        <a:xfrm>
          <a:off x="5489015" y="1763734"/>
          <a:ext cx="1050533" cy="175088"/>
        </a:xfrm>
        <a:prstGeom prst="parallelogram">
          <a:avLst>
            <a:gd name="adj" fmla="val 14084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w="9525" cap="flat" cmpd="sng" algn="ctr">
          <a:solidFill>
            <a:srgbClr val="C0504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EF24F74-B4AF-43D9-AF94-32C760B95DDA}">
      <dsp:nvSpPr>
        <dsp:cNvPr id="0" name=""/>
        <dsp:cNvSpPr/>
      </dsp:nvSpPr>
      <dsp:spPr>
        <a:xfrm>
          <a:off x="6600829" y="1763734"/>
          <a:ext cx="1050533" cy="175088"/>
        </a:xfrm>
        <a:prstGeom prst="parallelogram">
          <a:avLst>
            <a:gd name="adj" fmla="val 14084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w="9525" cap="flat" cmpd="sng" algn="ctr">
          <a:solidFill>
            <a:srgbClr val="9BBB59">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F8E083A-DEC7-4C5B-9E77-314C9803F683}">
      <dsp:nvSpPr>
        <dsp:cNvPr id="0" name=""/>
        <dsp:cNvSpPr/>
      </dsp:nvSpPr>
      <dsp:spPr>
        <a:xfrm>
          <a:off x="-70055" y="2038076"/>
          <a:ext cx="8542961" cy="716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b" anchorCtr="0">
          <a:noAutofit/>
        </a:bodyPr>
        <a:lstStyle/>
        <a:p>
          <a:pPr lvl="0" algn="ctr" defTabSz="1422400" rtl="1">
            <a:lnSpc>
              <a:spcPct val="90000"/>
            </a:lnSpc>
            <a:spcBef>
              <a:spcPct val="0"/>
            </a:spcBef>
            <a:spcAft>
              <a:spcPct val="35000"/>
            </a:spcAft>
          </a:pPr>
          <a:r>
            <a:rPr lang="ar-EG" sz="3200" b="1" kern="1200" dirty="0" smtClean="0"/>
            <a:t>الميزانية المالية للأسرة</a:t>
          </a:r>
          <a:endParaRPr lang="en-US" sz="3200"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70055" y="2038076"/>
        <a:ext cx="8542961" cy="716272"/>
      </dsp:txXfrm>
    </dsp:sp>
    <dsp:sp modelId="{C4317D39-FAE6-46F8-94B7-FF83A00ACD36}">
      <dsp:nvSpPr>
        <dsp:cNvPr id="0" name=""/>
        <dsp:cNvSpPr/>
      </dsp:nvSpPr>
      <dsp:spPr>
        <a:xfrm>
          <a:off x="-70055" y="2754348"/>
          <a:ext cx="1050533" cy="175088"/>
        </a:xfrm>
        <a:prstGeom prst="parallelogram">
          <a:avLst>
            <a:gd name="adj" fmla="val 140840"/>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w="9525" cap="flat" cmpd="sng" algn="ctr">
          <a:solidFill>
            <a:srgbClr val="8064A2">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ADCC773-5B84-4DF6-9DE1-9B48A498F5F8}">
      <dsp:nvSpPr>
        <dsp:cNvPr id="0" name=""/>
        <dsp:cNvSpPr/>
      </dsp:nvSpPr>
      <dsp:spPr>
        <a:xfrm>
          <a:off x="1041759" y="2754348"/>
          <a:ext cx="1050533" cy="175088"/>
        </a:xfrm>
        <a:prstGeom prst="parallelogram">
          <a:avLst>
            <a:gd name="adj" fmla="val 140840"/>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w="9525" cap="flat" cmpd="sng" algn="ctr">
          <a:solidFill>
            <a:srgbClr val="4BACC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57A0A30-2AB9-44EC-A799-104EC55C3983}">
      <dsp:nvSpPr>
        <dsp:cNvPr id="0" name=""/>
        <dsp:cNvSpPr/>
      </dsp:nvSpPr>
      <dsp:spPr>
        <a:xfrm>
          <a:off x="2153573" y="2754348"/>
          <a:ext cx="1050533" cy="175088"/>
        </a:xfrm>
        <a:prstGeom prst="parallelogram">
          <a:avLst>
            <a:gd name="adj" fmla="val 140840"/>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w="9525" cap="flat" cmpd="sng" algn="ctr">
          <a:solidFill>
            <a:srgbClr val="F7964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810F835-2B3B-40A1-975B-20ABE757BACD}">
      <dsp:nvSpPr>
        <dsp:cNvPr id="0" name=""/>
        <dsp:cNvSpPr/>
      </dsp:nvSpPr>
      <dsp:spPr>
        <a:xfrm>
          <a:off x="3265387" y="2754348"/>
          <a:ext cx="1050533" cy="175088"/>
        </a:xfrm>
        <a:prstGeom prst="parallelogram">
          <a:avLst>
            <a:gd name="adj" fmla="val 14084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w="9525" cap="flat" cmpd="sng" algn="ctr">
          <a:solidFill>
            <a:srgbClr val="C0504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7ED3D38-9D23-4752-9B2C-0E51AE4FEFA8}">
      <dsp:nvSpPr>
        <dsp:cNvPr id="0" name=""/>
        <dsp:cNvSpPr/>
      </dsp:nvSpPr>
      <dsp:spPr>
        <a:xfrm>
          <a:off x="4377201" y="2754348"/>
          <a:ext cx="1050533" cy="175088"/>
        </a:xfrm>
        <a:prstGeom prst="parallelogram">
          <a:avLst>
            <a:gd name="adj" fmla="val 14084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w="9525" cap="flat" cmpd="sng" algn="ctr">
          <a:solidFill>
            <a:srgbClr val="9BBB59">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C086028-9B47-4D00-9987-DA17C886E507}">
      <dsp:nvSpPr>
        <dsp:cNvPr id="0" name=""/>
        <dsp:cNvSpPr/>
      </dsp:nvSpPr>
      <dsp:spPr>
        <a:xfrm>
          <a:off x="5489015" y="2754348"/>
          <a:ext cx="1050533" cy="175088"/>
        </a:xfrm>
        <a:prstGeom prst="parallelogram">
          <a:avLst>
            <a:gd name="adj" fmla="val 140840"/>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w="9525" cap="flat" cmpd="sng" algn="ctr">
          <a:solidFill>
            <a:srgbClr val="8064A2">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D5ED6B1-545F-4808-956D-8582157A212F}">
      <dsp:nvSpPr>
        <dsp:cNvPr id="0" name=""/>
        <dsp:cNvSpPr/>
      </dsp:nvSpPr>
      <dsp:spPr>
        <a:xfrm>
          <a:off x="6600829" y="2754348"/>
          <a:ext cx="1050533" cy="175088"/>
        </a:xfrm>
        <a:prstGeom prst="parallelogram">
          <a:avLst>
            <a:gd name="adj" fmla="val 140840"/>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w="9525" cap="flat" cmpd="sng" algn="ctr">
          <a:solidFill>
            <a:srgbClr val="4BACC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226E61C-805D-4B8B-8818-2F7D1AC33BFE}">
      <dsp:nvSpPr>
        <dsp:cNvPr id="0" name=""/>
        <dsp:cNvSpPr/>
      </dsp:nvSpPr>
      <dsp:spPr>
        <a:xfrm>
          <a:off x="-70055" y="3014250"/>
          <a:ext cx="8153423" cy="716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b" anchorCtr="0">
          <a:noAutofit/>
        </a:bodyPr>
        <a:lstStyle/>
        <a:p>
          <a:pPr lvl="0" algn="ctr" defTabSz="1422400" rtl="1">
            <a:lnSpc>
              <a:spcPct val="90000"/>
            </a:lnSpc>
            <a:spcBef>
              <a:spcPct val="0"/>
            </a:spcBef>
            <a:spcAft>
              <a:spcPct val="35000"/>
            </a:spcAft>
          </a:pPr>
          <a:r>
            <a:rPr lang="ar-EG" sz="3200" b="1" kern="1200" dirty="0" smtClean="0"/>
            <a:t>إعداد ميزانية مرنة قابلة للتعديل وفق مراحل الحياة</a:t>
          </a:r>
          <a:endParaRPr lang="en-US" sz="3200"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70055" y="3014250"/>
        <a:ext cx="8153423" cy="716272"/>
      </dsp:txXfrm>
    </dsp:sp>
    <dsp:sp modelId="{1AED79F0-43B8-4013-910B-44CCF0E4CD68}">
      <dsp:nvSpPr>
        <dsp:cNvPr id="0" name=""/>
        <dsp:cNvSpPr/>
      </dsp:nvSpPr>
      <dsp:spPr>
        <a:xfrm>
          <a:off x="-70055" y="3744963"/>
          <a:ext cx="1050533" cy="175088"/>
        </a:xfrm>
        <a:prstGeom prst="parallelogram">
          <a:avLst>
            <a:gd name="adj" fmla="val 140840"/>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w="9525" cap="flat" cmpd="sng" algn="ctr">
          <a:solidFill>
            <a:srgbClr val="F7964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9E27957-1953-4F54-B3B4-4D6A4CA77C3F}">
      <dsp:nvSpPr>
        <dsp:cNvPr id="0" name=""/>
        <dsp:cNvSpPr/>
      </dsp:nvSpPr>
      <dsp:spPr>
        <a:xfrm>
          <a:off x="1041759" y="3744963"/>
          <a:ext cx="1050533" cy="175088"/>
        </a:xfrm>
        <a:prstGeom prst="parallelogram">
          <a:avLst>
            <a:gd name="adj" fmla="val 14084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w="9525" cap="flat" cmpd="sng" algn="ctr">
          <a:solidFill>
            <a:srgbClr val="C0504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50686A2-20E0-4B6E-8DE2-640C3515912D}">
      <dsp:nvSpPr>
        <dsp:cNvPr id="0" name=""/>
        <dsp:cNvSpPr/>
      </dsp:nvSpPr>
      <dsp:spPr>
        <a:xfrm>
          <a:off x="2153573" y="3744963"/>
          <a:ext cx="1050533" cy="175088"/>
        </a:xfrm>
        <a:prstGeom prst="parallelogram">
          <a:avLst>
            <a:gd name="adj" fmla="val 14084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w="9525" cap="flat" cmpd="sng" algn="ctr">
          <a:solidFill>
            <a:srgbClr val="9BBB59">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E7153C0-D17C-49A8-8D95-C6F708C0CBC5}">
      <dsp:nvSpPr>
        <dsp:cNvPr id="0" name=""/>
        <dsp:cNvSpPr/>
      </dsp:nvSpPr>
      <dsp:spPr>
        <a:xfrm>
          <a:off x="3265387" y="3744963"/>
          <a:ext cx="1050533" cy="175088"/>
        </a:xfrm>
        <a:prstGeom prst="parallelogram">
          <a:avLst>
            <a:gd name="adj" fmla="val 140840"/>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w="9525" cap="flat" cmpd="sng" algn="ctr">
          <a:solidFill>
            <a:srgbClr val="8064A2">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ABD45D2-962C-40A4-BE21-2F55C327313F}">
      <dsp:nvSpPr>
        <dsp:cNvPr id="0" name=""/>
        <dsp:cNvSpPr/>
      </dsp:nvSpPr>
      <dsp:spPr>
        <a:xfrm>
          <a:off x="4377201" y="3744963"/>
          <a:ext cx="1050533" cy="175088"/>
        </a:xfrm>
        <a:prstGeom prst="parallelogram">
          <a:avLst>
            <a:gd name="adj" fmla="val 140840"/>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w="9525" cap="flat" cmpd="sng" algn="ctr">
          <a:solidFill>
            <a:srgbClr val="4BACC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12D7ABF-18A8-4203-9841-2B0A1F30517E}">
      <dsp:nvSpPr>
        <dsp:cNvPr id="0" name=""/>
        <dsp:cNvSpPr/>
      </dsp:nvSpPr>
      <dsp:spPr>
        <a:xfrm>
          <a:off x="5489015" y="3744963"/>
          <a:ext cx="1050533" cy="175088"/>
        </a:xfrm>
        <a:prstGeom prst="parallelogram">
          <a:avLst>
            <a:gd name="adj" fmla="val 140840"/>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w="9525" cap="flat" cmpd="sng" algn="ctr">
          <a:solidFill>
            <a:srgbClr val="F7964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A411DF1-9FB2-4238-B4BD-DAF0EA8FFFF1}">
      <dsp:nvSpPr>
        <dsp:cNvPr id="0" name=""/>
        <dsp:cNvSpPr/>
      </dsp:nvSpPr>
      <dsp:spPr>
        <a:xfrm>
          <a:off x="6600829" y="3744963"/>
          <a:ext cx="1050533" cy="175088"/>
        </a:xfrm>
        <a:prstGeom prst="parallelogram">
          <a:avLst>
            <a:gd name="adj" fmla="val 14084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w="9525" cap="flat" cmpd="sng" algn="ctr">
          <a:solidFill>
            <a:srgbClr val="C0504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906C07-6B3C-4497-878D-D49AEBA0C339}">
      <dsp:nvSpPr>
        <dsp:cNvPr id="0" name=""/>
        <dsp:cNvSpPr/>
      </dsp:nvSpPr>
      <dsp:spPr>
        <a:xfrm>
          <a:off x="7433" y="770538"/>
          <a:ext cx="2221929" cy="1583124"/>
        </a:xfrm>
        <a:prstGeom prst="roundRect">
          <a:avLst>
            <a:gd name="adj" fmla="val 10000"/>
          </a:avLst>
        </a:prstGeom>
        <a:solidFill>
          <a:schemeClr val="accent2">
            <a:shade val="50000"/>
            <a:hueOff val="0"/>
            <a:satOff val="0"/>
            <a:lumOff val="0"/>
            <a:alphaOff val="0"/>
          </a:schemeClr>
        </a:solid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raditional Arabic" pitchFamily="18" charset="-78"/>
              <a:cs typeface="Traditional Arabic" pitchFamily="18" charset="-78"/>
            </a:rPr>
            <a:t>تحقيق بعض الرغبات التي لا يكفيها المصروف اليومي</a:t>
          </a:r>
          <a:endParaRPr lang="ar-EG" sz="2400" kern="1200" dirty="0">
            <a:latin typeface="Traditional Arabic" pitchFamily="18" charset="-78"/>
            <a:cs typeface="Traditional Arabic" pitchFamily="18" charset="-78"/>
          </a:endParaRPr>
        </a:p>
      </dsp:txBody>
      <dsp:txXfrm>
        <a:off x="53801" y="816906"/>
        <a:ext cx="2129193" cy="1490388"/>
      </dsp:txXfrm>
    </dsp:sp>
    <dsp:sp modelId="{F57058D7-2FA2-49CF-8B48-116B2F0C1547}">
      <dsp:nvSpPr>
        <dsp:cNvPr id="0" name=""/>
        <dsp:cNvSpPr/>
      </dsp:nvSpPr>
      <dsp:spPr>
        <a:xfrm>
          <a:off x="2451556" y="1286581"/>
          <a:ext cx="471049" cy="551038"/>
        </a:xfrm>
        <a:prstGeom prst="rightArrow">
          <a:avLst>
            <a:gd name="adj1" fmla="val 60000"/>
            <a:gd name="adj2" fmla="val 50000"/>
          </a:avLst>
        </a:prstGeom>
        <a:solidFill>
          <a:schemeClr val="accent2">
            <a:shade val="90000"/>
            <a:hueOff val="0"/>
            <a:satOff val="0"/>
            <a:lumOff val="0"/>
            <a:alphaOff val="0"/>
          </a:schemeClr>
        </a:solidFill>
        <a:ln w="9525" cap="flat" cmpd="sng" algn="ctr">
          <a:solidFill>
            <a:schemeClr val="accent2">
              <a:shade val="90000"/>
              <a:hueOff val="0"/>
              <a:satOff val="0"/>
              <a:lumOff val="0"/>
              <a:alphaOff val="0"/>
            </a:schemeClr>
          </a:solidFill>
          <a:prstDash val="solid"/>
        </a:ln>
        <a:effectLst>
          <a:outerShdw blurRad="40000" dist="23000" dir="5400000" rotWithShape="0">
            <a:srgbClr val="000000">
              <a:alpha val="35000"/>
            </a:srgbClr>
          </a:outerShdw>
        </a:effectLst>
        <a:sp3d z="-25400" prstMaterial="plastic">
          <a:bevelT w="25400" h="25400"/>
          <a:bevelB w="25400" h="25400"/>
        </a:sp3d>
      </dsp:spPr>
      <dsp:style>
        <a:lnRef idx="1">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11250" rtl="1">
            <a:lnSpc>
              <a:spcPct val="90000"/>
            </a:lnSpc>
            <a:spcBef>
              <a:spcPct val="0"/>
            </a:spcBef>
            <a:spcAft>
              <a:spcPct val="35000"/>
            </a:spcAft>
          </a:pPr>
          <a:endParaRPr lang="ar-EG" sz="2500" kern="1200"/>
        </a:p>
      </dsp:txBody>
      <dsp:txXfrm>
        <a:off x="2451556" y="1396789"/>
        <a:ext cx="329734" cy="330622"/>
      </dsp:txXfrm>
    </dsp:sp>
    <dsp:sp modelId="{8E8252D2-3304-4C1F-ABC1-522CC7FE099D}">
      <dsp:nvSpPr>
        <dsp:cNvPr id="0" name=""/>
        <dsp:cNvSpPr/>
      </dsp:nvSpPr>
      <dsp:spPr>
        <a:xfrm>
          <a:off x="3118135" y="770538"/>
          <a:ext cx="2221929" cy="1583124"/>
        </a:xfrm>
        <a:prstGeom prst="roundRect">
          <a:avLst>
            <a:gd name="adj" fmla="val 10000"/>
          </a:avLst>
        </a:prstGeom>
        <a:solidFill>
          <a:schemeClr val="accent2">
            <a:shade val="50000"/>
            <a:hueOff val="-27656"/>
            <a:satOff val="-5606"/>
            <a:lumOff val="30834"/>
            <a:alphaOff val="0"/>
          </a:schemeClr>
        </a:solid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raditional Arabic" pitchFamily="18" charset="-78"/>
              <a:cs typeface="Traditional Arabic" pitchFamily="18" charset="-78"/>
            </a:rPr>
            <a:t>ضبط مصاريف الطفل</a:t>
          </a:r>
          <a:endParaRPr lang="ar-EG" sz="2400" kern="1200" dirty="0">
            <a:latin typeface="Traditional Arabic" pitchFamily="18" charset="-78"/>
            <a:cs typeface="Traditional Arabic" pitchFamily="18" charset="-78"/>
          </a:endParaRPr>
        </a:p>
      </dsp:txBody>
      <dsp:txXfrm>
        <a:off x="3164503" y="816906"/>
        <a:ext cx="2129193" cy="1490388"/>
      </dsp:txXfrm>
    </dsp:sp>
    <dsp:sp modelId="{4E763FE3-3B30-4DD0-A196-78AD6B877857}">
      <dsp:nvSpPr>
        <dsp:cNvPr id="0" name=""/>
        <dsp:cNvSpPr/>
      </dsp:nvSpPr>
      <dsp:spPr>
        <a:xfrm>
          <a:off x="5562257" y="1286581"/>
          <a:ext cx="471049" cy="551038"/>
        </a:xfrm>
        <a:prstGeom prst="rightArrow">
          <a:avLst>
            <a:gd name="adj1" fmla="val 60000"/>
            <a:gd name="adj2" fmla="val 50000"/>
          </a:avLst>
        </a:prstGeom>
        <a:solidFill>
          <a:schemeClr val="accent2">
            <a:shade val="90000"/>
            <a:hueOff val="-41001"/>
            <a:satOff val="-6944"/>
            <a:lumOff val="32113"/>
            <a:alphaOff val="0"/>
          </a:schemeClr>
        </a:solidFill>
        <a:ln w="9525" cap="flat" cmpd="sng" algn="ctr">
          <a:solidFill>
            <a:schemeClr val="accent2">
              <a:shade val="90000"/>
              <a:hueOff val="-41001"/>
              <a:satOff val="-6944"/>
              <a:lumOff val="32113"/>
              <a:alphaOff val="0"/>
            </a:schemeClr>
          </a:solidFill>
          <a:prstDash val="solid"/>
        </a:ln>
        <a:effectLst>
          <a:outerShdw blurRad="40000" dist="23000" dir="5400000" rotWithShape="0">
            <a:srgbClr val="000000">
              <a:alpha val="35000"/>
            </a:srgbClr>
          </a:outerShdw>
        </a:effectLst>
        <a:sp3d z="-25400" prstMaterial="plastic">
          <a:bevelT w="25400" h="25400"/>
          <a:bevelB w="25400" h="25400"/>
        </a:sp3d>
      </dsp:spPr>
      <dsp:style>
        <a:lnRef idx="1">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11250" rtl="1">
            <a:lnSpc>
              <a:spcPct val="90000"/>
            </a:lnSpc>
            <a:spcBef>
              <a:spcPct val="0"/>
            </a:spcBef>
            <a:spcAft>
              <a:spcPct val="35000"/>
            </a:spcAft>
          </a:pPr>
          <a:endParaRPr lang="ar-EG" sz="2500" kern="1200"/>
        </a:p>
      </dsp:txBody>
      <dsp:txXfrm>
        <a:off x="5562257" y="1396789"/>
        <a:ext cx="329734" cy="330622"/>
      </dsp:txXfrm>
    </dsp:sp>
    <dsp:sp modelId="{70779F56-31E5-4077-8A79-53DB840E20A9}">
      <dsp:nvSpPr>
        <dsp:cNvPr id="0" name=""/>
        <dsp:cNvSpPr/>
      </dsp:nvSpPr>
      <dsp:spPr>
        <a:xfrm>
          <a:off x="6228836" y="770538"/>
          <a:ext cx="2221929" cy="1583124"/>
        </a:xfrm>
        <a:prstGeom prst="roundRect">
          <a:avLst>
            <a:gd name="adj" fmla="val 10000"/>
          </a:avLst>
        </a:prstGeom>
        <a:solidFill>
          <a:schemeClr val="accent2">
            <a:shade val="50000"/>
            <a:hueOff val="-27656"/>
            <a:satOff val="-5606"/>
            <a:lumOff val="30834"/>
            <a:alphaOff val="0"/>
          </a:schemeClr>
        </a:solid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raditional Arabic" pitchFamily="18" charset="-78"/>
              <a:cs typeface="Traditional Arabic" pitchFamily="18" charset="-78"/>
            </a:rPr>
            <a:t>يجنب الطفل تعلم سلوكيات التبذير</a:t>
          </a:r>
          <a:endParaRPr lang="ar-EG" sz="2400" kern="1200" dirty="0">
            <a:latin typeface="Traditional Arabic" pitchFamily="18" charset="-78"/>
            <a:cs typeface="Traditional Arabic" pitchFamily="18" charset="-78"/>
          </a:endParaRPr>
        </a:p>
      </dsp:txBody>
      <dsp:txXfrm>
        <a:off x="6275204" y="816906"/>
        <a:ext cx="2129193" cy="149038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8D937C-092E-4500-B940-B04EEF568D8C}">
      <dsp:nvSpPr>
        <dsp:cNvPr id="0" name=""/>
        <dsp:cNvSpPr/>
      </dsp:nvSpPr>
      <dsp:spPr>
        <a:xfrm>
          <a:off x="531494" y="0"/>
          <a:ext cx="6023610" cy="4114799"/>
        </a:xfrm>
        <a:prstGeom prst="rightArrow">
          <a:avLst/>
        </a:prstGeom>
        <a:solidFill>
          <a:schemeClr val="accent5">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89B7EBDF-BC71-495D-A7E9-E5B9E1E68FDC}">
      <dsp:nvSpPr>
        <dsp:cNvPr id="0" name=""/>
        <dsp:cNvSpPr/>
      </dsp:nvSpPr>
      <dsp:spPr>
        <a:xfrm>
          <a:off x="7612" y="1234439"/>
          <a:ext cx="2280999" cy="1645919"/>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1">
            <a:lnSpc>
              <a:spcPct val="90000"/>
            </a:lnSpc>
            <a:spcBef>
              <a:spcPct val="0"/>
            </a:spcBef>
            <a:spcAft>
              <a:spcPct val="35000"/>
            </a:spcAft>
          </a:pPr>
          <a:r>
            <a:rPr lang="ar-EG" sz="2900" b="1" kern="1200" dirty="0" smtClean="0">
              <a:latin typeface="Traditional Arabic" pitchFamily="18" charset="-78"/>
              <a:cs typeface="Traditional Arabic" pitchFamily="18" charset="-78"/>
            </a:rPr>
            <a:t>الطفل يتعلم الصبر من خلال التوفير</a:t>
          </a:r>
          <a:endParaRPr lang="ar-EG" sz="2900" kern="1200" dirty="0">
            <a:latin typeface="Traditional Arabic" pitchFamily="18" charset="-78"/>
            <a:cs typeface="Traditional Arabic" pitchFamily="18" charset="-78"/>
          </a:endParaRPr>
        </a:p>
      </dsp:txBody>
      <dsp:txXfrm>
        <a:off x="87959" y="1314786"/>
        <a:ext cx="2120305" cy="1485225"/>
      </dsp:txXfrm>
    </dsp:sp>
    <dsp:sp modelId="{9CAD4C50-C948-4256-9FC8-16C251C66E3C}">
      <dsp:nvSpPr>
        <dsp:cNvPr id="0" name=""/>
        <dsp:cNvSpPr/>
      </dsp:nvSpPr>
      <dsp:spPr>
        <a:xfrm>
          <a:off x="2402800" y="1234439"/>
          <a:ext cx="2280999" cy="1645919"/>
        </a:xfrm>
        <a:prstGeom prst="roundRect">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1">
            <a:lnSpc>
              <a:spcPct val="90000"/>
            </a:lnSpc>
            <a:spcBef>
              <a:spcPct val="0"/>
            </a:spcBef>
            <a:spcAft>
              <a:spcPct val="35000"/>
            </a:spcAft>
          </a:pPr>
          <a:r>
            <a:rPr lang="ar-EG" sz="2900" b="1" kern="1200" dirty="0" smtClean="0">
              <a:latin typeface="Traditional Arabic" pitchFamily="18" charset="-78"/>
              <a:cs typeface="Traditional Arabic" pitchFamily="18" charset="-78"/>
            </a:rPr>
            <a:t>يشجع الطفل على الإعتماد على نفسه</a:t>
          </a:r>
          <a:endParaRPr lang="ar-EG" sz="2900" kern="1200" dirty="0">
            <a:latin typeface="Traditional Arabic" pitchFamily="18" charset="-78"/>
            <a:cs typeface="Traditional Arabic" pitchFamily="18" charset="-78"/>
          </a:endParaRPr>
        </a:p>
      </dsp:txBody>
      <dsp:txXfrm>
        <a:off x="2483147" y="1314786"/>
        <a:ext cx="2120305" cy="1485225"/>
      </dsp:txXfrm>
    </dsp:sp>
    <dsp:sp modelId="{6C3B0262-385E-471B-99CB-380F252EE1BF}">
      <dsp:nvSpPr>
        <dsp:cNvPr id="0" name=""/>
        <dsp:cNvSpPr/>
      </dsp:nvSpPr>
      <dsp:spPr>
        <a:xfrm>
          <a:off x="4797988" y="1234439"/>
          <a:ext cx="2280999" cy="1645919"/>
        </a:xfrm>
        <a:prstGeom prst="round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1">
            <a:lnSpc>
              <a:spcPct val="90000"/>
            </a:lnSpc>
            <a:spcBef>
              <a:spcPct val="0"/>
            </a:spcBef>
            <a:spcAft>
              <a:spcPct val="35000"/>
            </a:spcAft>
          </a:pPr>
          <a:r>
            <a:rPr lang="ar-EG" sz="2900" b="1" kern="1200" dirty="0" smtClean="0">
              <a:latin typeface="Traditional Arabic" pitchFamily="18" charset="-78"/>
              <a:cs typeface="Traditional Arabic" pitchFamily="18" charset="-78"/>
            </a:rPr>
            <a:t>يجعل الطفل يقدر أكثر قيمة النقود</a:t>
          </a:r>
          <a:endParaRPr lang="ar-EG" sz="2900" kern="1200" dirty="0">
            <a:latin typeface="Traditional Arabic" pitchFamily="18" charset="-78"/>
            <a:cs typeface="Traditional Arabic" pitchFamily="18" charset="-78"/>
          </a:endParaRPr>
        </a:p>
      </dsp:txBody>
      <dsp:txXfrm>
        <a:off x="4878335" y="1314786"/>
        <a:ext cx="2120305" cy="148522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9AF862-4773-47F6-B316-DC62CC7436B2}">
      <dsp:nvSpPr>
        <dsp:cNvPr id="0" name=""/>
        <dsp:cNvSpPr/>
      </dsp:nvSpPr>
      <dsp:spPr>
        <a:xfrm>
          <a:off x="38077" y="0"/>
          <a:ext cx="6102096" cy="731520"/>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t>إن إتباع سياسية التوفير قد تعلم الطفل البخل</a:t>
          </a:r>
          <a:endParaRPr lang="ar-EG" sz="2400" kern="1200" dirty="0">
            <a:latin typeface="Traditional Arabic" pitchFamily="18" charset="-78"/>
            <a:cs typeface="Traditional Arabic" pitchFamily="18" charset="-78"/>
          </a:endParaRPr>
        </a:p>
      </dsp:txBody>
      <dsp:txXfrm>
        <a:off x="59502" y="21425"/>
        <a:ext cx="5227141" cy="688670"/>
      </dsp:txXfrm>
    </dsp:sp>
    <dsp:sp modelId="{FF4DBC33-34D1-431F-B3D4-98AD2470E8A4}">
      <dsp:nvSpPr>
        <dsp:cNvPr id="0" name=""/>
        <dsp:cNvSpPr/>
      </dsp:nvSpPr>
      <dsp:spPr>
        <a:xfrm>
          <a:off x="455676" y="833120"/>
          <a:ext cx="6102096" cy="731520"/>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t>قد يحرم الطفل نفسه الكثير من الأشياء في سبيل التوفير:</a:t>
          </a:r>
          <a:endParaRPr lang="ar-EG" sz="2400" kern="1200" dirty="0">
            <a:latin typeface="Traditional Arabic" pitchFamily="18" charset="-78"/>
            <a:cs typeface="Traditional Arabic" pitchFamily="18" charset="-78"/>
          </a:endParaRPr>
        </a:p>
      </dsp:txBody>
      <dsp:txXfrm>
        <a:off x="477101" y="854545"/>
        <a:ext cx="5128082" cy="688669"/>
      </dsp:txXfrm>
    </dsp:sp>
    <dsp:sp modelId="{B003F492-879B-479A-9563-157A2E00C0A6}">
      <dsp:nvSpPr>
        <dsp:cNvPr id="0" name=""/>
        <dsp:cNvSpPr/>
      </dsp:nvSpPr>
      <dsp:spPr>
        <a:xfrm>
          <a:off x="911351" y="1666240"/>
          <a:ext cx="6102096" cy="731520"/>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t>قد يساهم الإدخار والتوفير في تنمية شخصية مادية</a:t>
          </a:r>
          <a:endParaRPr lang="ar-EG" sz="2400" kern="1200" dirty="0">
            <a:latin typeface="Traditional Arabic" pitchFamily="18" charset="-78"/>
            <a:cs typeface="Traditional Arabic" pitchFamily="18" charset="-78"/>
          </a:endParaRPr>
        </a:p>
      </dsp:txBody>
      <dsp:txXfrm>
        <a:off x="932776" y="1687665"/>
        <a:ext cx="5128082" cy="688669"/>
      </dsp:txXfrm>
    </dsp:sp>
    <dsp:sp modelId="{A9E47C78-DF88-42A7-8063-F27C6FBE83C7}">
      <dsp:nvSpPr>
        <dsp:cNvPr id="0" name=""/>
        <dsp:cNvSpPr/>
      </dsp:nvSpPr>
      <dsp:spPr>
        <a:xfrm>
          <a:off x="1367027" y="2499360"/>
          <a:ext cx="6102096" cy="731520"/>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t>يمكن أن يتحول التجميع وزيادة المال إلى هدف بذاته</a:t>
          </a:r>
          <a:endParaRPr lang="ar-EG" sz="2400" kern="1200" dirty="0">
            <a:latin typeface="Traditional Arabic" pitchFamily="18" charset="-78"/>
            <a:cs typeface="Traditional Arabic" pitchFamily="18" charset="-78"/>
          </a:endParaRPr>
        </a:p>
      </dsp:txBody>
      <dsp:txXfrm>
        <a:off x="1388452" y="2520785"/>
        <a:ext cx="5128082" cy="688669"/>
      </dsp:txXfrm>
    </dsp:sp>
    <dsp:sp modelId="{AFA59423-A7A6-4015-BF6F-9BB1210AC3F0}">
      <dsp:nvSpPr>
        <dsp:cNvPr id="0" name=""/>
        <dsp:cNvSpPr/>
      </dsp:nvSpPr>
      <dsp:spPr>
        <a:xfrm>
          <a:off x="1822703" y="3332480"/>
          <a:ext cx="6102096" cy="731520"/>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t>الأنانية وسياسية التوفير والإدخار</a:t>
          </a:r>
          <a:endParaRPr lang="ar-EG" sz="2400" kern="1200" dirty="0">
            <a:latin typeface="Traditional Arabic" pitchFamily="18" charset="-78"/>
            <a:cs typeface="Traditional Arabic" pitchFamily="18" charset="-78"/>
          </a:endParaRPr>
        </a:p>
      </dsp:txBody>
      <dsp:txXfrm>
        <a:off x="1844128" y="3353905"/>
        <a:ext cx="5128082" cy="688669"/>
      </dsp:txXfrm>
    </dsp:sp>
    <dsp:sp modelId="{04190AF4-5FCE-42EB-A66F-CB30BE4E2077}">
      <dsp:nvSpPr>
        <dsp:cNvPr id="0" name=""/>
        <dsp:cNvSpPr/>
      </dsp:nvSpPr>
      <dsp:spPr>
        <a:xfrm>
          <a:off x="5626608" y="534415"/>
          <a:ext cx="475488" cy="475488"/>
        </a:xfrm>
        <a:prstGeom prst="downArrow">
          <a:avLst>
            <a:gd name="adj1" fmla="val 55000"/>
            <a:gd name="adj2" fmla="val 45000"/>
          </a:avLst>
        </a:prstGeom>
        <a:solidFill>
          <a:schemeClr val="lt1">
            <a:alpha val="90000"/>
            <a:tint val="40000"/>
            <a:hueOff val="0"/>
            <a:satOff val="0"/>
            <a:lumOff val="0"/>
            <a:alphaOff val="0"/>
          </a:schemeClr>
        </a:solidFill>
        <a:ln w="9525" cap="flat" cmpd="sng" algn="ctr">
          <a:solidFill>
            <a:schemeClr val="accent2">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rtl="1">
            <a:lnSpc>
              <a:spcPct val="90000"/>
            </a:lnSpc>
            <a:spcBef>
              <a:spcPct val="0"/>
            </a:spcBef>
            <a:spcAft>
              <a:spcPct val="35000"/>
            </a:spcAft>
          </a:pPr>
          <a:endParaRPr lang="ar-EG" sz="2200" kern="1200"/>
        </a:p>
      </dsp:txBody>
      <dsp:txXfrm>
        <a:off x="5733593" y="534415"/>
        <a:ext cx="261518" cy="357805"/>
      </dsp:txXfrm>
    </dsp:sp>
    <dsp:sp modelId="{CC2D96F9-DF46-4BF5-B725-6202D400DF86}">
      <dsp:nvSpPr>
        <dsp:cNvPr id="0" name=""/>
        <dsp:cNvSpPr/>
      </dsp:nvSpPr>
      <dsp:spPr>
        <a:xfrm>
          <a:off x="6082284" y="1367536"/>
          <a:ext cx="475488" cy="475488"/>
        </a:xfrm>
        <a:prstGeom prst="downArrow">
          <a:avLst>
            <a:gd name="adj1" fmla="val 55000"/>
            <a:gd name="adj2" fmla="val 45000"/>
          </a:avLst>
        </a:prstGeom>
        <a:solidFill>
          <a:schemeClr val="lt1">
            <a:alpha val="90000"/>
            <a:tint val="40000"/>
            <a:hueOff val="0"/>
            <a:satOff val="0"/>
            <a:lumOff val="0"/>
            <a:alphaOff val="0"/>
          </a:schemeClr>
        </a:solidFill>
        <a:ln w="9525" cap="flat" cmpd="sng" algn="ctr">
          <a:solidFill>
            <a:schemeClr val="accent2">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rtl="1">
            <a:lnSpc>
              <a:spcPct val="90000"/>
            </a:lnSpc>
            <a:spcBef>
              <a:spcPct val="0"/>
            </a:spcBef>
            <a:spcAft>
              <a:spcPct val="35000"/>
            </a:spcAft>
          </a:pPr>
          <a:endParaRPr lang="ar-EG" sz="2200" kern="1200"/>
        </a:p>
      </dsp:txBody>
      <dsp:txXfrm>
        <a:off x="6189269" y="1367536"/>
        <a:ext cx="261518" cy="357805"/>
      </dsp:txXfrm>
    </dsp:sp>
    <dsp:sp modelId="{E75CEC44-C662-4A74-9C69-DD834B352258}">
      <dsp:nvSpPr>
        <dsp:cNvPr id="0" name=""/>
        <dsp:cNvSpPr/>
      </dsp:nvSpPr>
      <dsp:spPr>
        <a:xfrm>
          <a:off x="6537959" y="2188464"/>
          <a:ext cx="475488" cy="475488"/>
        </a:xfrm>
        <a:prstGeom prst="downArrow">
          <a:avLst>
            <a:gd name="adj1" fmla="val 55000"/>
            <a:gd name="adj2" fmla="val 45000"/>
          </a:avLst>
        </a:prstGeom>
        <a:solidFill>
          <a:schemeClr val="lt1">
            <a:alpha val="90000"/>
            <a:tint val="40000"/>
            <a:hueOff val="0"/>
            <a:satOff val="0"/>
            <a:lumOff val="0"/>
            <a:alphaOff val="0"/>
          </a:schemeClr>
        </a:solidFill>
        <a:ln w="9525" cap="flat" cmpd="sng" algn="ctr">
          <a:solidFill>
            <a:schemeClr val="accent2">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rtl="1">
            <a:lnSpc>
              <a:spcPct val="90000"/>
            </a:lnSpc>
            <a:spcBef>
              <a:spcPct val="0"/>
            </a:spcBef>
            <a:spcAft>
              <a:spcPct val="35000"/>
            </a:spcAft>
          </a:pPr>
          <a:endParaRPr lang="ar-EG" sz="2200" kern="1200"/>
        </a:p>
      </dsp:txBody>
      <dsp:txXfrm>
        <a:off x="6644944" y="2188464"/>
        <a:ext cx="261518" cy="357805"/>
      </dsp:txXfrm>
    </dsp:sp>
    <dsp:sp modelId="{27DB8DFB-0776-44EF-9966-2334207FD8F7}">
      <dsp:nvSpPr>
        <dsp:cNvPr id="0" name=""/>
        <dsp:cNvSpPr/>
      </dsp:nvSpPr>
      <dsp:spPr>
        <a:xfrm>
          <a:off x="6993635" y="3029712"/>
          <a:ext cx="475488" cy="475488"/>
        </a:xfrm>
        <a:prstGeom prst="downArrow">
          <a:avLst>
            <a:gd name="adj1" fmla="val 55000"/>
            <a:gd name="adj2" fmla="val 45000"/>
          </a:avLst>
        </a:prstGeom>
        <a:solidFill>
          <a:schemeClr val="lt1">
            <a:alpha val="90000"/>
            <a:tint val="40000"/>
            <a:hueOff val="0"/>
            <a:satOff val="0"/>
            <a:lumOff val="0"/>
            <a:alphaOff val="0"/>
          </a:schemeClr>
        </a:solidFill>
        <a:ln w="9525" cap="flat" cmpd="sng" algn="ctr">
          <a:solidFill>
            <a:schemeClr val="accent2">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rtl="1">
            <a:lnSpc>
              <a:spcPct val="90000"/>
            </a:lnSpc>
            <a:spcBef>
              <a:spcPct val="0"/>
            </a:spcBef>
            <a:spcAft>
              <a:spcPct val="35000"/>
            </a:spcAft>
          </a:pPr>
          <a:endParaRPr lang="ar-EG" sz="2200" kern="1200"/>
        </a:p>
      </dsp:txBody>
      <dsp:txXfrm>
        <a:off x="7100620" y="3029712"/>
        <a:ext cx="261518" cy="35780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BA5887-CA50-4B20-A436-091865B2E06C}">
      <dsp:nvSpPr>
        <dsp:cNvPr id="0" name=""/>
        <dsp:cNvSpPr/>
      </dsp:nvSpPr>
      <dsp:spPr>
        <a:xfrm rot="5400000">
          <a:off x="230653" y="1707545"/>
          <a:ext cx="1012359" cy="12215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A2FE9ACE-5A5F-4787-9F1C-2856DF894F17}">
      <dsp:nvSpPr>
        <dsp:cNvPr id="0" name=""/>
        <dsp:cNvSpPr/>
      </dsp:nvSpPr>
      <dsp:spPr>
        <a:xfrm>
          <a:off x="197346" y="1060009"/>
          <a:ext cx="1887736" cy="814387"/>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u="none" kern="1200" dirty="0" smtClean="0">
              <a:latin typeface="Traditional Arabic" pitchFamily="18" charset="-78"/>
              <a:cs typeface="Traditional Arabic" pitchFamily="18" charset="-78"/>
            </a:rPr>
            <a:t>إشتري حصالة لطفلك</a:t>
          </a:r>
          <a:endParaRPr lang="ar-EG" sz="2400" b="1"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21199" y="1083862"/>
        <a:ext cx="1840030" cy="766681"/>
      </dsp:txXfrm>
    </dsp:sp>
    <dsp:sp modelId="{8F3EBF38-AD50-4838-A9EE-5889CA27630B}">
      <dsp:nvSpPr>
        <dsp:cNvPr id="0" name=""/>
        <dsp:cNvSpPr/>
      </dsp:nvSpPr>
      <dsp:spPr>
        <a:xfrm rot="5400000">
          <a:off x="230653" y="2725529"/>
          <a:ext cx="1012359" cy="122158"/>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96B9C0F-5DDA-453E-B5CD-2D1F72310FC5}">
      <dsp:nvSpPr>
        <dsp:cNvPr id="0" name=""/>
        <dsp:cNvSpPr/>
      </dsp:nvSpPr>
      <dsp:spPr>
        <a:xfrm>
          <a:off x="206644" y="2077993"/>
          <a:ext cx="1869141" cy="814387"/>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u="none" kern="1200" dirty="0" smtClean="0">
              <a:latin typeface="Traditional Arabic" pitchFamily="18" charset="-78"/>
              <a:cs typeface="Traditional Arabic" pitchFamily="18" charset="-78"/>
            </a:rPr>
            <a:t>تحديد مصروف الطفل</a:t>
          </a:r>
          <a:endParaRPr lang="ar-EG" sz="2400" b="1"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30497" y="2101846"/>
        <a:ext cx="1821435" cy="766681"/>
      </dsp:txXfrm>
    </dsp:sp>
    <dsp:sp modelId="{00B10707-4385-4209-8341-D2F57AFE9953}">
      <dsp:nvSpPr>
        <dsp:cNvPr id="0" name=""/>
        <dsp:cNvSpPr/>
      </dsp:nvSpPr>
      <dsp:spPr>
        <a:xfrm rot="21350914">
          <a:off x="737511" y="3123325"/>
          <a:ext cx="3072029" cy="122158"/>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06A9E919-CFFA-470A-86C9-9D2B55C93ADB}">
      <dsp:nvSpPr>
        <dsp:cNvPr id="0" name=""/>
        <dsp:cNvSpPr/>
      </dsp:nvSpPr>
      <dsp:spPr>
        <a:xfrm>
          <a:off x="5184" y="3095978"/>
          <a:ext cx="2272059" cy="814387"/>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u="none" kern="1200" dirty="0" smtClean="0">
              <a:latin typeface="Traditional Arabic" pitchFamily="18" charset="-78"/>
              <a:cs typeface="Traditional Arabic" pitchFamily="18" charset="-78"/>
            </a:rPr>
            <a:t>ربط عملية الإدخار بغاية أو حاجة لدى الطفل</a:t>
          </a:r>
          <a:endParaRPr lang="ar-EG" sz="2400" b="1"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9037" y="3119831"/>
        <a:ext cx="2224353" cy="766681"/>
      </dsp:txXfrm>
    </dsp:sp>
    <dsp:sp modelId="{24CC8BB0-EF95-4BAF-8BC5-829949DF71B7}">
      <dsp:nvSpPr>
        <dsp:cNvPr id="0" name=""/>
        <dsp:cNvSpPr/>
      </dsp:nvSpPr>
      <dsp:spPr>
        <a:xfrm rot="16200000">
          <a:off x="3158397" y="2355099"/>
          <a:ext cx="1305361" cy="122158"/>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89AAAFDA-DA25-40FA-9C12-C5842FE66BD8}">
      <dsp:nvSpPr>
        <dsp:cNvPr id="0" name=""/>
        <dsp:cNvSpPr/>
      </dsp:nvSpPr>
      <dsp:spPr>
        <a:xfrm>
          <a:off x="2872005" y="2651192"/>
          <a:ext cx="2686908" cy="1259173"/>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u="none" kern="1200" dirty="0" smtClean="0">
              <a:latin typeface="Traditional Arabic" pitchFamily="18" charset="-78"/>
              <a:cs typeface="Traditional Arabic" pitchFamily="18" charset="-78"/>
            </a:rPr>
            <a:t>شجع طفلك بأن تضع له بعض النقود في حصالته من غير مصروفه</a:t>
          </a:r>
          <a:endParaRPr lang="ar-EG" sz="2400" b="1"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908885" y="2688072"/>
        <a:ext cx="2613148" cy="1185413"/>
      </dsp:txXfrm>
    </dsp:sp>
    <dsp:sp modelId="{0BA77D17-0F10-48CC-8CF0-03FE4CE59B09}">
      <dsp:nvSpPr>
        <dsp:cNvPr id="0" name=""/>
        <dsp:cNvSpPr/>
      </dsp:nvSpPr>
      <dsp:spPr>
        <a:xfrm rot="16200000">
          <a:off x="3268825" y="1153537"/>
          <a:ext cx="1084505" cy="122158"/>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C1901DBB-6C06-4BCF-95AB-5C1EC620C220}">
      <dsp:nvSpPr>
        <dsp:cNvPr id="0" name=""/>
        <dsp:cNvSpPr/>
      </dsp:nvSpPr>
      <dsp:spPr>
        <a:xfrm>
          <a:off x="2725157" y="1487913"/>
          <a:ext cx="2980603" cy="959682"/>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u="none" kern="1200" dirty="0" smtClean="0">
              <a:latin typeface="Traditional Arabic" pitchFamily="18" charset="-78"/>
              <a:cs typeface="Traditional Arabic" pitchFamily="18" charset="-78"/>
            </a:rPr>
            <a:t>يجب أن يتعلم الطفل أن إدخار جزء من نقوده لا يعتبر غاية بذاته</a:t>
          </a:r>
          <a:endParaRPr lang="ar-EG" sz="2400" b="1"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753265" y="1516021"/>
        <a:ext cx="2924387" cy="903466"/>
      </dsp:txXfrm>
    </dsp:sp>
    <dsp:sp modelId="{57104D84-C57F-405B-8DBE-7B2100665FD3}">
      <dsp:nvSpPr>
        <dsp:cNvPr id="0" name=""/>
        <dsp:cNvSpPr/>
      </dsp:nvSpPr>
      <dsp:spPr>
        <a:xfrm rot="315451">
          <a:off x="3809343" y="755573"/>
          <a:ext cx="3210673" cy="12215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830D78C-B2E5-4569-BCE3-795FF9A28C15}">
      <dsp:nvSpPr>
        <dsp:cNvPr id="0" name=""/>
        <dsp:cNvSpPr/>
      </dsp:nvSpPr>
      <dsp:spPr>
        <a:xfrm>
          <a:off x="3004370" y="469928"/>
          <a:ext cx="2422178" cy="814387"/>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u="none" kern="1200" dirty="0" smtClean="0">
              <a:latin typeface="Traditional Arabic" pitchFamily="18" charset="-78"/>
              <a:cs typeface="Traditional Arabic" pitchFamily="18" charset="-78"/>
            </a:rPr>
            <a:t>يجب إحترام مدخرات الطفل وعدم الإقتراب منها</a:t>
          </a:r>
          <a:endParaRPr lang="ar-EG" sz="2400" b="1"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3028223" y="493781"/>
        <a:ext cx="2374472" cy="766681"/>
      </dsp:txXfrm>
    </dsp:sp>
    <dsp:sp modelId="{7C2CEF5A-C179-48CF-A63D-53497FCBE297}">
      <dsp:nvSpPr>
        <dsp:cNvPr id="0" name=""/>
        <dsp:cNvSpPr/>
      </dsp:nvSpPr>
      <dsp:spPr>
        <a:xfrm rot="5387023">
          <a:off x="6329073" y="1599208"/>
          <a:ext cx="1373565" cy="122158"/>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3B265A6-7C84-47D6-AB69-F3A8C442FD6D}">
      <dsp:nvSpPr>
        <dsp:cNvPr id="0" name=""/>
        <dsp:cNvSpPr/>
      </dsp:nvSpPr>
      <dsp:spPr>
        <a:xfrm>
          <a:off x="6270885" y="469928"/>
          <a:ext cx="2293518" cy="1412546"/>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u="none" kern="1200" dirty="0" smtClean="0">
              <a:latin typeface="Traditional Arabic" pitchFamily="18" charset="-78"/>
              <a:cs typeface="Traditional Arabic" pitchFamily="18" charset="-78"/>
            </a:rPr>
            <a:t>يجب أن يتعلم الطفل كيف يؤجل رغباته الحالية</a:t>
          </a:r>
          <a:endParaRPr lang="ar-EG" sz="2400" b="1"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312257" y="511300"/>
        <a:ext cx="2210774" cy="1329802"/>
      </dsp:txXfrm>
    </dsp:sp>
    <dsp:sp modelId="{1D397ED4-1EC9-45E4-A641-1498B4191F97}">
      <dsp:nvSpPr>
        <dsp:cNvPr id="0" name=""/>
        <dsp:cNvSpPr/>
      </dsp:nvSpPr>
      <dsp:spPr>
        <a:xfrm rot="5374256">
          <a:off x="6402289" y="2914866"/>
          <a:ext cx="1252172" cy="122158"/>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3185879-41A0-4393-887A-2EC7D4F18A69}">
      <dsp:nvSpPr>
        <dsp:cNvPr id="0" name=""/>
        <dsp:cNvSpPr/>
      </dsp:nvSpPr>
      <dsp:spPr>
        <a:xfrm>
          <a:off x="6158859" y="2150254"/>
          <a:ext cx="2527940" cy="814387"/>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u="none" kern="1200" dirty="0" smtClean="0">
              <a:latin typeface="Traditional Arabic" pitchFamily="18" charset="-78"/>
              <a:cs typeface="Traditional Arabic" pitchFamily="18" charset="-78"/>
            </a:rPr>
            <a:t>تحديد سقف لنسبة ما سيوفره الطفل بشكل دوري</a:t>
          </a:r>
          <a:endParaRPr lang="ar-EG" sz="2400" b="1"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182712" y="2174107"/>
        <a:ext cx="2480234" cy="766681"/>
      </dsp:txXfrm>
    </dsp:sp>
    <dsp:sp modelId="{D3BA6962-BD95-4713-8F2F-FF4E9F5F3112}">
      <dsp:nvSpPr>
        <dsp:cNvPr id="0" name=""/>
        <dsp:cNvSpPr/>
      </dsp:nvSpPr>
      <dsp:spPr>
        <a:xfrm>
          <a:off x="6200508" y="3196278"/>
          <a:ext cx="2484166" cy="1226614"/>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u="none" kern="1200" dirty="0" smtClean="0">
              <a:latin typeface="Traditional Arabic" pitchFamily="18" charset="-78"/>
              <a:cs typeface="Traditional Arabic" pitchFamily="18" charset="-78"/>
            </a:rPr>
            <a:t>الزيادة في الشيء مساوية لنقصانه من حيث المحصلة النهائية</a:t>
          </a:r>
          <a:endParaRPr lang="ar-EG" sz="2400" b="1"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236434" y="3232204"/>
        <a:ext cx="2412314" cy="115476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53EF4-A557-4529-8F25-01B4BC23C889}">
      <dsp:nvSpPr>
        <dsp:cNvPr id="0" name=""/>
        <dsp:cNvSpPr/>
      </dsp:nvSpPr>
      <dsp:spPr>
        <a:xfrm>
          <a:off x="1625704" y="557173"/>
          <a:ext cx="428764" cy="91440"/>
        </a:xfrm>
        <a:custGeom>
          <a:avLst/>
          <a:gdLst/>
          <a:ahLst/>
          <a:cxnLst/>
          <a:rect l="0" t="0" r="0" b="0"/>
          <a:pathLst>
            <a:path>
              <a:moveTo>
                <a:pt x="0" y="45720"/>
              </a:moveTo>
              <a:lnTo>
                <a:pt x="428764" y="45720"/>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1828602" y="600594"/>
        <a:ext cx="22968" cy="4598"/>
      </dsp:txXfrm>
    </dsp:sp>
    <dsp:sp modelId="{3724D6AA-A9B1-469D-9AF1-B7BE1F9B9A15}">
      <dsp:nvSpPr>
        <dsp:cNvPr id="0" name=""/>
        <dsp:cNvSpPr/>
      </dsp:nvSpPr>
      <dsp:spPr>
        <a:xfrm>
          <a:off x="143297" y="3721"/>
          <a:ext cx="1484206" cy="1198342"/>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الأمانة</a:t>
          </a:r>
          <a:endParaRPr lang="ar-EG" sz="3200" b="1" kern="1200" dirty="0">
            <a:latin typeface="Traditional Arabic" pitchFamily="18" charset="-78"/>
            <a:cs typeface="Traditional Arabic" pitchFamily="18" charset="-78"/>
          </a:endParaRPr>
        </a:p>
      </dsp:txBody>
      <dsp:txXfrm>
        <a:off x="143297" y="3721"/>
        <a:ext cx="1484206" cy="1198342"/>
      </dsp:txXfrm>
    </dsp:sp>
    <dsp:sp modelId="{1776D16A-E07C-4A1E-BF3F-05B5DA0FA98B}">
      <dsp:nvSpPr>
        <dsp:cNvPr id="0" name=""/>
        <dsp:cNvSpPr/>
      </dsp:nvSpPr>
      <dsp:spPr>
        <a:xfrm>
          <a:off x="3552299" y="557173"/>
          <a:ext cx="428764" cy="91440"/>
        </a:xfrm>
        <a:custGeom>
          <a:avLst/>
          <a:gdLst/>
          <a:ahLst/>
          <a:cxnLst/>
          <a:rect l="0" t="0" r="0" b="0"/>
          <a:pathLst>
            <a:path>
              <a:moveTo>
                <a:pt x="0" y="45720"/>
              </a:moveTo>
              <a:lnTo>
                <a:pt x="428764" y="45720"/>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3755197" y="600594"/>
        <a:ext cx="22968" cy="4598"/>
      </dsp:txXfrm>
    </dsp:sp>
    <dsp:sp modelId="{A8373CB2-0343-4BAA-A2FD-F97D40CD19E0}">
      <dsp:nvSpPr>
        <dsp:cNvPr id="0" name=""/>
        <dsp:cNvSpPr/>
      </dsp:nvSpPr>
      <dsp:spPr>
        <a:xfrm>
          <a:off x="2086868" y="3721"/>
          <a:ext cx="1467230" cy="1198342"/>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الشرف</a:t>
          </a:r>
          <a:endParaRPr lang="ar-EG" sz="3200" b="1" kern="1200" dirty="0">
            <a:latin typeface="Traditional Arabic" pitchFamily="18" charset="-78"/>
            <a:cs typeface="Traditional Arabic" pitchFamily="18" charset="-78"/>
          </a:endParaRPr>
        </a:p>
      </dsp:txBody>
      <dsp:txXfrm>
        <a:off x="2086868" y="3721"/>
        <a:ext cx="1467230" cy="1198342"/>
      </dsp:txXfrm>
    </dsp:sp>
    <dsp:sp modelId="{D5B19906-7709-4396-B729-B4C1C80C04D4}">
      <dsp:nvSpPr>
        <dsp:cNvPr id="0" name=""/>
        <dsp:cNvSpPr/>
      </dsp:nvSpPr>
      <dsp:spPr>
        <a:xfrm>
          <a:off x="5649498" y="557173"/>
          <a:ext cx="428764" cy="91440"/>
        </a:xfrm>
        <a:custGeom>
          <a:avLst/>
          <a:gdLst/>
          <a:ahLst/>
          <a:cxnLst/>
          <a:rect l="0" t="0" r="0" b="0"/>
          <a:pathLst>
            <a:path>
              <a:moveTo>
                <a:pt x="0" y="45720"/>
              </a:moveTo>
              <a:lnTo>
                <a:pt x="428764" y="45720"/>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5852396" y="600594"/>
        <a:ext cx="22968" cy="4598"/>
      </dsp:txXfrm>
    </dsp:sp>
    <dsp:sp modelId="{D8AC69F7-7799-4C53-B416-CDB05AE26C8C}">
      <dsp:nvSpPr>
        <dsp:cNvPr id="0" name=""/>
        <dsp:cNvSpPr/>
      </dsp:nvSpPr>
      <dsp:spPr>
        <a:xfrm>
          <a:off x="4013463" y="3721"/>
          <a:ext cx="1637834" cy="1198342"/>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الإلتزام</a:t>
          </a:r>
          <a:endParaRPr lang="ar-EG" sz="3200" b="1" kern="1200" dirty="0">
            <a:latin typeface="Traditional Arabic" pitchFamily="18" charset="-78"/>
            <a:cs typeface="Traditional Arabic" pitchFamily="18" charset="-78"/>
          </a:endParaRPr>
        </a:p>
      </dsp:txBody>
      <dsp:txXfrm>
        <a:off x="4013463" y="3721"/>
        <a:ext cx="1637834" cy="1198342"/>
      </dsp:txXfrm>
    </dsp:sp>
    <dsp:sp modelId="{C02FD12E-77D3-4AA6-A6F5-61F2882EDDE9}">
      <dsp:nvSpPr>
        <dsp:cNvPr id="0" name=""/>
        <dsp:cNvSpPr/>
      </dsp:nvSpPr>
      <dsp:spPr>
        <a:xfrm>
          <a:off x="1141915" y="1200264"/>
          <a:ext cx="5805868" cy="428764"/>
        </a:xfrm>
        <a:custGeom>
          <a:avLst/>
          <a:gdLst/>
          <a:ahLst/>
          <a:cxnLst/>
          <a:rect l="0" t="0" r="0" b="0"/>
          <a:pathLst>
            <a:path>
              <a:moveTo>
                <a:pt x="5805868" y="0"/>
              </a:moveTo>
              <a:lnTo>
                <a:pt x="5805868" y="231482"/>
              </a:lnTo>
              <a:lnTo>
                <a:pt x="0" y="231482"/>
              </a:lnTo>
              <a:lnTo>
                <a:pt x="0" y="428764"/>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3899249" y="1412347"/>
        <a:ext cx="291200" cy="4598"/>
      </dsp:txXfrm>
    </dsp:sp>
    <dsp:sp modelId="{3A4811E1-BFA3-485B-92AB-104968DF04C4}">
      <dsp:nvSpPr>
        <dsp:cNvPr id="0" name=""/>
        <dsp:cNvSpPr/>
      </dsp:nvSpPr>
      <dsp:spPr>
        <a:xfrm>
          <a:off x="6110662" y="3721"/>
          <a:ext cx="1674244" cy="1198342"/>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الشفافية</a:t>
          </a:r>
          <a:endParaRPr lang="ar-EG" sz="3200" b="1" kern="1200" dirty="0">
            <a:latin typeface="Traditional Arabic" pitchFamily="18" charset="-78"/>
            <a:cs typeface="Traditional Arabic" pitchFamily="18" charset="-78"/>
          </a:endParaRPr>
        </a:p>
      </dsp:txBody>
      <dsp:txXfrm>
        <a:off x="6110662" y="3721"/>
        <a:ext cx="1674244" cy="1198342"/>
      </dsp:txXfrm>
    </dsp:sp>
    <dsp:sp modelId="{B686E246-6A84-4220-B333-F02FF8007C59}">
      <dsp:nvSpPr>
        <dsp:cNvPr id="0" name=""/>
        <dsp:cNvSpPr/>
      </dsp:nvSpPr>
      <dsp:spPr>
        <a:xfrm>
          <a:off x="2138734" y="2214879"/>
          <a:ext cx="428764" cy="91440"/>
        </a:xfrm>
        <a:custGeom>
          <a:avLst/>
          <a:gdLst/>
          <a:ahLst/>
          <a:cxnLst/>
          <a:rect l="0" t="0" r="0" b="0"/>
          <a:pathLst>
            <a:path>
              <a:moveTo>
                <a:pt x="0" y="45720"/>
              </a:moveTo>
              <a:lnTo>
                <a:pt x="428764" y="45720"/>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2341632" y="2258300"/>
        <a:ext cx="22968" cy="4598"/>
      </dsp:txXfrm>
    </dsp:sp>
    <dsp:sp modelId="{F8AB18D6-8BE9-4ECC-AFA2-AF3281AD1121}">
      <dsp:nvSpPr>
        <dsp:cNvPr id="0" name=""/>
        <dsp:cNvSpPr/>
      </dsp:nvSpPr>
      <dsp:spPr>
        <a:xfrm>
          <a:off x="143297" y="1661428"/>
          <a:ext cx="1997237" cy="1198342"/>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الصدق</a:t>
          </a:r>
          <a:endParaRPr lang="ar-EG" sz="3200" b="1" kern="1200" dirty="0">
            <a:latin typeface="Traditional Arabic" pitchFamily="18" charset="-78"/>
            <a:cs typeface="Traditional Arabic" pitchFamily="18" charset="-78"/>
          </a:endParaRPr>
        </a:p>
      </dsp:txBody>
      <dsp:txXfrm>
        <a:off x="143297" y="1661428"/>
        <a:ext cx="1997237" cy="1198342"/>
      </dsp:txXfrm>
    </dsp:sp>
    <dsp:sp modelId="{C5274D56-09C9-4EB8-9FBA-2CD808DC7E8E}">
      <dsp:nvSpPr>
        <dsp:cNvPr id="0" name=""/>
        <dsp:cNvSpPr/>
      </dsp:nvSpPr>
      <dsp:spPr>
        <a:xfrm>
          <a:off x="4595336" y="2214879"/>
          <a:ext cx="428764" cy="91440"/>
        </a:xfrm>
        <a:custGeom>
          <a:avLst/>
          <a:gdLst/>
          <a:ahLst/>
          <a:cxnLst/>
          <a:rect l="0" t="0" r="0" b="0"/>
          <a:pathLst>
            <a:path>
              <a:moveTo>
                <a:pt x="0" y="45720"/>
              </a:moveTo>
              <a:lnTo>
                <a:pt x="428764" y="45720"/>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4798234" y="2258300"/>
        <a:ext cx="22968" cy="4598"/>
      </dsp:txXfrm>
    </dsp:sp>
    <dsp:sp modelId="{35B9357C-2114-41A1-8FA9-C7CBFCC53ABD}">
      <dsp:nvSpPr>
        <dsp:cNvPr id="0" name=""/>
        <dsp:cNvSpPr/>
      </dsp:nvSpPr>
      <dsp:spPr>
        <a:xfrm>
          <a:off x="2599899" y="1661428"/>
          <a:ext cx="1997237" cy="1198342"/>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الوضوح</a:t>
          </a:r>
          <a:endParaRPr lang="ar-EG" sz="3200" b="1" kern="1200" dirty="0">
            <a:latin typeface="Traditional Arabic" pitchFamily="18" charset="-78"/>
            <a:cs typeface="Traditional Arabic" pitchFamily="18" charset="-78"/>
          </a:endParaRPr>
        </a:p>
      </dsp:txBody>
      <dsp:txXfrm>
        <a:off x="2599899" y="1661428"/>
        <a:ext cx="1997237" cy="1198342"/>
      </dsp:txXfrm>
    </dsp:sp>
    <dsp:sp modelId="{BE61B9C6-194D-43D6-8A9F-9558BED69595}">
      <dsp:nvSpPr>
        <dsp:cNvPr id="0" name=""/>
        <dsp:cNvSpPr/>
      </dsp:nvSpPr>
      <dsp:spPr>
        <a:xfrm>
          <a:off x="1141915" y="2857971"/>
          <a:ext cx="4913203" cy="428764"/>
        </a:xfrm>
        <a:custGeom>
          <a:avLst/>
          <a:gdLst/>
          <a:ahLst/>
          <a:cxnLst/>
          <a:rect l="0" t="0" r="0" b="0"/>
          <a:pathLst>
            <a:path>
              <a:moveTo>
                <a:pt x="4913203" y="0"/>
              </a:moveTo>
              <a:lnTo>
                <a:pt x="4913203" y="231482"/>
              </a:lnTo>
              <a:lnTo>
                <a:pt x="0" y="231482"/>
              </a:lnTo>
              <a:lnTo>
                <a:pt x="0" y="428764"/>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3475151" y="3070054"/>
        <a:ext cx="246731" cy="4598"/>
      </dsp:txXfrm>
    </dsp:sp>
    <dsp:sp modelId="{E61341EA-8549-41B6-8D1F-82CB5600F7B3}">
      <dsp:nvSpPr>
        <dsp:cNvPr id="0" name=""/>
        <dsp:cNvSpPr/>
      </dsp:nvSpPr>
      <dsp:spPr>
        <a:xfrm>
          <a:off x="5056500" y="1661428"/>
          <a:ext cx="1997237" cy="1198342"/>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الإتزان</a:t>
          </a:r>
          <a:endParaRPr lang="ar-EG" sz="3200" b="1" kern="1200" dirty="0">
            <a:latin typeface="Traditional Arabic" pitchFamily="18" charset="-78"/>
            <a:cs typeface="Traditional Arabic" pitchFamily="18" charset="-78"/>
          </a:endParaRPr>
        </a:p>
      </dsp:txBody>
      <dsp:txXfrm>
        <a:off x="5056500" y="1661428"/>
        <a:ext cx="1997237" cy="1198342"/>
      </dsp:txXfrm>
    </dsp:sp>
    <dsp:sp modelId="{F778D049-BFAE-4C2C-B8EF-BE4494E9F8E0}">
      <dsp:nvSpPr>
        <dsp:cNvPr id="0" name=""/>
        <dsp:cNvSpPr/>
      </dsp:nvSpPr>
      <dsp:spPr>
        <a:xfrm>
          <a:off x="2138734" y="3872586"/>
          <a:ext cx="428764" cy="91440"/>
        </a:xfrm>
        <a:custGeom>
          <a:avLst/>
          <a:gdLst/>
          <a:ahLst/>
          <a:cxnLst/>
          <a:rect l="0" t="0" r="0" b="0"/>
          <a:pathLst>
            <a:path>
              <a:moveTo>
                <a:pt x="0" y="45720"/>
              </a:moveTo>
              <a:lnTo>
                <a:pt x="428764" y="45720"/>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2341632" y="3916007"/>
        <a:ext cx="22968" cy="4598"/>
      </dsp:txXfrm>
    </dsp:sp>
    <dsp:sp modelId="{D56A60F4-55FF-4C3A-A78F-FFF479316DBF}">
      <dsp:nvSpPr>
        <dsp:cNvPr id="0" name=""/>
        <dsp:cNvSpPr/>
      </dsp:nvSpPr>
      <dsp:spPr>
        <a:xfrm>
          <a:off x="143297" y="3319135"/>
          <a:ext cx="1997237" cy="1198342"/>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الرؤية</a:t>
          </a:r>
          <a:endParaRPr lang="ar-EG" sz="3200" b="1" kern="1200" dirty="0">
            <a:latin typeface="Traditional Arabic" pitchFamily="18" charset="-78"/>
            <a:cs typeface="Traditional Arabic" pitchFamily="18" charset="-78"/>
          </a:endParaRPr>
        </a:p>
      </dsp:txBody>
      <dsp:txXfrm>
        <a:off x="143297" y="3319135"/>
        <a:ext cx="1997237" cy="1198342"/>
      </dsp:txXfrm>
    </dsp:sp>
    <dsp:sp modelId="{9B12E26B-C7E3-43F9-8F1E-D6ACBE01C6C2}">
      <dsp:nvSpPr>
        <dsp:cNvPr id="0" name=""/>
        <dsp:cNvSpPr/>
      </dsp:nvSpPr>
      <dsp:spPr>
        <a:xfrm>
          <a:off x="2599899" y="3319135"/>
          <a:ext cx="5867403" cy="1198342"/>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1">
            <a:lnSpc>
              <a:spcPct val="90000"/>
            </a:lnSpc>
            <a:spcBef>
              <a:spcPct val="0"/>
            </a:spcBef>
            <a:spcAft>
              <a:spcPct val="35000"/>
            </a:spcAft>
          </a:pPr>
          <a:r>
            <a:rPr lang="ar-EG" sz="3200" b="1" u="none" kern="1200" dirty="0" smtClean="0">
              <a:latin typeface="Traditional Arabic" pitchFamily="18" charset="-78"/>
              <a:cs typeface="Traditional Arabic" pitchFamily="18" charset="-78"/>
            </a:rPr>
            <a:t>لديه القدرة على فتح المجال لنقاش مع أفراد الأسرة في أي وقت</a:t>
          </a:r>
          <a:endParaRPr lang="ar-EG" sz="3200" b="1" u="none" kern="1200" dirty="0">
            <a:latin typeface="Traditional Arabic" pitchFamily="18" charset="-78"/>
            <a:cs typeface="Traditional Arabic" pitchFamily="18" charset="-78"/>
          </a:endParaRPr>
        </a:p>
      </dsp:txBody>
      <dsp:txXfrm>
        <a:off x="2599899" y="3319135"/>
        <a:ext cx="5867403" cy="119834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9D8AA5-821A-43AE-81C8-6E6193B3B998}">
      <dsp:nvSpPr>
        <dsp:cNvPr id="0" name=""/>
        <dsp:cNvSpPr/>
      </dsp:nvSpPr>
      <dsp:spPr>
        <a:xfrm>
          <a:off x="4316" y="864301"/>
          <a:ext cx="1337964" cy="1781165"/>
        </a:xfrm>
        <a:prstGeom prst="roundRect">
          <a:avLst>
            <a:gd name="adj" fmla="val 10000"/>
          </a:avLst>
        </a:prstGeom>
        <a:solidFill>
          <a:schemeClr val="accent5">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وضع ميزانية واقعية</a:t>
          </a:r>
          <a:endParaRPr lang="ar-EG" sz="2800" b="1" kern="1200" dirty="0">
            <a:latin typeface="Traditional Arabic" pitchFamily="18" charset="-78"/>
            <a:cs typeface="Traditional Arabic" pitchFamily="18" charset="-78"/>
          </a:endParaRPr>
        </a:p>
      </dsp:txBody>
      <dsp:txXfrm>
        <a:off x="43504" y="903489"/>
        <a:ext cx="1259588" cy="1702789"/>
      </dsp:txXfrm>
    </dsp:sp>
    <dsp:sp modelId="{3CDD0E59-1C13-462F-9EC8-69F834B77FB2}">
      <dsp:nvSpPr>
        <dsp:cNvPr id="0" name=""/>
        <dsp:cNvSpPr/>
      </dsp:nvSpPr>
      <dsp:spPr>
        <a:xfrm>
          <a:off x="1476077" y="1588976"/>
          <a:ext cx="283648" cy="331815"/>
        </a:xfrm>
        <a:prstGeom prst="rightArrow">
          <a:avLst>
            <a:gd name="adj1" fmla="val 60000"/>
            <a:gd name="adj2" fmla="val 50000"/>
          </a:avLst>
        </a:prstGeom>
        <a:solidFill>
          <a:schemeClr val="accent5">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rtl="1">
            <a:lnSpc>
              <a:spcPct val="90000"/>
            </a:lnSpc>
            <a:spcBef>
              <a:spcPct val="0"/>
            </a:spcBef>
            <a:spcAft>
              <a:spcPct val="35000"/>
            </a:spcAft>
          </a:pPr>
          <a:endParaRPr lang="ar-EG" sz="1500" kern="1200"/>
        </a:p>
      </dsp:txBody>
      <dsp:txXfrm>
        <a:off x="1476077" y="1655339"/>
        <a:ext cx="198554" cy="199089"/>
      </dsp:txXfrm>
    </dsp:sp>
    <dsp:sp modelId="{F685AE47-DD8F-4D47-89AC-30D43EB67375}">
      <dsp:nvSpPr>
        <dsp:cNvPr id="0" name=""/>
        <dsp:cNvSpPr/>
      </dsp:nvSpPr>
      <dsp:spPr>
        <a:xfrm>
          <a:off x="1877466" y="864301"/>
          <a:ext cx="1337964" cy="1781165"/>
        </a:xfrm>
        <a:prstGeom prst="roundRect">
          <a:avLst>
            <a:gd name="adj" fmla="val 10000"/>
          </a:avLst>
        </a:prstGeom>
        <a:solidFill>
          <a:schemeClr val="accent5">
            <a:hueOff val="-2483469"/>
            <a:satOff val="9953"/>
            <a:lumOff val="2157"/>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الإدخار</a:t>
          </a:r>
          <a:endParaRPr lang="ar-EG" sz="2800" b="1" kern="1200" dirty="0">
            <a:latin typeface="Traditional Arabic" pitchFamily="18" charset="-78"/>
            <a:cs typeface="Traditional Arabic" pitchFamily="18" charset="-78"/>
          </a:endParaRPr>
        </a:p>
      </dsp:txBody>
      <dsp:txXfrm>
        <a:off x="1916654" y="903489"/>
        <a:ext cx="1259588" cy="1702789"/>
      </dsp:txXfrm>
    </dsp:sp>
    <dsp:sp modelId="{BF7CA3B9-D363-4326-84E9-9A280BB3DE32}">
      <dsp:nvSpPr>
        <dsp:cNvPr id="0" name=""/>
        <dsp:cNvSpPr/>
      </dsp:nvSpPr>
      <dsp:spPr>
        <a:xfrm>
          <a:off x="3349228" y="1588976"/>
          <a:ext cx="283648" cy="331815"/>
        </a:xfrm>
        <a:prstGeom prst="rightArrow">
          <a:avLst>
            <a:gd name="adj1" fmla="val 60000"/>
            <a:gd name="adj2" fmla="val 50000"/>
          </a:avLst>
        </a:prstGeom>
        <a:solidFill>
          <a:schemeClr val="accent5">
            <a:hueOff val="-3311292"/>
            <a:satOff val="13270"/>
            <a:lumOff val="2876"/>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rtl="1">
            <a:lnSpc>
              <a:spcPct val="90000"/>
            </a:lnSpc>
            <a:spcBef>
              <a:spcPct val="0"/>
            </a:spcBef>
            <a:spcAft>
              <a:spcPct val="35000"/>
            </a:spcAft>
          </a:pPr>
          <a:endParaRPr lang="ar-EG" sz="1500" kern="1200"/>
        </a:p>
      </dsp:txBody>
      <dsp:txXfrm>
        <a:off x="3349228" y="1655339"/>
        <a:ext cx="198554" cy="199089"/>
      </dsp:txXfrm>
    </dsp:sp>
    <dsp:sp modelId="{DAF018F9-519F-401B-800D-9A7B19D2E0B5}">
      <dsp:nvSpPr>
        <dsp:cNvPr id="0" name=""/>
        <dsp:cNvSpPr/>
      </dsp:nvSpPr>
      <dsp:spPr>
        <a:xfrm>
          <a:off x="3750617" y="864301"/>
          <a:ext cx="1337964" cy="1781165"/>
        </a:xfrm>
        <a:prstGeom prst="roundRect">
          <a:avLst>
            <a:gd name="adj" fmla="val 10000"/>
          </a:avLst>
        </a:prstGeom>
        <a:solidFill>
          <a:schemeClr val="accent5">
            <a:hueOff val="-4966938"/>
            <a:satOff val="19906"/>
            <a:lumOff val="4314"/>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تأمين الحماية والإدخار</a:t>
          </a:r>
          <a:endParaRPr lang="ar-EG" sz="2800" b="1" kern="1200" dirty="0">
            <a:latin typeface="Traditional Arabic" pitchFamily="18" charset="-78"/>
            <a:cs typeface="Traditional Arabic" pitchFamily="18" charset="-78"/>
          </a:endParaRPr>
        </a:p>
      </dsp:txBody>
      <dsp:txXfrm>
        <a:off x="3789805" y="903489"/>
        <a:ext cx="1259588" cy="1702789"/>
      </dsp:txXfrm>
    </dsp:sp>
    <dsp:sp modelId="{1D1652C5-9DAB-44C0-A44B-06C901637585}">
      <dsp:nvSpPr>
        <dsp:cNvPr id="0" name=""/>
        <dsp:cNvSpPr/>
      </dsp:nvSpPr>
      <dsp:spPr>
        <a:xfrm>
          <a:off x="5222378" y="1588976"/>
          <a:ext cx="283648" cy="331815"/>
        </a:xfrm>
        <a:prstGeom prst="rightArrow">
          <a:avLst>
            <a:gd name="adj1" fmla="val 60000"/>
            <a:gd name="adj2" fmla="val 50000"/>
          </a:avLst>
        </a:prstGeom>
        <a:solidFill>
          <a:schemeClr val="accent5">
            <a:hueOff val="-6622584"/>
            <a:satOff val="26541"/>
            <a:lumOff val="5752"/>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rtl="1">
            <a:lnSpc>
              <a:spcPct val="90000"/>
            </a:lnSpc>
            <a:spcBef>
              <a:spcPct val="0"/>
            </a:spcBef>
            <a:spcAft>
              <a:spcPct val="35000"/>
            </a:spcAft>
          </a:pPr>
          <a:endParaRPr lang="ar-EG" sz="1500" kern="1200"/>
        </a:p>
      </dsp:txBody>
      <dsp:txXfrm>
        <a:off x="5222378" y="1655339"/>
        <a:ext cx="198554" cy="199089"/>
      </dsp:txXfrm>
    </dsp:sp>
    <dsp:sp modelId="{D6632263-01C3-409E-8378-ADCEFE040018}">
      <dsp:nvSpPr>
        <dsp:cNvPr id="0" name=""/>
        <dsp:cNvSpPr/>
      </dsp:nvSpPr>
      <dsp:spPr>
        <a:xfrm>
          <a:off x="5623768" y="864301"/>
          <a:ext cx="1337964" cy="1781165"/>
        </a:xfrm>
        <a:prstGeom prst="roundRect">
          <a:avLst>
            <a:gd name="adj" fmla="val 10000"/>
          </a:avLst>
        </a:prstGeom>
        <a:solidFill>
          <a:schemeClr val="accent5">
            <a:hueOff val="-7450407"/>
            <a:satOff val="29858"/>
            <a:lumOff val="6471"/>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التأمين الطبي</a:t>
          </a:r>
          <a:endParaRPr lang="ar-EG" sz="2800" b="1" kern="1200" dirty="0">
            <a:latin typeface="Traditional Arabic" pitchFamily="18" charset="-78"/>
            <a:cs typeface="Traditional Arabic" pitchFamily="18" charset="-78"/>
          </a:endParaRPr>
        </a:p>
      </dsp:txBody>
      <dsp:txXfrm>
        <a:off x="5662956" y="903489"/>
        <a:ext cx="1259588" cy="1702789"/>
      </dsp:txXfrm>
    </dsp:sp>
    <dsp:sp modelId="{4E12B7C2-F1CE-4DD3-9449-1FDBFCC55881}">
      <dsp:nvSpPr>
        <dsp:cNvPr id="0" name=""/>
        <dsp:cNvSpPr/>
      </dsp:nvSpPr>
      <dsp:spPr>
        <a:xfrm>
          <a:off x="7095529" y="1588976"/>
          <a:ext cx="283648" cy="331815"/>
        </a:xfrm>
        <a:prstGeom prst="rightArrow">
          <a:avLst>
            <a:gd name="adj1" fmla="val 60000"/>
            <a:gd name="adj2" fmla="val 50000"/>
          </a:avLst>
        </a:prstGeom>
        <a:solidFill>
          <a:schemeClr val="accent5">
            <a:hueOff val="-9933876"/>
            <a:satOff val="39811"/>
            <a:lumOff val="8628"/>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rtl="1">
            <a:lnSpc>
              <a:spcPct val="90000"/>
            </a:lnSpc>
            <a:spcBef>
              <a:spcPct val="0"/>
            </a:spcBef>
            <a:spcAft>
              <a:spcPct val="35000"/>
            </a:spcAft>
          </a:pPr>
          <a:endParaRPr lang="ar-EG" sz="1500" kern="1200"/>
        </a:p>
      </dsp:txBody>
      <dsp:txXfrm>
        <a:off x="7095529" y="1655339"/>
        <a:ext cx="198554" cy="199089"/>
      </dsp:txXfrm>
    </dsp:sp>
    <dsp:sp modelId="{4A5626DC-4A48-4A8B-AAB2-A25807DDE28C}">
      <dsp:nvSpPr>
        <dsp:cNvPr id="0" name=""/>
        <dsp:cNvSpPr/>
      </dsp:nvSpPr>
      <dsp:spPr>
        <a:xfrm>
          <a:off x="7496919" y="864301"/>
          <a:ext cx="1337964" cy="1781165"/>
        </a:xfrm>
        <a:prstGeom prst="roundRect">
          <a:avLst>
            <a:gd name="adj" fmla="val 10000"/>
          </a:avLst>
        </a:prstGeom>
        <a:solidFill>
          <a:schemeClr val="accent5">
            <a:hueOff val="-9933876"/>
            <a:satOff val="39811"/>
            <a:lumOff val="8628"/>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أنواع التأمين الأخرى</a:t>
          </a:r>
          <a:endParaRPr lang="ar-EG" sz="2800" b="1" kern="1200" dirty="0">
            <a:latin typeface="Traditional Arabic" pitchFamily="18" charset="-78"/>
            <a:cs typeface="Traditional Arabic" pitchFamily="18" charset="-78"/>
          </a:endParaRPr>
        </a:p>
      </dsp:txBody>
      <dsp:txXfrm>
        <a:off x="7536107" y="903489"/>
        <a:ext cx="1259588" cy="17027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A17FF6-34B5-40A0-8969-867B49F646C8}">
      <dsp:nvSpPr>
        <dsp:cNvPr id="0" name=""/>
        <dsp:cNvSpPr/>
      </dsp:nvSpPr>
      <dsp:spPr>
        <a:xfrm>
          <a:off x="1643" y="147846"/>
          <a:ext cx="7161156" cy="1421705"/>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kern="1200" dirty="0" smtClean="0">
              <a:latin typeface="Traditional Arabic" pitchFamily="18" charset="-78"/>
              <a:cs typeface="Traditional Arabic" pitchFamily="18" charset="-78"/>
            </a:rPr>
            <a:t>حق الأبناء في العدالة المالية فيما بينهما </a:t>
          </a:r>
          <a:endParaRPr lang="ar-EG" sz="3200" kern="1200" dirty="0">
            <a:latin typeface="Traditional Arabic" pitchFamily="18" charset="-78"/>
            <a:cs typeface="Traditional Arabic" pitchFamily="18" charset="-78"/>
          </a:endParaRPr>
        </a:p>
      </dsp:txBody>
      <dsp:txXfrm>
        <a:off x="43283" y="189486"/>
        <a:ext cx="7077876" cy="1338425"/>
      </dsp:txXfrm>
    </dsp:sp>
    <dsp:sp modelId="{9566D923-BC3E-4651-B704-A5713ABB1D7F}">
      <dsp:nvSpPr>
        <dsp:cNvPr id="0" name=""/>
        <dsp:cNvSpPr/>
      </dsp:nvSpPr>
      <dsp:spPr>
        <a:xfrm>
          <a:off x="72580" y="1676405"/>
          <a:ext cx="4677888" cy="1421705"/>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b="1" kern="1200" dirty="0" smtClean="0">
              <a:latin typeface="Traditional Arabic" pitchFamily="18" charset="-78"/>
              <a:cs typeface="Traditional Arabic" pitchFamily="18" charset="-78"/>
            </a:rPr>
            <a:t>حق الأبناء في الميراث.</a:t>
          </a:r>
          <a:endParaRPr lang="ar-EG" sz="2400" kern="1200" dirty="0">
            <a:latin typeface="Traditional Arabic" pitchFamily="18" charset="-78"/>
            <a:cs typeface="Traditional Arabic" pitchFamily="18" charset="-78"/>
          </a:endParaRPr>
        </a:p>
      </dsp:txBody>
      <dsp:txXfrm>
        <a:off x="114220" y="1718045"/>
        <a:ext cx="4594608" cy="1338425"/>
      </dsp:txXfrm>
    </dsp:sp>
    <dsp:sp modelId="{D10B7621-321D-486E-B752-C62407BB68D1}">
      <dsp:nvSpPr>
        <dsp:cNvPr id="0" name=""/>
        <dsp:cNvSpPr/>
      </dsp:nvSpPr>
      <dsp:spPr>
        <a:xfrm>
          <a:off x="72570" y="3099494"/>
          <a:ext cx="2290836" cy="1421705"/>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b="1" kern="1200" dirty="0" smtClean="0">
              <a:latin typeface="Traditional Arabic" pitchFamily="18" charset="-78"/>
              <a:cs typeface="Traditional Arabic" pitchFamily="18" charset="-78"/>
            </a:rPr>
            <a:t>حق الأبناء في العيش الكريم.</a:t>
          </a:r>
          <a:endParaRPr lang="ar-EG" sz="2400" kern="1200" dirty="0">
            <a:latin typeface="Traditional Arabic" pitchFamily="18" charset="-78"/>
            <a:cs typeface="Traditional Arabic" pitchFamily="18" charset="-78"/>
          </a:endParaRPr>
        </a:p>
      </dsp:txBody>
      <dsp:txXfrm>
        <a:off x="114210" y="3141134"/>
        <a:ext cx="2207556" cy="1338425"/>
      </dsp:txXfrm>
    </dsp:sp>
    <dsp:sp modelId="{1F0E3D0A-18D8-4E41-899B-F7B7FBD418C9}">
      <dsp:nvSpPr>
        <dsp:cNvPr id="0" name=""/>
        <dsp:cNvSpPr/>
      </dsp:nvSpPr>
      <dsp:spPr>
        <a:xfrm>
          <a:off x="2405742" y="3099494"/>
          <a:ext cx="2290836" cy="1421705"/>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b="1" kern="1200" dirty="0" smtClean="0">
              <a:latin typeface="Traditional Arabic" pitchFamily="18" charset="-78"/>
              <a:cs typeface="Traditional Arabic" pitchFamily="18" charset="-78"/>
            </a:rPr>
            <a:t>حق الأبناء في التعليم</a:t>
          </a:r>
          <a:endParaRPr lang="ar-EG" sz="2400" kern="1200" dirty="0">
            <a:latin typeface="Traditional Arabic" pitchFamily="18" charset="-78"/>
            <a:cs typeface="Traditional Arabic" pitchFamily="18" charset="-78"/>
          </a:endParaRPr>
        </a:p>
      </dsp:txBody>
      <dsp:txXfrm>
        <a:off x="2447382" y="3141134"/>
        <a:ext cx="2207556" cy="1338425"/>
      </dsp:txXfrm>
    </dsp:sp>
    <dsp:sp modelId="{FE6007A2-F156-4FC6-9469-BE2617DA9AD2}">
      <dsp:nvSpPr>
        <dsp:cNvPr id="0" name=""/>
        <dsp:cNvSpPr/>
      </dsp:nvSpPr>
      <dsp:spPr>
        <a:xfrm>
          <a:off x="4871963" y="1676405"/>
          <a:ext cx="2290836" cy="1421705"/>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b="1" kern="1200" dirty="0" smtClean="0">
              <a:latin typeface="Traditional Arabic" pitchFamily="18" charset="-78"/>
              <a:cs typeface="Traditional Arabic" pitchFamily="18" charset="-78"/>
            </a:rPr>
            <a:t>حق الأبناء في العلاج والرعاية الصحية.</a:t>
          </a:r>
          <a:endParaRPr lang="ar-EG" sz="2400" kern="1200" dirty="0">
            <a:latin typeface="Traditional Arabic" pitchFamily="18" charset="-78"/>
            <a:cs typeface="Traditional Arabic" pitchFamily="18" charset="-78"/>
          </a:endParaRPr>
        </a:p>
      </dsp:txBody>
      <dsp:txXfrm>
        <a:off x="4913603" y="1718045"/>
        <a:ext cx="2207556" cy="1338425"/>
      </dsp:txXfrm>
    </dsp:sp>
    <dsp:sp modelId="{EDEE2FFF-44A1-4601-A903-14316DA90B94}">
      <dsp:nvSpPr>
        <dsp:cNvPr id="0" name=""/>
        <dsp:cNvSpPr/>
      </dsp:nvSpPr>
      <dsp:spPr>
        <a:xfrm>
          <a:off x="4871963" y="3099494"/>
          <a:ext cx="2290836" cy="1421705"/>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b="1" kern="1200" dirty="0" smtClean="0">
              <a:latin typeface="Traditional Arabic" pitchFamily="18" charset="-78"/>
              <a:cs typeface="Traditional Arabic" pitchFamily="18" charset="-78"/>
            </a:rPr>
            <a:t>حق الأبناء في تأمين مستقبلهم المالي.</a:t>
          </a:r>
          <a:endParaRPr lang="ar-EG" sz="2400" kern="1200" dirty="0">
            <a:latin typeface="Traditional Arabic" pitchFamily="18" charset="-78"/>
            <a:cs typeface="Traditional Arabic" pitchFamily="18" charset="-78"/>
          </a:endParaRPr>
        </a:p>
      </dsp:txBody>
      <dsp:txXfrm>
        <a:off x="4913603" y="3141134"/>
        <a:ext cx="2207556" cy="133842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051764-B21E-4B6F-BC3E-4D15AA24971C}">
      <dsp:nvSpPr>
        <dsp:cNvPr id="0" name=""/>
        <dsp:cNvSpPr/>
      </dsp:nvSpPr>
      <dsp:spPr>
        <a:xfrm>
          <a:off x="0" y="528180"/>
          <a:ext cx="7507797" cy="856800"/>
        </a:xfrm>
        <a:prstGeom prst="rect">
          <a:avLst/>
        </a:prstGeom>
        <a:solidFill>
          <a:schemeClr val="accent2">
            <a:alpha val="90000"/>
            <a:tint val="40000"/>
            <a:hueOff val="0"/>
            <a:satOff val="0"/>
            <a:lumOff val="0"/>
            <a:alphaOff val="0"/>
          </a:schemeClr>
        </a:solidFill>
        <a:ln w="9525" cap="flat" cmpd="sng" algn="ctr">
          <a:solidFill>
            <a:schemeClr val="accent2">
              <a:hueOff val="0"/>
              <a:satOff val="0"/>
              <a:lumOff val="0"/>
              <a:alphaOff val="0"/>
            </a:schemeClr>
          </a:solidFill>
          <a:prstDash val="solid"/>
        </a:ln>
        <a:effectLst/>
        <a:sp3d z="-60000" extrusionH="63500" prstMaterial="matte"/>
      </dsp:spPr>
      <dsp:style>
        <a:lnRef idx="1">
          <a:scrgbClr r="0" g="0" b="0"/>
        </a:lnRef>
        <a:fillRef idx="1">
          <a:scrgbClr r="0" g="0" b="0"/>
        </a:fillRef>
        <a:effectRef idx="0">
          <a:scrgbClr r="0" g="0" b="0"/>
        </a:effectRef>
        <a:fontRef idx="minor"/>
      </dsp:style>
    </dsp:sp>
    <dsp:sp modelId="{441EC9DB-BAA5-453B-AFAA-7540CD63B7B9}">
      <dsp:nvSpPr>
        <dsp:cNvPr id="0" name=""/>
        <dsp:cNvSpPr/>
      </dsp:nvSpPr>
      <dsp:spPr>
        <a:xfrm>
          <a:off x="306442" y="27263"/>
          <a:ext cx="6848913" cy="1003680"/>
        </a:xfrm>
        <a:prstGeom prst="roundRect">
          <a:avLst/>
        </a:prstGeom>
        <a:solidFill>
          <a:schemeClr val="l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98644" tIns="0" rIns="198644" bIns="0" numCol="1" spcCol="1270" anchor="ctr" anchorCtr="0">
          <a:noAutofit/>
        </a:bodyPr>
        <a:lstStyle/>
        <a:p>
          <a:pPr lvl="0" algn="ctr" defTabSz="1422400" rtl="1">
            <a:lnSpc>
              <a:spcPct val="90000"/>
            </a:lnSpc>
            <a:spcBef>
              <a:spcPct val="0"/>
            </a:spcBef>
            <a:spcAft>
              <a:spcPct val="35000"/>
            </a:spcAft>
          </a:pPr>
          <a:r>
            <a:rPr lang="ar-EG" sz="3200" b="1" kern="1200" smtClean="0"/>
            <a:t>وزير مالية الإسراف المحترف.</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355438" y="76259"/>
        <a:ext cx="6750921" cy="905688"/>
      </dsp:txXfrm>
    </dsp:sp>
    <dsp:sp modelId="{20390D6F-B5B7-4574-BBE4-0F5BBD39D38F}">
      <dsp:nvSpPr>
        <dsp:cNvPr id="0" name=""/>
        <dsp:cNvSpPr/>
      </dsp:nvSpPr>
      <dsp:spPr>
        <a:xfrm>
          <a:off x="0" y="2070420"/>
          <a:ext cx="7507797" cy="856800"/>
        </a:xfrm>
        <a:prstGeom prst="rect">
          <a:avLst/>
        </a:prstGeom>
        <a:solidFill>
          <a:schemeClr val="accent2">
            <a:alpha val="90000"/>
            <a:tint val="40000"/>
            <a:hueOff val="0"/>
            <a:satOff val="0"/>
            <a:lumOff val="0"/>
            <a:alphaOff val="0"/>
          </a:schemeClr>
        </a:solidFill>
        <a:ln w="9525" cap="flat" cmpd="sng" algn="ctr">
          <a:solidFill>
            <a:schemeClr val="accent2">
              <a:hueOff val="0"/>
              <a:satOff val="0"/>
              <a:lumOff val="0"/>
              <a:alphaOff val="0"/>
            </a:schemeClr>
          </a:solidFill>
          <a:prstDash val="solid"/>
        </a:ln>
        <a:effectLst/>
        <a:sp3d z="-60000" extrusionH="63500" prstMaterial="matte"/>
      </dsp:spPr>
      <dsp:style>
        <a:lnRef idx="1">
          <a:scrgbClr r="0" g="0" b="0"/>
        </a:lnRef>
        <a:fillRef idx="1">
          <a:scrgbClr r="0" g="0" b="0"/>
        </a:fillRef>
        <a:effectRef idx="0">
          <a:scrgbClr r="0" g="0" b="0"/>
        </a:effectRef>
        <a:fontRef idx="minor"/>
      </dsp:style>
    </dsp:sp>
    <dsp:sp modelId="{2E191229-EBE8-4EFE-A23F-ABC5829A7A83}">
      <dsp:nvSpPr>
        <dsp:cNvPr id="0" name=""/>
        <dsp:cNvSpPr/>
      </dsp:nvSpPr>
      <dsp:spPr>
        <a:xfrm>
          <a:off x="306442" y="1569503"/>
          <a:ext cx="6848913" cy="1003680"/>
        </a:xfrm>
        <a:prstGeom prst="roundRect">
          <a:avLst/>
        </a:prstGeom>
        <a:solidFill>
          <a:schemeClr val="l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98644" tIns="0" rIns="198644" bIns="0" numCol="1" spcCol="1270" anchor="ctr" anchorCtr="0">
          <a:noAutofit/>
        </a:bodyPr>
        <a:lstStyle/>
        <a:p>
          <a:pPr lvl="0" algn="ctr" defTabSz="1422400" rtl="1">
            <a:lnSpc>
              <a:spcPct val="90000"/>
            </a:lnSpc>
            <a:spcBef>
              <a:spcPct val="0"/>
            </a:spcBef>
            <a:spcAft>
              <a:spcPct val="35000"/>
            </a:spcAft>
          </a:pPr>
          <a:r>
            <a:rPr lang="ar-EG" sz="3200" b="1" kern="1200" dirty="0" smtClean="0"/>
            <a:t>الهدف من الوعي المالي.</a:t>
          </a:r>
          <a:endParaRPr lang="en-US"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355438" y="1618499"/>
        <a:ext cx="6750921" cy="905688"/>
      </dsp:txXfrm>
    </dsp:sp>
    <dsp:sp modelId="{0834835C-D26D-4BBC-8A4B-D3A77F795F7C}">
      <dsp:nvSpPr>
        <dsp:cNvPr id="0" name=""/>
        <dsp:cNvSpPr/>
      </dsp:nvSpPr>
      <dsp:spPr>
        <a:xfrm>
          <a:off x="0" y="3612660"/>
          <a:ext cx="7507797" cy="856800"/>
        </a:xfrm>
        <a:prstGeom prst="rect">
          <a:avLst/>
        </a:prstGeom>
        <a:solidFill>
          <a:schemeClr val="accent2">
            <a:alpha val="90000"/>
            <a:tint val="40000"/>
            <a:hueOff val="0"/>
            <a:satOff val="0"/>
            <a:lumOff val="0"/>
            <a:alphaOff val="0"/>
          </a:schemeClr>
        </a:solidFill>
        <a:ln w="9525" cap="flat" cmpd="sng" algn="ctr">
          <a:solidFill>
            <a:schemeClr val="accent2">
              <a:hueOff val="0"/>
              <a:satOff val="0"/>
              <a:lumOff val="0"/>
              <a:alphaOff val="0"/>
            </a:schemeClr>
          </a:solidFill>
          <a:prstDash val="solid"/>
        </a:ln>
        <a:effectLst/>
        <a:sp3d z="-60000" extrusionH="63500" prstMaterial="matte"/>
      </dsp:spPr>
      <dsp:style>
        <a:lnRef idx="1">
          <a:scrgbClr r="0" g="0" b="0"/>
        </a:lnRef>
        <a:fillRef idx="1">
          <a:scrgbClr r="0" g="0" b="0"/>
        </a:fillRef>
        <a:effectRef idx="0">
          <a:scrgbClr r="0" g="0" b="0"/>
        </a:effectRef>
        <a:fontRef idx="minor"/>
      </dsp:style>
    </dsp:sp>
    <dsp:sp modelId="{E4F4B442-E9E7-492E-90F1-13DA362FB6D9}">
      <dsp:nvSpPr>
        <dsp:cNvPr id="0" name=""/>
        <dsp:cNvSpPr/>
      </dsp:nvSpPr>
      <dsp:spPr>
        <a:xfrm>
          <a:off x="306442" y="3111743"/>
          <a:ext cx="6848913" cy="1003680"/>
        </a:xfrm>
        <a:prstGeom prst="roundRect">
          <a:avLst/>
        </a:prstGeom>
        <a:solidFill>
          <a:schemeClr val="l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98644" tIns="0" rIns="198644" bIns="0" numCol="1" spcCol="1270" anchor="ctr" anchorCtr="0">
          <a:noAutofit/>
        </a:bodyPr>
        <a:lstStyle/>
        <a:p>
          <a:pPr lvl="0" algn="ctr" defTabSz="1422400" rtl="1">
            <a:lnSpc>
              <a:spcPct val="90000"/>
            </a:lnSpc>
            <a:spcBef>
              <a:spcPct val="0"/>
            </a:spcBef>
            <a:spcAft>
              <a:spcPct val="35000"/>
            </a:spcAft>
          </a:pPr>
          <a:r>
            <a:rPr lang="ar-EG" sz="3200" b="1" kern="1200" dirty="0" smtClean="0"/>
            <a:t>التنويع في الإستثمار.</a:t>
          </a:r>
          <a:endParaRPr lang="en-US"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355438" y="3160739"/>
        <a:ext cx="6750921" cy="90568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4075C5-3105-4666-999C-887ACAC224F2}">
      <dsp:nvSpPr>
        <dsp:cNvPr id="0" name=""/>
        <dsp:cNvSpPr/>
      </dsp:nvSpPr>
      <dsp:spPr>
        <a:xfrm>
          <a:off x="0" y="0"/>
          <a:ext cx="8305800" cy="535320"/>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تسجيل إجمالي الدخل للأسرة </a:t>
          </a:r>
          <a:endPar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6132" y="26132"/>
        <a:ext cx="8253536" cy="483056"/>
      </dsp:txXfrm>
    </dsp:sp>
    <dsp:sp modelId="{7C8EA8CB-3D0A-40C6-91B5-E120DC6BCAF4}">
      <dsp:nvSpPr>
        <dsp:cNvPr id="0" name=""/>
        <dsp:cNvSpPr/>
      </dsp:nvSpPr>
      <dsp:spPr>
        <a:xfrm>
          <a:off x="0" y="547320"/>
          <a:ext cx="8305800" cy="535320"/>
        </a:xfrm>
        <a:prstGeom prst="round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تسجل صافي الدخل للأسرة</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6132" y="573452"/>
        <a:ext cx="8253536" cy="483056"/>
      </dsp:txXfrm>
    </dsp:sp>
    <dsp:sp modelId="{B51C2F15-4DB5-4610-914C-AE69E963E3F5}">
      <dsp:nvSpPr>
        <dsp:cNvPr id="0" name=""/>
        <dsp:cNvSpPr/>
      </dsp:nvSpPr>
      <dsp:spPr>
        <a:xfrm>
          <a:off x="0" y="1092329"/>
          <a:ext cx="8305800" cy="535320"/>
        </a:xfrm>
        <a:prstGeom prst="round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قسم نفقات الشهرية إلى ثلاث مجموعات</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6132" y="1118461"/>
        <a:ext cx="8253536" cy="483056"/>
      </dsp:txXfrm>
    </dsp:sp>
    <dsp:sp modelId="{F6F1F23B-BDA2-458C-AB2B-C013DB3A9993}">
      <dsp:nvSpPr>
        <dsp:cNvPr id="0" name=""/>
        <dsp:cNvSpPr/>
      </dsp:nvSpPr>
      <dsp:spPr>
        <a:xfrm>
          <a:off x="0" y="1637339"/>
          <a:ext cx="8305800" cy="535320"/>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خصم إجمالي نفقاتكِ الشهرية من إجمالي الدخل الشهري للأسرة</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6132" y="1663471"/>
        <a:ext cx="8253536" cy="483056"/>
      </dsp:txXfrm>
    </dsp:sp>
    <dsp:sp modelId="{8DE4166B-F974-430B-B48E-721E431A64D5}">
      <dsp:nvSpPr>
        <dsp:cNvPr id="0" name=""/>
        <dsp:cNvSpPr/>
      </dsp:nvSpPr>
      <dsp:spPr>
        <a:xfrm>
          <a:off x="0" y="2182349"/>
          <a:ext cx="8305800" cy="535320"/>
        </a:xfrm>
        <a:prstGeom prst="round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تعديل الإنحرافات المالية:</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6132" y="2208481"/>
        <a:ext cx="8253536" cy="483056"/>
      </dsp:txXfrm>
    </dsp:sp>
    <dsp:sp modelId="{4B003A1A-7C9C-44E1-BB79-CF9CB9B461FF}">
      <dsp:nvSpPr>
        <dsp:cNvPr id="0" name=""/>
        <dsp:cNvSpPr/>
      </dsp:nvSpPr>
      <dsp:spPr>
        <a:xfrm>
          <a:off x="0" y="2727359"/>
          <a:ext cx="8305800" cy="535320"/>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تحكم في إستخدام بطاقات الائتمان</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6132" y="2753491"/>
        <a:ext cx="8253536" cy="483056"/>
      </dsp:txXfrm>
    </dsp:sp>
    <dsp:sp modelId="{8DD3B2D2-FA42-4E21-9AAA-F76D5A076F5D}">
      <dsp:nvSpPr>
        <dsp:cNvPr id="0" name=""/>
        <dsp:cNvSpPr/>
      </dsp:nvSpPr>
      <dsp:spPr>
        <a:xfrm>
          <a:off x="0" y="3272368"/>
          <a:ext cx="8305800" cy="535320"/>
        </a:xfrm>
        <a:prstGeom prst="round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راجع حجم إنفاقك على تناول الطعام في الخارج</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6132" y="3298500"/>
        <a:ext cx="8253536" cy="48305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12C284-9218-46E8-9AD1-852157C8B173}">
      <dsp:nvSpPr>
        <dsp:cNvPr id="0" name=""/>
        <dsp:cNvSpPr/>
      </dsp:nvSpPr>
      <dsp:spPr>
        <a:xfrm>
          <a:off x="1054417" y="304"/>
          <a:ext cx="3600449" cy="1440179"/>
        </a:xfrm>
        <a:prstGeom prst="chevron">
          <a:avLst/>
        </a:prstGeom>
        <a:solidFill>
          <a:schemeClr val="lt1">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35560" tIns="17780" rIns="0" bIns="17780" numCol="1" spcCol="1270" anchor="ctr" anchorCtr="0">
          <a:noAutofit/>
          <a:sp3d extrusionH="28000" prstMaterial="matte"/>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راجع ميزانية الأسرة فى نهاية كل شهر </a:t>
          </a:r>
          <a:endParaRPr lang="ar-EG" sz="2800" kern="1200" dirty="0">
            <a:latin typeface="Traditional Arabic" pitchFamily="18" charset="-78"/>
            <a:cs typeface="Traditional Arabic" pitchFamily="18" charset="-78"/>
          </a:endParaRPr>
        </a:p>
      </dsp:txBody>
      <dsp:txXfrm>
        <a:off x="1774507" y="304"/>
        <a:ext cx="2160270" cy="1440179"/>
      </dsp:txXfrm>
    </dsp:sp>
    <dsp:sp modelId="{27C61167-54E6-4930-ABB3-6CAA65BEB148}">
      <dsp:nvSpPr>
        <dsp:cNvPr id="0" name=""/>
        <dsp:cNvSpPr/>
      </dsp:nvSpPr>
      <dsp:spPr>
        <a:xfrm>
          <a:off x="4375352" y="1749471"/>
          <a:ext cx="2988373" cy="1195349"/>
        </a:xfrm>
        <a:prstGeom prst="chevron">
          <a:avLst/>
        </a:prstGeom>
        <a:solidFill>
          <a:schemeClr val="lt1">
            <a:alpha val="90000"/>
            <a:tint val="40000"/>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dsp:style>
      <dsp:txBody>
        <a:bodyPr spcFirstLastPara="0" vert="horz" wrap="square" lIns="35560" tIns="17780" rIns="0" bIns="177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لا تستسلم عند أول فشل</a:t>
          </a:r>
          <a:endParaRPr lang="ar-EG" sz="2800" kern="1200" dirty="0">
            <a:latin typeface="Traditional Arabic" pitchFamily="18" charset="-78"/>
            <a:cs typeface="Traditional Arabic" pitchFamily="18" charset="-78"/>
          </a:endParaRPr>
        </a:p>
      </dsp:txBody>
      <dsp:txXfrm>
        <a:off x="4973027" y="1749471"/>
        <a:ext cx="1793024" cy="1195349"/>
      </dsp:txXfrm>
    </dsp:sp>
    <dsp:sp modelId="{7663627A-83E3-4455-8532-41C034658C60}">
      <dsp:nvSpPr>
        <dsp:cNvPr id="0" name=""/>
        <dsp:cNvSpPr/>
      </dsp:nvSpPr>
      <dsp:spPr>
        <a:xfrm>
          <a:off x="1054417" y="1642110"/>
          <a:ext cx="3600449" cy="1440179"/>
        </a:xfrm>
        <a:prstGeom prst="chevron">
          <a:avLst/>
        </a:prstGeom>
        <a:solidFill>
          <a:schemeClr val="lt1">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35560" tIns="17780" rIns="0" bIns="17780" numCol="1" spcCol="1270" anchor="ctr" anchorCtr="0">
          <a:noAutofit/>
          <a:sp3d extrusionH="28000" prstMaterial="matte"/>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داوم على تسديد ديونك</a:t>
          </a:r>
          <a:endParaRPr lang="ar-EG" sz="2800" kern="1200" dirty="0">
            <a:latin typeface="Traditional Arabic" pitchFamily="18" charset="-78"/>
            <a:cs typeface="Traditional Arabic" pitchFamily="18" charset="-78"/>
          </a:endParaRPr>
        </a:p>
      </dsp:txBody>
      <dsp:txXfrm>
        <a:off x="1774507" y="1642110"/>
        <a:ext cx="2160270" cy="1440179"/>
      </dsp:txXfrm>
    </dsp:sp>
    <dsp:sp modelId="{D8F11112-D91D-427C-A4F7-0FBF8260459C}">
      <dsp:nvSpPr>
        <dsp:cNvPr id="0" name=""/>
        <dsp:cNvSpPr/>
      </dsp:nvSpPr>
      <dsp:spPr>
        <a:xfrm>
          <a:off x="1054417" y="3283915"/>
          <a:ext cx="3600449" cy="1440179"/>
        </a:xfrm>
        <a:prstGeom prst="chevron">
          <a:avLst/>
        </a:prstGeom>
        <a:solidFill>
          <a:schemeClr val="lt1">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35560" tIns="17780" rIns="0" bIns="17780" numCol="1" spcCol="1270" anchor="ctr" anchorCtr="0">
          <a:noAutofit/>
          <a:sp3d extrusionH="28000" prstMaterial="matte"/>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درب الأخرين في الأسرة على القيام بدورك</a:t>
          </a:r>
          <a:endParaRPr lang="ar-EG" sz="2800" kern="1200" dirty="0">
            <a:latin typeface="Traditional Arabic" pitchFamily="18" charset="-78"/>
            <a:cs typeface="Traditional Arabic" pitchFamily="18" charset="-78"/>
          </a:endParaRPr>
        </a:p>
      </dsp:txBody>
      <dsp:txXfrm>
        <a:off x="1774507" y="3283915"/>
        <a:ext cx="2160270" cy="144017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53EF4-A557-4529-8F25-01B4BC23C889}">
      <dsp:nvSpPr>
        <dsp:cNvPr id="0" name=""/>
        <dsp:cNvSpPr/>
      </dsp:nvSpPr>
      <dsp:spPr>
        <a:xfrm>
          <a:off x="2535496" y="937862"/>
          <a:ext cx="550450" cy="91440"/>
        </a:xfrm>
        <a:custGeom>
          <a:avLst/>
          <a:gdLst/>
          <a:ahLst/>
          <a:cxnLst/>
          <a:rect l="0" t="0" r="0" b="0"/>
          <a:pathLst>
            <a:path>
              <a:moveTo>
                <a:pt x="0" y="45720"/>
              </a:moveTo>
              <a:lnTo>
                <a:pt x="550450" y="45720"/>
              </a:lnTo>
            </a:path>
          </a:pathLst>
        </a:custGeom>
        <a:noFill/>
        <a:ln w="9525" cap="flat" cmpd="sng" algn="ctr">
          <a:solidFill>
            <a:schemeClr val="accent1">
              <a:hueOff val="0"/>
              <a:satOff val="0"/>
              <a:lumOff val="0"/>
              <a:alphaOff val="0"/>
            </a:schemeClr>
          </a:solidFill>
          <a:prstDash val="solid"/>
          <a:tailEnd type="arrow"/>
        </a:ln>
        <a:effectLst/>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2796195" y="980674"/>
        <a:ext cx="29052" cy="5816"/>
      </dsp:txXfrm>
    </dsp:sp>
    <dsp:sp modelId="{3724D6AA-A9B1-469D-9AF1-B7BE1F9B9A15}">
      <dsp:nvSpPr>
        <dsp:cNvPr id="0" name=""/>
        <dsp:cNvSpPr/>
      </dsp:nvSpPr>
      <dsp:spPr>
        <a:xfrm>
          <a:off x="10989" y="225690"/>
          <a:ext cx="2526306" cy="1515783"/>
        </a:xfrm>
        <a:prstGeom prst="rect">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الإستغلال الأمثل للمال</a:t>
          </a:r>
          <a:endParaRPr lang="ar-EG" sz="2800" kern="1200" dirty="0">
            <a:latin typeface="Traditional Arabic" pitchFamily="18" charset="-78"/>
            <a:cs typeface="Traditional Arabic" pitchFamily="18" charset="-78"/>
          </a:endParaRPr>
        </a:p>
      </dsp:txBody>
      <dsp:txXfrm>
        <a:off x="10989" y="225690"/>
        <a:ext cx="2526306" cy="1515783"/>
      </dsp:txXfrm>
    </dsp:sp>
    <dsp:sp modelId="{1776D16A-E07C-4A1E-BF3F-05B5DA0FA98B}">
      <dsp:nvSpPr>
        <dsp:cNvPr id="0" name=""/>
        <dsp:cNvSpPr/>
      </dsp:nvSpPr>
      <dsp:spPr>
        <a:xfrm>
          <a:off x="5642853" y="937862"/>
          <a:ext cx="550450" cy="91440"/>
        </a:xfrm>
        <a:custGeom>
          <a:avLst/>
          <a:gdLst/>
          <a:ahLst/>
          <a:cxnLst/>
          <a:rect l="0" t="0" r="0" b="0"/>
          <a:pathLst>
            <a:path>
              <a:moveTo>
                <a:pt x="0" y="45720"/>
              </a:moveTo>
              <a:lnTo>
                <a:pt x="550450" y="45720"/>
              </a:lnTo>
            </a:path>
          </a:pathLst>
        </a:custGeom>
        <a:noFill/>
        <a:ln w="9525" cap="flat" cmpd="sng" algn="ctr">
          <a:solidFill>
            <a:schemeClr val="accent1">
              <a:hueOff val="0"/>
              <a:satOff val="0"/>
              <a:lumOff val="0"/>
              <a:alphaOff val="0"/>
            </a:schemeClr>
          </a:solidFill>
          <a:prstDash val="solid"/>
          <a:tailEnd type="arrow"/>
        </a:ln>
        <a:effectLst/>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5903552" y="980674"/>
        <a:ext cx="29052" cy="5816"/>
      </dsp:txXfrm>
    </dsp:sp>
    <dsp:sp modelId="{A8373CB2-0343-4BAA-A2FD-F97D40CD19E0}">
      <dsp:nvSpPr>
        <dsp:cNvPr id="0" name=""/>
        <dsp:cNvSpPr/>
      </dsp:nvSpPr>
      <dsp:spPr>
        <a:xfrm>
          <a:off x="3118346" y="225690"/>
          <a:ext cx="2526306" cy="1515783"/>
        </a:xfrm>
        <a:prstGeom prst="rect">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تحقيق الأهداف طويلة المدى</a:t>
          </a:r>
          <a:endParaRPr lang="ar-EG" sz="2800" kern="1200" dirty="0">
            <a:latin typeface="Traditional Arabic" pitchFamily="18" charset="-78"/>
            <a:cs typeface="Traditional Arabic" pitchFamily="18" charset="-78"/>
          </a:endParaRPr>
        </a:p>
      </dsp:txBody>
      <dsp:txXfrm>
        <a:off x="3118346" y="225690"/>
        <a:ext cx="2526306" cy="1515783"/>
      </dsp:txXfrm>
    </dsp:sp>
    <dsp:sp modelId="{D5B19906-7709-4396-B729-B4C1C80C04D4}">
      <dsp:nvSpPr>
        <dsp:cNvPr id="0" name=""/>
        <dsp:cNvSpPr/>
      </dsp:nvSpPr>
      <dsp:spPr>
        <a:xfrm>
          <a:off x="1274143" y="1739674"/>
          <a:ext cx="6214713" cy="550450"/>
        </a:xfrm>
        <a:custGeom>
          <a:avLst/>
          <a:gdLst/>
          <a:ahLst/>
          <a:cxnLst/>
          <a:rect l="0" t="0" r="0" b="0"/>
          <a:pathLst>
            <a:path>
              <a:moveTo>
                <a:pt x="6214713" y="0"/>
              </a:moveTo>
              <a:lnTo>
                <a:pt x="6214713" y="292325"/>
              </a:lnTo>
              <a:lnTo>
                <a:pt x="0" y="292325"/>
              </a:lnTo>
              <a:lnTo>
                <a:pt x="0" y="550450"/>
              </a:lnTo>
            </a:path>
          </a:pathLst>
        </a:custGeom>
        <a:noFill/>
        <a:ln w="9525" cap="flat" cmpd="sng" algn="ctr">
          <a:solidFill>
            <a:schemeClr val="accent1">
              <a:hueOff val="0"/>
              <a:satOff val="0"/>
              <a:lumOff val="0"/>
              <a:alphaOff val="0"/>
            </a:schemeClr>
          </a:solidFill>
          <a:prstDash val="solid"/>
          <a:tailEnd type="arrow"/>
        </a:ln>
        <a:effectLst/>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4225454" y="2011991"/>
        <a:ext cx="312090" cy="5816"/>
      </dsp:txXfrm>
    </dsp:sp>
    <dsp:sp modelId="{D8AC69F7-7799-4C53-B416-CDB05AE26C8C}">
      <dsp:nvSpPr>
        <dsp:cNvPr id="0" name=""/>
        <dsp:cNvSpPr/>
      </dsp:nvSpPr>
      <dsp:spPr>
        <a:xfrm>
          <a:off x="6225703" y="225690"/>
          <a:ext cx="2526306" cy="1515783"/>
        </a:xfrm>
        <a:prstGeom prst="rect">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عدم إنفاق الأموال التي لا تمتلكها</a:t>
          </a:r>
          <a:endParaRPr lang="ar-EG" sz="2800" kern="1200" dirty="0">
            <a:latin typeface="Traditional Arabic" pitchFamily="18" charset="-78"/>
            <a:cs typeface="Traditional Arabic" pitchFamily="18" charset="-78"/>
          </a:endParaRPr>
        </a:p>
      </dsp:txBody>
      <dsp:txXfrm>
        <a:off x="6225703" y="225690"/>
        <a:ext cx="2526306" cy="1515783"/>
      </dsp:txXfrm>
    </dsp:sp>
    <dsp:sp modelId="{B686E246-6A84-4220-B333-F02FF8007C59}">
      <dsp:nvSpPr>
        <dsp:cNvPr id="0" name=""/>
        <dsp:cNvSpPr/>
      </dsp:nvSpPr>
      <dsp:spPr>
        <a:xfrm>
          <a:off x="2535496" y="3034697"/>
          <a:ext cx="550450" cy="91440"/>
        </a:xfrm>
        <a:custGeom>
          <a:avLst/>
          <a:gdLst/>
          <a:ahLst/>
          <a:cxnLst/>
          <a:rect l="0" t="0" r="0" b="0"/>
          <a:pathLst>
            <a:path>
              <a:moveTo>
                <a:pt x="0" y="45720"/>
              </a:moveTo>
              <a:lnTo>
                <a:pt x="550450" y="45720"/>
              </a:lnTo>
            </a:path>
          </a:pathLst>
        </a:custGeom>
        <a:noFill/>
        <a:ln w="9525" cap="flat" cmpd="sng" algn="ctr">
          <a:solidFill>
            <a:schemeClr val="accent1">
              <a:hueOff val="0"/>
              <a:satOff val="0"/>
              <a:lumOff val="0"/>
              <a:alphaOff val="0"/>
            </a:schemeClr>
          </a:solidFill>
          <a:prstDash val="solid"/>
          <a:tailEnd type="arrow"/>
        </a:ln>
        <a:effectLst/>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2796195" y="3077509"/>
        <a:ext cx="29052" cy="5816"/>
      </dsp:txXfrm>
    </dsp:sp>
    <dsp:sp modelId="{F8AB18D6-8BE9-4ECC-AFA2-AF3281AD1121}">
      <dsp:nvSpPr>
        <dsp:cNvPr id="0" name=""/>
        <dsp:cNvSpPr/>
      </dsp:nvSpPr>
      <dsp:spPr>
        <a:xfrm>
          <a:off x="10989" y="2322525"/>
          <a:ext cx="2526306" cy="1515783"/>
        </a:xfrm>
        <a:prstGeom prst="rect">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الإستعداد للمفاجآت</a:t>
          </a:r>
          <a:endParaRPr lang="ar-EG" sz="2800" kern="1200" dirty="0">
            <a:latin typeface="Traditional Arabic" pitchFamily="18" charset="-78"/>
            <a:cs typeface="Traditional Arabic" pitchFamily="18" charset="-78"/>
          </a:endParaRPr>
        </a:p>
      </dsp:txBody>
      <dsp:txXfrm>
        <a:off x="10989" y="2322525"/>
        <a:ext cx="2526306" cy="1515783"/>
      </dsp:txXfrm>
    </dsp:sp>
    <dsp:sp modelId="{C5274D56-09C9-4EB8-9FBA-2CD808DC7E8E}">
      <dsp:nvSpPr>
        <dsp:cNvPr id="0" name=""/>
        <dsp:cNvSpPr/>
      </dsp:nvSpPr>
      <dsp:spPr>
        <a:xfrm>
          <a:off x="5642853" y="3034697"/>
          <a:ext cx="550450" cy="91440"/>
        </a:xfrm>
        <a:custGeom>
          <a:avLst/>
          <a:gdLst/>
          <a:ahLst/>
          <a:cxnLst/>
          <a:rect l="0" t="0" r="0" b="0"/>
          <a:pathLst>
            <a:path>
              <a:moveTo>
                <a:pt x="0" y="45720"/>
              </a:moveTo>
              <a:lnTo>
                <a:pt x="550450" y="45720"/>
              </a:lnTo>
            </a:path>
          </a:pathLst>
        </a:custGeom>
        <a:noFill/>
        <a:ln w="9525" cap="flat" cmpd="sng" algn="ctr">
          <a:solidFill>
            <a:schemeClr val="accent1">
              <a:hueOff val="0"/>
              <a:satOff val="0"/>
              <a:lumOff val="0"/>
              <a:alphaOff val="0"/>
            </a:schemeClr>
          </a:solidFill>
          <a:prstDash val="solid"/>
          <a:tailEnd type="arrow"/>
        </a:ln>
        <a:effectLst/>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5903552" y="3077509"/>
        <a:ext cx="29052" cy="5816"/>
      </dsp:txXfrm>
    </dsp:sp>
    <dsp:sp modelId="{35B9357C-2114-41A1-8FA9-C7CBFCC53ABD}">
      <dsp:nvSpPr>
        <dsp:cNvPr id="0" name=""/>
        <dsp:cNvSpPr/>
      </dsp:nvSpPr>
      <dsp:spPr>
        <a:xfrm>
          <a:off x="3118346" y="2322525"/>
          <a:ext cx="2526306" cy="1515783"/>
        </a:xfrm>
        <a:prstGeom prst="rect">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إكتشاف عادات الإنفاق السيئة</a:t>
          </a:r>
          <a:endParaRPr lang="ar-EG" sz="2800" kern="1200" dirty="0">
            <a:latin typeface="Traditional Arabic" pitchFamily="18" charset="-78"/>
            <a:cs typeface="Traditional Arabic" pitchFamily="18" charset="-78"/>
          </a:endParaRPr>
        </a:p>
      </dsp:txBody>
      <dsp:txXfrm>
        <a:off x="3118346" y="2322525"/>
        <a:ext cx="2526306" cy="1515783"/>
      </dsp:txXfrm>
    </dsp:sp>
    <dsp:sp modelId="{E61341EA-8549-41B6-8D1F-82CB5600F7B3}">
      <dsp:nvSpPr>
        <dsp:cNvPr id="0" name=""/>
        <dsp:cNvSpPr/>
      </dsp:nvSpPr>
      <dsp:spPr>
        <a:xfrm>
          <a:off x="6225703" y="2322525"/>
          <a:ext cx="2526306" cy="1515783"/>
        </a:xfrm>
        <a:prstGeom prst="rect">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ضبط الإنحراف وإجراء التعديلات على الميزانية</a:t>
          </a:r>
          <a:endParaRPr lang="ar-EG" sz="2800" kern="1200" dirty="0">
            <a:latin typeface="Traditional Arabic" pitchFamily="18" charset="-78"/>
            <a:cs typeface="Traditional Arabic" pitchFamily="18" charset="-78"/>
          </a:endParaRPr>
        </a:p>
      </dsp:txBody>
      <dsp:txXfrm>
        <a:off x="6225703" y="2322525"/>
        <a:ext cx="2526306" cy="1515783"/>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D8E907-F198-4D1C-816D-4B750D9711ED}">
      <dsp:nvSpPr>
        <dsp:cNvPr id="0" name=""/>
        <dsp:cNvSpPr/>
      </dsp:nvSpPr>
      <dsp:spPr>
        <a:xfrm>
          <a:off x="2102726" y="226099"/>
          <a:ext cx="4709946" cy="4793723"/>
        </a:xfrm>
        <a:prstGeom prst="diamond">
          <a:avLst/>
        </a:prstGeom>
        <a:gradFill rotWithShape="0">
          <a:gsLst>
            <a:gs pos="0">
              <a:schemeClr val="accent4">
                <a:tint val="40000"/>
                <a:hueOff val="0"/>
                <a:satOff val="0"/>
                <a:lumOff val="0"/>
                <a:alphaOff val="0"/>
                <a:shade val="51000"/>
                <a:satMod val="130000"/>
              </a:schemeClr>
            </a:gs>
            <a:gs pos="80000">
              <a:schemeClr val="accent4">
                <a:tint val="40000"/>
                <a:hueOff val="0"/>
                <a:satOff val="0"/>
                <a:lumOff val="0"/>
                <a:alphaOff val="0"/>
                <a:shade val="93000"/>
                <a:satMod val="130000"/>
              </a:schemeClr>
            </a:gs>
            <a:gs pos="100000">
              <a:schemeClr val="accent4">
                <a:tint val="40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0E82AE0B-D58E-4534-BF70-62E1463B5A71}">
      <dsp:nvSpPr>
        <dsp:cNvPr id="0" name=""/>
        <dsp:cNvSpPr/>
      </dsp:nvSpPr>
      <dsp:spPr>
        <a:xfrm>
          <a:off x="2333101" y="498362"/>
          <a:ext cx="2045909" cy="2045909"/>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الموازنة بين الدخل والمصروفات</a:t>
          </a:r>
          <a:endParaRPr lang="ar-EG" sz="2800" kern="1200" dirty="0">
            <a:latin typeface="Traditional Arabic" pitchFamily="18" charset="-78"/>
            <a:cs typeface="Traditional Arabic" pitchFamily="18" charset="-78"/>
          </a:endParaRPr>
        </a:p>
      </dsp:txBody>
      <dsp:txXfrm>
        <a:off x="2432974" y="598235"/>
        <a:ext cx="1846163" cy="1846163"/>
      </dsp:txXfrm>
    </dsp:sp>
    <dsp:sp modelId="{E621590F-9A80-4562-A53E-AC523727750F}">
      <dsp:nvSpPr>
        <dsp:cNvPr id="0" name=""/>
        <dsp:cNvSpPr/>
      </dsp:nvSpPr>
      <dsp:spPr>
        <a:xfrm>
          <a:off x="4536388" y="498362"/>
          <a:ext cx="2045909" cy="2045909"/>
        </a:xfrm>
        <a:prstGeom prst="roundRect">
          <a:avLst/>
        </a:prstGeom>
        <a:gradFill rotWithShape="0">
          <a:gsLst>
            <a:gs pos="0">
              <a:schemeClr val="accent4">
                <a:hueOff val="-1488257"/>
                <a:satOff val="8966"/>
                <a:lumOff val="719"/>
                <a:alphaOff val="0"/>
                <a:shade val="51000"/>
                <a:satMod val="130000"/>
              </a:schemeClr>
            </a:gs>
            <a:gs pos="80000">
              <a:schemeClr val="accent4">
                <a:hueOff val="-1488257"/>
                <a:satOff val="8966"/>
                <a:lumOff val="719"/>
                <a:alphaOff val="0"/>
                <a:shade val="93000"/>
                <a:satMod val="130000"/>
              </a:schemeClr>
            </a:gs>
            <a:gs pos="100000">
              <a:schemeClr val="accent4">
                <a:hueOff val="-1488257"/>
                <a:satOff val="8966"/>
                <a:lumOff val="71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معلومات التخصص</a:t>
          </a:r>
          <a:endParaRPr lang="ar-EG" sz="2800" b="1" kern="1200" dirty="0">
            <a:latin typeface="Traditional Arabic" pitchFamily="18" charset="-78"/>
            <a:cs typeface="Traditional Arabic" pitchFamily="18" charset="-78"/>
          </a:endParaRPr>
        </a:p>
      </dsp:txBody>
      <dsp:txXfrm>
        <a:off x="4636261" y="598235"/>
        <a:ext cx="1846163" cy="1846163"/>
      </dsp:txXfrm>
    </dsp:sp>
    <dsp:sp modelId="{4FEACAF5-84EB-4FA9-8DC9-6007477AD095}">
      <dsp:nvSpPr>
        <dsp:cNvPr id="0" name=""/>
        <dsp:cNvSpPr/>
      </dsp:nvSpPr>
      <dsp:spPr>
        <a:xfrm>
          <a:off x="2333101" y="2701649"/>
          <a:ext cx="2045909" cy="2045909"/>
        </a:xfrm>
        <a:prstGeom prst="roundRect">
          <a:avLst/>
        </a:prstGeom>
        <a:gradFill rotWithShape="0">
          <a:gsLst>
            <a:gs pos="0">
              <a:schemeClr val="accent4">
                <a:hueOff val="-2976513"/>
                <a:satOff val="17933"/>
                <a:lumOff val="1437"/>
                <a:alphaOff val="0"/>
                <a:shade val="51000"/>
                <a:satMod val="130000"/>
              </a:schemeClr>
            </a:gs>
            <a:gs pos="80000">
              <a:schemeClr val="accent4">
                <a:hueOff val="-2976513"/>
                <a:satOff val="17933"/>
                <a:lumOff val="1437"/>
                <a:alphaOff val="0"/>
                <a:shade val="93000"/>
                <a:satMod val="130000"/>
              </a:schemeClr>
            </a:gs>
            <a:gs pos="100000">
              <a:schemeClr val="accent4">
                <a:hueOff val="-2976513"/>
                <a:satOff val="17933"/>
                <a:lumOff val="143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معرفة كيفية الإستثمار</a:t>
          </a:r>
          <a:endParaRPr lang="ar-EG" sz="2800" b="1" kern="1200" dirty="0">
            <a:latin typeface="Traditional Arabic" pitchFamily="18" charset="-78"/>
            <a:cs typeface="Traditional Arabic" pitchFamily="18" charset="-78"/>
          </a:endParaRPr>
        </a:p>
      </dsp:txBody>
      <dsp:txXfrm>
        <a:off x="2432974" y="2801522"/>
        <a:ext cx="1846163" cy="1846163"/>
      </dsp:txXfrm>
    </dsp:sp>
    <dsp:sp modelId="{D2BE106B-2725-4C70-9DA5-745E338B026F}">
      <dsp:nvSpPr>
        <dsp:cNvPr id="0" name=""/>
        <dsp:cNvSpPr/>
      </dsp:nvSpPr>
      <dsp:spPr>
        <a:xfrm>
          <a:off x="4536388" y="2701649"/>
          <a:ext cx="2045909" cy="2045909"/>
        </a:xfrm>
        <a:prstGeom prst="roundRect">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كبف نحصل على الإستقلال المالي</a:t>
          </a:r>
          <a:endParaRPr lang="ar-EG" sz="2800" b="1" kern="1200" dirty="0">
            <a:latin typeface="Traditional Arabic" pitchFamily="18" charset="-78"/>
            <a:cs typeface="Traditional Arabic" pitchFamily="18" charset="-78"/>
          </a:endParaRPr>
        </a:p>
      </dsp:txBody>
      <dsp:txXfrm>
        <a:off x="4636261" y="2801522"/>
        <a:ext cx="1846163" cy="1846163"/>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E65D81-3112-4A29-84C0-A8B6C7EB5B35}">
      <dsp:nvSpPr>
        <dsp:cNvPr id="0" name=""/>
        <dsp:cNvSpPr/>
      </dsp:nvSpPr>
      <dsp:spPr>
        <a:xfrm rot="10800000">
          <a:off x="1431126" y="325"/>
          <a:ext cx="4560570" cy="1129644"/>
        </a:xfrm>
        <a:prstGeom prst="homePlate">
          <a:avLst/>
        </a:prstGeom>
        <a:solidFill>
          <a:schemeClr val="accent2">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98142" tIns="106680" rIns="199136" bIns="10668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فائدة الوعي المالي على الفرد</a:t>
          </a:r>
          <a:endParaRPr lang="ar-EG" sz="2800" kern="1200" dirty="0">
            <a:latin typeface="Traditional Arabic" pitchFamily="18" charset="-78"/>
            <a:cs typeface="Traditional Arabic" pitchFamily="18" charset="-78"/>
          </a:endParaRPr>
        </a:p>
      </dsp:txBody>
      <dsp:txXfrm rot="10800000">
        <a:off x="1713537" y="325"/>
        <a:ext cx="4278159" cy="1129644"/>
      </dsp:txXfrm>
    </dsp:sp>
    <dsp:sp modelId="{29BBB7A2-BFD5-403F-AE76-BB1B55816A1C}">
      <dsp:nvSpPr>
        <dsp:cNvPr id="0" name=""/>
        <dsp:cNvSpPr/>
      </dsp:nvSpPr>
      <dsp:spPr>
        <a:xfrm>
          <a:off x="866303" y="325"/>
          <a:ext cx="1129644" cy="112964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30000" r="-30000"/>
          </a:stretch>
        </a:blip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C04EFB56-EA57-4DBE-931A-2744676240A6}">
      <dsp:nvSpPr>
        <dsp:cNvPr id="0" name=""/>
        <dsp:cNvSpPr/>
      </dsp:nvSpPr>
      <dsp:spPr>
        <a:xfrm rot="10800000">
          <a:off x="1431126" y="1467177"/>
          <a:ext cx="4560570" cy="1129644"/>
        </a:xfrm>
        <a:prstGeom prst="homePlate">
          <a:avLst/>
        </a:prstGeom>
        <a:solidFill>
          <a:schemeClr val="accent2">
            <a:hueOff val="2340759"/>
            <a:satOff val="-2919"/>
            <a:lumOff val="686"/>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98142" tIns="106680" rIns="199136" bIns="10668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فائدة الوعي المالي على الأسرة</a:t>
          </a:r>
          <a:endParaRPr lang="ar-EG" sz="2800" kern="1200" dirty="0">
            <a:latin typeface="Traditional Arabic" pitchFamily="18" charset="-78"/>
            <a:cs typeface="Traditional Arabic" pitchFamily="18" charset="-78"/>
          </a:endParaRPr>
        </a:p>
      </dsp:txBody>
      <dsp:txXfrm rot="10800000">
        <a:off x="1713537" y="1467177"/>
        <a:ext cx="4278159" cy="1129644"/>
      </dsp:txXfrm>
    </dsp:sp>
    <dsp:sp modelId="{5EDB2828-41FA-4F04-93D8-6E69625DEBCE}">
      <dsp:nvSpPr>
        <dsp:cNvPr id="0" name=""/>
        <dsp:cNvSpPr/>
      </dsp:nvSpPr>
      <dsp:spPr>
        <a:xfrm>
          <a:off x="866303" y="1467177"/>
          <a:ext cx="1129644" cy="1129644"/>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34000" r="-34000"/>
          </a:stretch>
        </a:blip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12333BDE-D4EE-47EF-AD5F-1B0B67955AF1}">
      <dsp:nvSpPr>
        <dsp:cNvPr id="0" name=""/>
        <dsp:cNvSpPr/>
      </dsp:nvSpPr>
      <dsp:spPr>
        <a:xfrm rot="10800000">
          <a:off x="1431126" y="2934029"/>
          <a:ext cx="4560570" cy="1129644"/>
        </a:xfrm>
        <a:prstGeom prst="homePlate">
          <a:avLst/>
        </a:prstGeom>
        <a:solidFill>
          <a:schemeClr val="accent2">
            <a:hueOff val="4681519"/>
            <a:satOff val="-5839"/>
            <a:lumOff val="1373"/>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98142" tIns="106680" rIns="199136" bIns="10668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أثر وفائدة الوعي المالي على المجتمع </a:t>
          </a:r>
          <a:endParaRPr lang="ar-EG" sz="2800" kern="1200" dirty="0">
            <a:latin typeface="Traditional Arabic" pitchFamily="18" charset="-78"/>
            <a:cs typeface="Traditional Arabic" pitchFamily="18" charset="-78"/>
          </a:endParaRPr>
        </a:p>
      </dsp:txBody>
      <dsp:txXfrm rot="10800000">
        <a:off x="1713537" y="2934029"/>
        <a:ext cx="4278159" cy="1129644"/>
      </dsp:txXfrm>
    </dsp:sp>
    <dsp:sp modelId="{4CE62994-725F-441A-AFF5-CB453BE334A0}">
      <dsp:nvSpPr>
        <dsp:cNvPr id="0" name=""/>
        <dsp:cNvSpPr/>
      </dsp:nvSpPr>
      <dsp:spPr>
        <a:xfrm>
          <a:off x="866303" y="2934029"/>
          <a:ext cx="1129644" cy="112964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1000" r="-21000"/>
          </a:stretch>
        </a:blip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3EFD06-02C8-4781-BA40-B1A8BE620B51}">
      <dsp:nvSpPr>
        <dsp:cNvPr id="0" name=""/>
        <dsp:cNvSpPr/>
      </dsp:nvSpPr>
      <dsp:spPr>
        <a:xfrm>
          <a:off x="274319" y="0"/>
          <a:ext cx="7193280" cy="4495800"/>
        </a:xfrm>
        <a:prstGeom prst="swooshArrow">
          <a:avLst>
            <a:gd name="adj1" fmla="val 25000"/>
            <a:gd name="adj2" fmla="val 25000"/>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DC4FC73D-EB8C-4848-8A4D-BA98355316F2}">
      <dsp:nvSpPr>
        <dsp:cNvPr id="0" name=""/>
        <dsp:cNvSpPr/>
      </dsp:nvSpPr>
      <dsp:spPr>
        <a:xfrm>
          <a:off x="1050706" y="3103001"/>
          <a:ext cx="187025" cy="187025"/>
        </a:xfrm>
        <a:prstGeom prst="ellips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306E425-08E4-414B-AB51-ACCB63AD2982}">
      <dsp:nvSpPr>
        <dsp:cNvPr id="0" name=""/>
        <dsp:cNvSpPr/>
      </dsp:nvSpPr>
      <dsp:spPr>
        <a:xfrm>
          <a:off x="1144219" y="3196513"/>
          <a:ext cx="1676034" cy="1299286"/>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99101" tIns="0" rIns="0" bIns="0" numCol="1" spcCol="1270" anchor="t" anchorCtr="0">
          <a:noAutofit/>
        </a:bodyPr>
        <a:lstStyle/>
        <a:p>
          <a:pPr lvl="0" algn="l" defTabSz="1422400" rtl="1">
            <a:lnSpc>
              <a:spcPct val="90000"/>
            </a:lnSpc>
            <a:spcBef>
              <a:spcPct val="0"/>
            </a:spcBef>
            <a:spcAft>
              <a:spcPct val="35000"/>
            </a:spcAft>
          </a:pPr>
          <a:r>
            <a:rPr lang="ar-SA" sz="3200" b="1" kern="1200" dirty="0" smtClean="0">
              <a:latin typeface="Traditional Arabic" pitchFamily="18" charset="-78"/>
              <a:cs typeface="Traditional Arabic" pitchFamily="18" charset="-78"/>
            </a:rPr>
            <a:t>الإدخار مقابل الإستثمار</a:t>
          </a:r>
          <a:endParaRPr lang="ar-EG" sz="3200" kern="1200" dirty="0">
            <a:latin typeface="Traditional Arabic" pitchFamily="18" charset="-78"/>
            <a:cs typeface="Traditional Arabic" pitchFamily="18" charset="-78"/>
          </a:endParaRPr>
        </a:p>
      </dsp:txBody>
      <dsp:txXfrm>
        <a:off x="1144219" y="3196513"/>
        <a:ext cx="1676034" cy="1299286"/>
      </dsp:txXfrm>
    </dsp:sp>
    <dsp:sp modelId="{7BD63365-9370-4737-81A1-D7BDB5D8FCC1}">
      <dsp:nvSpPr>
        <dsp:cNvPr id="0" name=""/>
        <dsp:cNvSpPr/>
      </dsp:nvSpPr>
      <dsp:spPr>
        <a:xfrm>
          <a:off x="2701564" y="1881042"/>
          <a:ext cx="338084" cy="338084"/>
        </a:xfrm>
        <a:prstGeom prst="ellipse">
          <a:avLst/>
        </a:prstGeom>
        <a:solidFill>
          <a:schemeClr val="accent2">
            <a:hueOff val="2340759"/>
            <a:satOff val="-2919"/>
            <a:lumOff val="68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421FEB77-AF30-4EA1-B0F6-E617C9CB401A}">
      <dsp:nvSpPr>
        <dsp:cNvPr id="0" name=""/>
        <dsp:cNvSpPr/>
      </dsp:nvSpPr>
      <dsp:spPr>
        <a:xfrm>
          <a:off x="2870606" y="2050084"/>
          <a:ext cx="1726387" cy="2445715"/>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79144" tIns="0" rIns="0" bIns="0" numCol="1" spcCol="1270" anchor="t" anchorCtr="0">
          <a:noAutofit/>
        </a:bodyPr>
        <a:lstStyle/>
        <a:p>
          <a:pPr lvl="0" algn="l" defTabSz="1422400" rtl="1">
            <a:lnSpc>
              <a:spcPct val="90000"/>
            </a:lnSpc>
            <a:spcBef>
              <a:spcPct val="0"/>
            </a:spcBef>
            <a:spcAft>
              <a:spcPct val="35000"/>
            </a:spcAft>
          </a:pPr>
          <a:r>
            <a:rPr lang="ar-SA" sz="3200" b="1" kern="1200" dirty="0" smtClean="0">
              <a:latin typeface="Traditional Arabic" pitchFamily="18" charset="-78"/>
              <a:cs typeface="Traditional Arabic" pitchFamily="18" charset="-78"/>
            </a:rPr>
            <a:t>توزيع الأصول الإستثمارية</a:t>
          </a:r>
          <a:endParaRPr lang="ar-EG" sz="3200" kern="1200" dirty="0">
            <a:latin typeface="Traditional Arabic" pitchFamily="18" charset="-78"/>
            <a:cs typeface="Traditional Arabic" pitchFamily="18" charset="-78"/>
          </a:endParaRPr>
        </a:p>
      </dsp:txBody>
      <dsp:txXfrm>
        <a:off x="2870606" y="2050084"/>
        <a:ext cx="1726387" cy="2445715"/>
      </dsp:txXfrm>
    </dsp:sp>
    <dsp:sp modelId="{301D7629-A509-4499-899E-06CCED039A56}">
      <dsp:nvSpPr>
        <dsp:cNvPr id="0" name=""/>
        <dsp:cNvSpPr/>
      </dsp:nvSpPr>
      <dsp:spPr>
        <a:xfrm>
          <a:off x="4686909" y="1137437"/>
          <a:ext cx="467563" cy="467563"/>
        </a:xfrm>
        <a:prstGeom prst="ellipse">
          <a:avLst/>
        </a:prstGeom>
        <a:solidFill>
          <a:schemeClr val="accent2">
            <a:hueOff val="4681519"/>
            <a:satOff val="-5839"/>
            <a:lumOff val="1373"/>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B2FF34FE-B8F1-4848-9584-879223033822}">
      <dsp:nvSpPr>
        <dsp:cNvPr id="0" name=""/>
        <dsp:cNvSpPr/>
      </dsp:nvSpPr>
      <dsp:spPr>
        <a:xfrm>
          <a:off x="4920691" y="1371218"/>
          <a:ext cx="1726387" cy="3124581"/>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47752" tIns="0" rIns="0" bIns="0" numCol="1" spcCol="1270" anchor="t" anchorCtr="0">
          <a:noAutofit/>
        </a:bodyPr>
        <a:lstStyle/>
        <a:p>
          <a:pPr lvl="0" algn="l" defTabSz="1422400" rtl="1">
            <a:lnSpc>
              <a:spcPct val="90000"/>
            </a:lnSpc>
            <a:spcBef>
              <a:spcPct val="0"/>
            </a:spcBef>
            <a:spcAft>
              <a:spcPct val="35000"/>
            </a:spcAft>
          </a:pPr>
          <a:r>
            <a:rPr lang="ar-SA" sz="3200" b="1" kern="1200" dirty="0" smtClean="0">
              <a:latin typeface="Traditional Arabic" pitchFamily="18" charset="-78"/>
              <a:cs typeface="Traditional Arabic" pitchFamily="18" charset="-78"/>
            </a:rPr>
            <a:t>التنويع في الإستثمارات</a:t>
          </a:r>
          <a:endParaRPr lang="ar-EG" sz="3200" kern="1200" dirty="0">
            <a:latin typeface="Traditional Arabic" pitchFamily="18" charset="-78"/>
            <a:cs typeface="Traditional Arabic" pitchFamily="18" charset="-78"/>
          </a:endParaRPr>
        </a:p>
      </dsp:txBody>
      <dsp:txXfrm>
        <a:off x="4920691" y="1371218"/>
        <a:ext cx="1726387" cy="3124581"/>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887030-19CB-4A15-A222-6E73ABD96B9D}">
      <dsp:nvSpPr>
        <dsp:cNvPr id="0" name=""/>
        <dsp:cNvSpPr/>
      </dsp:nvSpPr>
      <dsp:spPr>
        <a:xfrm>
          <a:off x="6183629" y="2692110"/>
          <a:ext cx="91440" cy="327040"/>
        </a:xfrm>
        <a:custGeom>
          <a:avLst/>
          <a:gdLst/>
          <a:ahLst/>
          <a:cxnLst/>
          <a:rect l="0" t="0" r="0" b="0"/>
          <a:pathLst>
            <a:path>
              <a:moveTo>
                <a:pt x="45720" y="0"/>
              </a:moveTo>
              <a:lnTo>
                <a:pt x="45720" y="32704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08FCA4-AA17-4D6E-A77F-5342BC47AB49}">
      <dsp:nvSpPr>
        <dsp:cNvPr id="0" name=""/>
        <dsp:cNvSpPr/>
      </dsp:nvSpPr>
      <dsp:spPr>
        <a:xfrm>
          <a:off x="4088010" y="1326844"/>
          <a:ext cx="2141339" cy="327040"/>
        </a:xfrm>
        <a:custGeom>
          <a:avLst/>
          <a:gdLst/>
          <a:ahLst/>
          <a:cxnLst/>
          <a:rect l="0" t="0" r="0" b="0"/>
          <a:pathLst>
            <a:path>
              <a:moveTo>
                <a:pt x="0" y="0"/>
              </a:moveTo>
              <a:lnTo>
                <a:pt x="0" y="164818"/>
              </a:lnTo>
              <a:lnTo>
                <a:pt x="2141339" y="164818"/>
              </a:lnTo>
              <a:lnTo>
                <a:pt x="2141339" y="32704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508EAF-0550-4A76-8EAF-627D80985622}">
      <dsp:nvSpPr>
        <dsp:cNvPr id="0" name=""/>
        <dsp:cNvSpPr/>
      </dsp:nvSpPr>
      <dsp:spPr>
        <a:xfrm>
          <a:off x="1946671" y="2692110"/>
          <a:ext cx="1427559" cy="327040"/>
        </a:xfrm>
        <a:custGeom>
          <a:avLst/>
          <a:gdLst/>
          <a:ahLst/>
          <a:cxnLst/>
          <a:rect l="0" t="0" r="0" b="0"/>
          <a:pathLst>
            <a:path>
              <a:moveTo>
                <a:pt x="0" y="0"/>
              </a:moveTo>
              <a:lnTo>
                <a:pt x="0" y="164818"/>
              </a:lnTo>
              <a:lnTo>
                <a:pt x="1427559" y="164818"/>
              </a:lnTo>
              <a:lnTo>
                <a:pt x="1427559" y="32704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759F6D-55EB-4782-B9D7-0F2CB1DA20C6}">
      <dsp:nvSpPr>
        <dsp:cNvPr id="0" name=""/>
        <dsp:cNvSpPr/>
      </dsp:nvSpPr>
      <dsp:spPr>
        <a:xfrm>
          <a:off x="519112" y="2692110"/>
          <a:ext cx="1427559" cy="327040"/>
        </a:xfrm>
        <a:custGeom>
          <a:avLst/>
          <a:gdLst/>
          <a:ahLst/>
          <a:cxnLst/>
          <a:rect l="0" t="0" r="0" b="0"/>
          <a:pathLst>
            <a:path>
              <a:moveTo>
                <a:pt x="1427559" y="0"/>
              </a:moveTo>
              <a:lnTo>
                <a:pt x="1427559" y="164818"/>
              </a:lnTo>
              <a:lnTo>
                <a:pt x="0" y="164818"/>
              </a:lnTo>
              <a:lnTo>
                <a:pt x="0" y="32704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99A4F8-FAD1-45E7-8B09-F300B8AE3671}">
      <dsp:nvSpPr>
        <dsp:cNvPr id="0" name=""/>
        <dsp:cNvSpPr/>
      </dsp:nvSpPr>
      <dsp:spPr>
        <a:xfrm>
          <a:off x="1946671" y="1326844"/>
          <a:ext cx="2141339" cy="327040"/>
        </a:xfrm>
        <a:custGeom>
          <a:avLst/>
          <a:gdLst/>
          <a:ahLst/>
          <a:cxnLst/>
          <a:rect l="0" t="0" r="0" b="0"/>
          <a:pathLst>
            <a:path>
              <a:moveTo>
                <a:pt x="2141339" y="0"/>
              </a:moveTo>
              <a:lnTo>
                <a:pt x="2141339" y="164818"/>
              </a:lnTo>
              <a:lnTo>
                <a:pt x="0" y="164818"/>
              </a:lnTo>
              <a:lnTo>
                <a:pt x="0" y="32704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B1C7C3-36A1-434D-9491-44DCA76CD4C1}">
      <dsp:nvSpPr>
        <dsp:cNvPr id="0" name=""/>
        <dsp:cNvSpPr/>
      </dsp:nvSpPr>
      <dsp:spPr>
        <a:xfrm>
          <a:off x="3568898" y="288619"/>
          <a:ext cx="1038224" cy="103822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21000" r="-2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6F1D41-A777-46B6-BCF0-6DE877709EDF}">
      <dsp:nvSpPr>
        <dsp:cNvPr id="0" name=""/>
        <dsp:cNvSpPr/>
      </dsp:nvSpPr>
      <dsp:spPr>
        <a:xfrm>
          <a:off x="4607123" y="286023"/>
          <a:ext cx="1557337" cy="1038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r" defTabSz="1066800" rtl="1">
            <a:lnSpc>
              <a:spcPct val="90000"/>
            </a:lnSpc>
            <a:spcBef>
              <a:spcPct val="0"/>
            </a:spcBef>
            <a:spcAft>
              <a:spcPct val="35000"/>
            </a:spcAft>
          </a:pPr>
          <a:r>
            <a:rPr lang="ar-SA" sz="2400" b="1" kern="1200" dirty="0" smtClean="0"/>
            <a:t>الأسلوب المحافظ</a:t>
          </a:r>
          <a:endParaRPr lang="ar-EG" sz="2400" kern="1200" dirty="0">
            <a:latin typeface="Traditional Arabic" pitchFamily="18" charset="-78"/>
            <a:cs typeface="Traditional Arabic" pitchFamily="18" charset="-78"/>
          </a:endParaRPr>
        </a:p>
      </dsp:txBody>
      <dsp:txXfrm>
        <a:off x="4607123" y="286023"/>
        <a:ext cx="1557337" cy="1038224"/>
      </dsp:txXfrm>
    </dsp:sp>
    <dsp:sp modelId="{E556919D-99AE-4B6A-BEE2-504164901FE4}">
      <dsp:nvSpPr>
        <dsp:cNvPr id="0" name=""/>
        <dsp:cNvSpPr/>
      </dsp:nvSpPr>
      <dsp:spPr>
        <a:xfrm>
          <a:off x="1427559" y="1653885"/>
          <a:ext cx="1038224" cy="1038224"/>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50000" r="-5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5ED735-4B50-47B5-9630-572C9F0CB324}">
      <dsp:nvSpPr>
        <dsp:cNvPr id="0" name=""/>
        <dsp:cNvSpPr/>
      </dsp:nvSpPr>
      <dsp:spPr>
        <a:xfrm>
          <a:off x="2465784" y="1651289"/>
          <a:ext cx="1557337" cy="1038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r" defTabSz="1066800" rtl="1">
            <a:lnSpc>
              <a:spcPct val="90000"/>
            </a:lnSpc>
            <a:spcBef>
              <a:spcPct val="0"/>
            </a:spcBef>
            <a:spcAft>
              <a:spcPct val="35000"/>
            </a:spcAft>
          </a:pPr>
          <a:r>
            <a:rPr lang="ar-SA" sz="2400" b="1" kern="1200" dirty="0" smtClean="0"/>
            <a:t>الأسلوب الجريء</a:t>
          </a:r>
          <a:endParaRPr lang="ar-EG" sz="2400" kern="1200" dirty="0">
            <a:latin typeface="Traditional Arabic" pitchFamily="18" charset="-78"/>
            <a:cs typeface="Traditional Arabic" pitchFamily="18" charset="-78"/>
          </a:endParaRPr>
        </a:p>
      </dsp:txBody>
      <dsp:txXfrm>
        <a:off x="2465784" y="1651289"/>
        <a:ext cx="1557337" cy="1038224"/>
      </dsp:txXfrm>
    </dsp:sp>
    <dsp:sp modelId="{236EDFFA-8025-4157-A08B-6E558E2D253C}">
      <dsp:nvSpPr>
        <dsp:cNvPr id="0" name=""/>
        <dsp:cNvSpPr/>
      </dsp:nvSpPr>
      <dsp:spPr>
        <a:xfrm>
          <a:off x="0" y="3019151"/>
          <a:ext cx="1038224" cy="103822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32000" r="-3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1C1F3F-ECEF-4235-BC1A-54FA88275ED1}">
      <dsp:nvSpPr>
        <dsp:cNvPr id="0" name=""/>
        <dsp:cNvSpPr/>
      </dsp:nvSpPr>
      <dsp:spPr>
        <a:xfrm>
          <a:off x="1038224" y="3016555"/>
          <a:ext cx="1557337" cy="1038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r" defTabSz="1066800" rtl="1">
            <a:lnSpc>
              <a:spcPct val="90000"/>
            </a:lnSpc>
            <a:spcBef>
              <a:spcPct val="0"/>
            </a:spcBef>
            <a:spcAft>
              <a:spcPct val="35000"/>
            </a:spcAft>
          </a:pPr>
          <a:r>
            <a:rPr lang="ar-SA" sz="2400" b="1" kern="1200" dirty="0" smtClean="0"/>
            <a:t>الأسلوب المعتمد على القيمة</a:t>
          </a:r>
          <a:endParaRPr lang="ar-EG" sz="2400" kern="1200" dirty="0">
            <a:latin typeface="Traditional Arabic" pitchFamily="18" charset="-78"/>
            <a:cs typeface="Traditional Arabic" pitchFamily="18" charset="-78"/>
          </a:endParaRPr>
        </a:p>
      </dsp:txBody>
      <dsp:txXfrm>
        <a:off x="1038224" y="3016555"/>
        <a:ext cx="1557337" cy="1038224"/>
      </dsp:txXfrm>
    </dsp:sp>
    <dsp:sp modelId="{8CF57301-5D54-4C41-970E-640D6C96D29A}">
      <dsp:nvSpPr>
        <dsp:cNvPr id="0" name=""/>
        <dsp:cNvSpPr/>
      </dsp:nvSpPr>
      <dsp:spPr>
        <a:xfrm>
          <a:off x="2855118" y="3019151"/>
          <a:ext cx="1038224" cy="1038224"/>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28000" r="-2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EB2DA3-8025-4A28-803B-EABDE3B217C4}">
      <dsp:nvSpPr>
        <dsp:cNvPr id="0" name=""/>
        <dsp:cNvSpPr/>
      </dsp:nvSpPr>
      <dsp:spPr>
        <a:xfrm>
          <a:off x="3893343" y="3016555"/>
          <a:ext cx="1557337" cy="1038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r" defTabSz="1066800" rtl="1">
            <a:lnSpc>
              <a:spcPct val="90000"/>
            </a:lnSpc>
            <a:spcBef>
              <a:spcPct val="0"/>
            </a:spcBef>
            <a:spcAft>
              <a:spcPct val="35000"/>
            </a:spcAft>
          </a:pPr>
          <a:r>
            <a:rPr lang="ar-SA" sz="2400" b="1" kern="1200" dirty="0" smtClean="0"/>
            <a:t>الأسلوب المعتمد على النمو</a:t>
          </a:r>
          <a:endParaRPr lang="ar-EG" sz="2400" kern="1200" dirty="0">
            <a:latin typeface="Traditional Arabic" pitchFamily="18" charset="-78"/>
            <a:cs typeface="Traditional Arabic" pitchFamily="18" charset="-78"/>
          </a:endParaRPr>
        </a:p>
      </dsp:txBody>
      <dsp:txXfrm>
        <a:off x="3893343" y="3016555"/>
        <a:ext cx="1557337" cy="1038224"/>
      </dsp:txXfrm>
    </dsp:sp>
    <dsp:sp modelId="{7F8FB690-15FB-4B82-97BE-6CDFF9E103F5}">
      <dsp:nvSpPr>
        <dsp:cNvPr id="0" name=""/>
        <dsp:cNvSpPr/>
      </dsp:nvSpPr>
      <dsp:spPr>
        <a:xfrm>
          <a:off x="5710237" y="1653885"/>
          <a:ext cx="1038224" cy="1038224"/>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6000" r="-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324F74-EE17-4C98-BFFB-24A0C2A2FEB3}">
      <dsp:nvSpPr>
        <dsp:cNvPr id="0" name=""/>
        <dsp:cNvSpPr/>
      </dsp:nvSpPr>
      <dsp:spPr>
        <a:xfrm>
          <a:off x="6748462" y="1651289"/>
          <a:ext cx="1557337" cy="1038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r" defTabSz="1066800" rtl="1">
            <a:lnSpc>
              <a:spcPct val="90000"/>
            </a:lnSpc>
            <a:spcBef>
              <a:spcPct val="0"/>
            </a:spcBef>
            <a:spcAft>
              <a:spcPct val="35000"/>
            </a:spcAft>
          </a:pPr>
          <a:r>
            <a:rPr lang="ar-SA" sz="2400" b="1" kern="1200" dirty="0" smtClean="0"/>
            <a:t>الأسلوب المتنوع</a:t>
          </a:r>
          <a:endParaRPr lang="ar-EG" sz="2400" kern="1200" dirty="0">
            <a:latin typeface="Traditional Arabic" pitchFamily="18" charset="-78"/>
            <a:cs typeface="Traditional Arabic" pitchFamily="18" charset="-78"/>
          </a:endParaRPr>
        </a:p>
      </dsp:txBody>
      <dsp:txXfrm>
        <a:off x="6748462" y="1651289"/>
        <a:ext cx="1557337" cy="1038224"/>
      </dsp:txXfrm>
    </dsp:sp>
    <dsp:sp modelId="{7444D6A8-F9D3-4004-A2A6-AE2B217D9E75}">
      <dsp:nvSpPr>
        <dsp:cNvPr id="0" name=""/>
        <dsp:cNvSpPr/>
      </dsp:nvSpPr>
      <dsp:spPr>
        <a:xfrm>
          <a:off x="5710237" y="3019151"/>
          <a:ext cx="1038224" cy="1038224"/>
        </a:xfrm>
        <a:prstGeom prst="ellipse">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l="-33000" r="-3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10FA7F-100E-41B0-8EEB-F36850CB4F39}">
      <dsp:nvSpPr>
        <dsp:cNvPr id="0" name=""/>
        <dsp:cNvSpPr/>
      </dsp:nvSpPr>
      <dsp:spPr>
        <a:xfrm>
          <a:off x="6748462" y="3016555"/>
          <a:ext cx="1557337" cy="1038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r" defTabSz="1066800" rtl="1">
            <a:lnSpc>
              <a:spcPct val="90000"/>
            </a:lnSpc>
            <a:spcBef>
              <a:spcPct val="0"/>
            </a:spcBef>
            <a:spcAft>
              <a:spcPct val="35000"/>
            </a:spcAft>
          </a:pPr>
          <a:r>
            <a:rPr lang="ar-SA" sz="2400" b="1" kern="1200" dirty="0" smtClean="0"/>
            <a:t>الأسلوب المعاكس</a:t>
          </a:r>
          <a:endParaRPr lang="ar-EG" sz="2400" kern="1200" dirty="0">
            <a:latin typeface="Traditional Arabic" pitchFamily="18" charset="-78"/>
            <a:cs typeface="Traditional Arabic" pitchFamily="18" charset="-78"/>
          </a:endParaRPr>
        </a:p>
      </dsp:txBody>
      <dsp:txXfrm>
        <a:off x="6748462" y="3016555"/>
        <a:ext cx="1557337" cy="1038224"/>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C9FBB9-0D49-4BD9-8314-80A3FA12075C}">
      <dsp:nvSpPr>
        <dsp:cNvPr id="0" name=""/>
        <dsp:cNvSpPr/>
      </dsp:nvSpPr>
      <dsp:spPr>
        <a:xfrm>
          <a:off x="5965047" y="3200400"/>
          <a:ext cx="808805" cy="1982729"/>
        </a:xfrm>
        <a:custGeom>
          <a:avLst/>
          <a:gdLst/>
          <a:ahLst/>
          <a:cxnLst/>
          <a:rect l="0" t="0" r="0" b="0"/>
          <a:pathLst>
            <a:path>
              <a:moveTo>
                <a:pt x="808805" y="0"/>
              </a:moveTo>
              <a:lnTo>
                <a:pt x="404402" y="0"/>
              </a:lnTo>
              <a:lnTo>
                <a:pt x="404402" y="1982729"/>
              </a:lnTo>
              <a:lnTo>
                <a:pt x="0" y="1982729"/>
              </a:lnTo>
            </a:path>
          </a:pathLst>
        </a:custGeom>
        <a:noFill/>
        <a:ln w="9525" cap="flat" cmpd="sng" algn="ctr">
          <a:solidFill>
            <a:schemeClr val="accent3">
              <a:shade val="95000"/>
              <a:satMod val="105000"/>
            </a:schemeClr>
          </a:solidFill>
          <a:prstDash val="solid"/>
        </a:ln>
        <a:effectLst/>
        <a:scene3d>
          <a:camera prst="orthographicFront"/>
          <a:lightRig rig="flat" dir="t"/>
        </a:scene3d>
        <a:sp3d/>
      </dsp:spPr>
      <dsp:style>
        <a:lnRef idx="1">
          <a:schemeClr val="accent3"/>
        </a:lnRef>
        <a:fillRef idx="0">
          <a:schemeClr val="accent3"/>
        </a:fillRef>
        <a:effectRef idx="0">
          <a:schemeClr val="accent3"/>
        </a:effectRef>
        <a:fontRef idx="minor">
          <a:schemeClr val="tx1"/>
        </a:fontRef>
      </dsp:style>
      <dsp:txBody>
        <a:bodyPr spcFirstLastPara="0" vert="horz" wrap="square" lIns="12700" tIns="0" rIns="12700" bIns="0" numCol="1" spcCol="1270" anchor="ctr" anchorCtr="0">
          <a:noAutofit/>
        </a:bodyPr>
        <a:lstStyle/>
        <a:p>
          <a:pPr lvl="0" algn="ctr" defTabSz="355600" rtl="1">
            <a:lnSpc>
              <a:spcPct val="90000"/>
            </a:lnSpc>
            <a:spcBef>
              <a:spcPct val="0"/>
            </a:spcBef>
            <a:spcAft>
              <a:spcPct val="35000"/>
            </a:spcAft>
          </a:pPr>
          <a:endParaRPr lang="ar-EG" sz="800" kern="1200"/>
        </a:p>
      </dsp:txBody>
      <dsp:txXfrm>
        <a:off x="6315916" y="4138230"/>
        <a:ext cx="107067" cy="107067"/>
      </dsp:txXfrm>
    </dsp:sp>
    <dsp:sp modelId="{6B3FA30D-9866-4182-AD33-3335A1DB16EF}">
      <dsp:nvSpPr>
        <dsp:cNvPr id="0" name=""/>
        <dsp:cNvSpPr/>
      </dsp:nvSpPr>
      <dsp:spPr>
        <a:xfrm>
          <a:off x="5976057" y="3200400"/>
          <a:ext cx="797795" cy="760095"/>
        </a:xfrm>
        <a:custGeom>
          <a:avLst/>
          <a:gdLst/>
          <a:ahLst/>
          <a:cxnLst/>
          <a:rect l="0" t="0" r="0" b="0"/>
          <a:pathLst>
            <a:path>
              <a:moveTo>
                <a:pt x="797795" y="0"/>
              </a:moveTo>
              <a:lnTo>
                <a:pt x="398897" y="0"/>
              </a:lnTo>
              <a:lnTo>
                <a:pt x="398897" y="760095"/>
              </a:lnTo>
              <a:lnTo>
                <a:pt x="0" y="760095"/>
              </a:lnTo>
            </a:path>
          </a:pathLst>
        </a:custGeom>
        <a:noFill/>
        <a:ln w="9525" cap="flat" cmpd="sng" algn="ctr">
          <a:solidFill>
            <a:schemeClr val="accent3">
              <a:shade val="95000"/>
              <a:satMod val="105000"/>
            </a:schemeClr>
          </a:solidFill>
          <a:prstDash val="solid"/>
        </a:ln>
        <a:effectLst/>
        <a:scene3d>
          <a:camera prst="orthographicFront"/>
          <a:lightRig rig="flat" dir="t"/>
        </a:scene3d>
        <a:sp3d/>
      </dsp:spPr>
      <dsp:style>
        <a:lnRef idx="1">
          <a:schemeClr val="accent3"/>
        </a:lnRef>
        <a:fillRef idx="0">
          <a:schemeClr val="accent3"/>
        </a:fillRef>
        <a:effectRef idx="0">
          <a:schemeClr val="accent3"/>
        </a:effectRef>
        <a:fontRef idx="minor">
          <a:schemeClr val="tx1"/>
        </a:fontRef>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6347407" y="3552899"/>
        <a:ext cx="55095" cy="55095"/>
      </dsp:txXfrm>
    </dsp:sp>
    <dsp:sp modelId="{2C866712-6A42-4F2A-9863-59424BC29EDD}">
      <dsp:nvSpPr>
        <dsp:cNvPr id="0" name=""/>
        <dsp:cNvSpPr/>
      </dsp:nvSpPr>
      <dsp:spPr>
        <a:xfrm>
          <a:off x="5976057" y="2440304"/>
          <a:ext cx="797795" cy="760095"/>
        </a:xfrm>
        <a:custGeom>
          <a:avLst/>
          <a:gdLst/>
          <a:ahLst/>
          <a:cxnLst/>
          <a:rect l="0" t="0" r="0" b="0"/>
          <a:pathLst>
            <a:path>
              <a:moveTo>
                <a:pt x="797795" y="760095"/>
              </a:moveTo>
              <a:lnTo>
                <a:pt x="398897" y="760095"/>
              </a:lnTo>
              <a:lnTo>
                <a:pt x="398897" y="0"/>
              </a:lnTo>
              <a:lnTo>
                <a:pt x="0" y="0"/>
              </a:lnTo>
            </a:path>
          </a:pathLst>
        </a:custGeom>
        <a:noFill/>
        <a:ln w="9525" cap="flat" cmpd="sng" algn="ctr">
          <a:solidFill>
            <a:schemeClr val="accent3">
              <a:shade val="95000"/>
              <a:satMod val="105000"/>
            </a:schemeClr>
          </a:solidFill>
          <a:prstDash val="solid"/>
        </a:ln>
        <a:effectLst/>
        <a:scene3d>
          <a:camera prst="orthographicFront"/>
          <a:lightRig rig="flat" dir="t"/>
        </a:scene3d>
        <a:sp3d/>
      </dsp:spPr>
      <dsp:style>
        <a:lnRef idx="1">
          <a:schemeClr val="accent3"/>
        </a:lnRef>
        <a:fillRef idx="0">
          <a:schemeClr val="accent3"/>
        </a:fillRef>
        <a:effectRef idx="0">
          <a:schemeClr val="accent3"/>
        </a:effectRef>
        <a:fontRef idx="minor">
          <a:schemeClr val="tx1"/>
        </a:fontRef>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6347407" y="2792804"/>
        <a:ext cx="55095" cy="55095"/>
      </dsp:txXfrm>
    </dsp:sp>
    <dsp:sp modelId="{45F06F59-8FBD-49D5-B55F-1DBB5868A80A}">
      <dsp:nvSpPr>
        <dsp:cNvPr id="0" name=""/>
        <dsp:cNvSpPr/>
      </dsp:nvSpPr>
      <dsp:spPr>
        <a:xfrm>
          <a:off x="5976057" y="920114"/>
          <a:ext cx="797795" cy="2280285"/>
        </a:xfrm>
        <a:custGeom>
          <a:avLst/>
          <a:gdLst/>
          <a:ahLst/>
          <a:cxnLst/>
          <a:rect l="0" t="0" r="0" b="0"/>
          <a:pathLst>
            <a:path>
              <a:moveTo>
                <a:pt x="797795" y="2280285"/>
              </a:moveTo>
              <a:lnTo>
                <a:pt x="398897" y="2280285"/>
              </a:lnTo>
              <a:lnTo>
                <a:pt x="398897" y="0"/>
              </a:lnTo>
              <a:lnTo>
                <a:pt x="0" y="0"/>
              </a:lnTo>
            </a:path>
          </a:pathLst>
        </a:custGeom>
        <a:noFill/>
        <a:ln w="9525" cap="flat" cmpd="sng" algn="ctr">
          <a:solidFill>
            <a:schemeClr val="accent3">
              <a:shade val="95000"/>
              <a:satMod val="105000"/>
            </a:schemeClr>
          </a:solidFill>
          <a:prstDash val="solid"/>
        </a:ln>
        <a:effectLst/>
        <a:scene3d>
          <a:camera prst="orthographicFront"/>
          <a:lightRig rig="flat" dir="t"/>
        </a:scene3d>
        <a:sp3d/>
      </dsp:spPr>
      <dsp:style>
        <a:lnRef idx="1">
          <a:schemeClr val="accent3"/>
        </a:lnRef>
        <a:fillRef idx="0">
          <a:schemeClr val="accent3"/>
        </a:fillRef>
        <a:effectRef idx="0">
          <a:schemeClr val="accent3"/>
        </a:effectRef>
        <a:fontRef idx="minor">
          <a:schemeClr val="tx1"/>
        </a:fontRef>
      </dsp:style>
      <dsp:txBody>
        <a:bodyPr spcFirstLastPara="0" vert="horz" wrap="square" lIns="12700" tIns="0" rIns="12700" bIns="0" numCol="1" spcCol="1270" anchor="ctr" anchorCtr="0">
          <a:noAutofit/>
        </a:bodyPr>
        <a:lstStyle/>
        <a:p>
          <a:pPr lvl="0" algn="ctr" defTabSz="400050" rtl="1">
            <a:lnSpc>
              <a:spcPct val="90000"/>
            </a:lnSpc>
            <a:spcBef>
              <a:spcPct val="0"/>
            </a:spcBef>
            <a:spcAft>
              <a:spcPct val="35000"/>
            </a:spcAft>
          </a:pPr>
          <a:endParaRPr lang="ar-EG" sz="900" kern="1200"/>
        </a:p>
      </dsp:txBody>
      <dsp:txXfrm>
        <a:off x="6314559" y="1999862"/>
        <a:ext cx="120790" cy="120790"/>
      </dsp:txXfrm>
    </dsp:sp>
    <dsp:sp modelId="{B6E9A7DA-5F38-4728-808B-C26234C5531C}">
      <dsp:nvSpPr>
        <dsp:cNvPr id="0" name=""/>
        <dsp:cNvSpPr/>
      </dsp:nvSpPr>
      <dsp:spPr>
        <a:xfrm rot="5400000">
          <a:off x="5046212" y="2592324"/>
          <a:ext cx="4671431" cy="1216152"/>
        </a:xfrm>
        <a:prstGeom prst="rect">
          <a:avLst/>
        </a:prstGeom>
        <a:solidFill>
          <a:srgbClr val="ACA800"/>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rtl="1">
            <a:lnSpc>
              <a:spcPct val="90000"/>
            </a:lnSpc>
            <a:spcBef>
              <a:spcPct val="0"/>
            </a:spcBef>
            <a:spcAft>
              <a:spcPct val="35000"/>
            </a:spcAft>
          </a:pPr>
          <a:r>
            <a:rPr lang="ar-IQ" sz="4000" b="1" u="none" kern="1200" dirty="0" smtClean="0">
              <a:latin typeface="Traditional Arabic" pitchFamily="18" charset="-78"/>
              <a:cs typeface="Traditional Arabic" pitchFamily="18" charset="-78"/>
            </a:rPr>
            <a:t>السمات الشخصية</a:t>
          </a:r>
          <a:endParaRPr lang="ar-EG" sz="4000" u="none" kern="1200" dirty="0">
            <a:solidFill>
              <a:schemeClr val="tx1"/>
            </a:solidFill>
            <a:latin typeface="Traditional Arabic" pitchFamily="18" charset="-78"/>
            <a:cs typeface="Traditional Arabic" pitchFamily="18" charset="-78"/>
          </a:endParaRPr>
        </a:p>
      </dsp:txBody>
      <dsp:txXfrm>
        <a:off x="5046212" y="2592324"/>
        <a:ext cx="4671431" cy="1216152"/>
      </dsp:txXfrm>
    </dsp:sp>
    <dsp:sp modelId="{72E49907-D7B7-4624-80FA-369418648556}">
      <dsp:nvSpPr>
        <dsp:cNvPr id="0" name=""/>
        <dsp:cNvSpPr/>
      </dsp:nvSpPr>
      <dsp:spPr>
        <a:xfrm>
          <a:off x="468195" y="312038"/>
          <a:ext cx="5507861" cy="1216152"/>
        </a:xfrm>
        <a:prstGeom prst="rect">
          <a:avLst/>
        </a:prstGeom>
        <a:solidFill>
          <a:srgbClr val="336699"/>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rtl="1">
            <a:lnSpc>
              <a:spcPct val="90000"/>
            </a:lnSpc>
            <a:spcBef>
              <a:spcPct val="0"/>
            </a:spcBef>
            <a:spcAft>
              <a:spcPct val="35000"/>
            </a:spcAft>
          </a:pPr>
          <a:r>
            <a:rPr lang="ar-IQ" sz="3200" b="1" kern="1200" dirty="0" smtClean="0">
              <a:latin typeface="Traditional Arabic" pitchFamily="18" charset="-78"/>
              <a:cs typeface="Traditional Arabic" pitchFamily="18" charset="-78"/>
            </a:rPr>
            <a:t>روح المبادرة</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68195" y="312038"/>
        <a:ext cx="5507861" cy="1216152"/>
      </dsp:txXfrm>
    </dsp:sp>
    <dsp:sp modelId="{E342CFAD-DD9F-43F2-8A4D-BA43C84673D8}">
      <dsp:nvSpPr>
        <dsp:cNvPr id="0" name=""/>
        <dsp:cNvSpPr/>
      </dsp:nvSpPr>
      <dsp:spPr>
        <a:xfrm>
          <a:off x="468195" y="1832228"/>
          <a:ext cx="5507861" cy="1216152"/>
        </a:xfrm>
        <a:prstGeom prst="rect">
          <a:avLst/>
        </a:prstGeom>
        <a:solidFill>
          <a:srgbClr val="990033"/>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rtl="1">
            <a:lnSpc>
              <a:spcPct val="90000"/>
            </a:lnSpc>
            <a:spcBef>
              <a:spcPct val="0"/>
            </a:spcBef>
            <a:spcAft>
              <a:spcPct val="35000"/>
            </a:spcAft>
          </a:pPr>
          <a:r>
            <a:rPr lang="ar-IQ" sz="3200" b="1" kern="1200" dirty="0" smtClean="0">
              <a:latin typeface="Traditional Arabic" pitchFamily="18" charset="-78"/>
              <a:cs typeface="Traditional Arabic" pitchFamily="18" charset="-78"/>
            </a:rPr>
            <a:t>مواجهة المشكلات</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68195" y="1832228"/>
        <a:ext cx="5507861" cy="1216152"/>
      </dsp:txXfrm>
    </dsp:sp>
    <dsp:sp modelId="{07E1F864-553B-4F5F-85D1-6B109B5DFF5B}">
      <dsp:nvSpPr>
        <dsp:cNvPr id="0" name=""/>
        <dsp:cNvSpPr/>
      </dsp:nvSpPr>
      <dsp:spPr>
        <a:xfrm>
          <a:off x="468195" y="3352419"/>
          <a:ext cx="5507861" cy="1216152"/>
        </a:xfrm>
        <a:prstGeom prst="rect">
          <a:avLst/>
        </a:prstGeom>
        <a:solidFill>
          <a:schemeClr val="accent4">
            <a:lumMod val="75000"/>
          </a:schemeClr>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rtl="1">
            <a:lnSpc>
              <a:spcPct val="90000"/>
            </a:lnSpc>
            <a:spcBef>
              <a:spcPct val="0"/>
            </a:spcBef>
            <a:spcAft>
              <a:spcPct val="35000"/>
            </a:spcAft>
          </a:pPr>
          <a:r>
            <a:rPr lang="ar-IQ" sz="3200" b="1" kern="1200" dirty="0" smtClean="0">
              <a:latin typeface="Traditional Arabic" pitchFamily="18" charset="-78"/>
              <a:cs typeface="Traditional Arabic" pitchFamily="18" charset="-78"/>
            </a:rPr>
            <a:t>مواقفك تجاه الأخرين</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68195" y="3352419"/>
        <a:ext cx="5507861" cy="1216152"/>
      </dsp:txXfrm>
    </dsp:sp>
    <dsp:sp modelId="{3CC79274-43C5-4A80-A444-435B8AC4D508}">
      <dsp:nvSpPr>
        <dsp:cNvPr id="0" name=""/>
        <dsp:cNvSpPr/>
      </dsp:nvSpPr>
      <dsp:spPr>
        <a:xfrm>
          <a:off x="457185" y="4575053"/>
          <a:ext cx="5507861" cy="1216152"/>
        </a:xfrm>
        <a:prstGeom prst="rect">
          <a:avLst/>
        </a:prstGeom>
        <a:solidFill>
          <a:schemeClr val="bg1">
            <a:lumMod val="50000"/>
          </a:schemeClr>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rtl="1">
            <a:lnSpc>
              <a:spcPct val="90000"/>
            </a:lnSpc>
            <a:spcBef>
              <a:spcPct val="0"/>
            </a:spcBef>
            <a:spcAft>
              <a:spcPct val="35000"/>
            </a:spcAft>
          </a:pPr>
          <a:r>
            <a:rPr lang="ar-IQ" sz="3200" b="1" kern="1200" dirty="0" smtClean="0">
              <a:latin typeface="Traditional Arabic" pitchFamily="18" charset="-78"/>
              <a:cs typeface="Traditional Arabic" pitchFamily="18" charset="-78"/>
            </a:rPr>
            <a:t>تحمل المسئولية</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57185" y="4575053"/>
        <a:ext cx="5507861" cy="12161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5D889B-5122-4FB1-9071-C738CF481A1F}">
      <dsp:nvSpPr>
        <dsp:cNvPr id="0" name=""/>
        <dsp:cNvSpPr/>
      </dsp:nvSpPr>
      <dsp:spPr>
        <a:xfrm>
          <a:off x="7416484" y="-996230"/>
          <a:ext cx="7753100" cy="7753100"/>
        </a:xfrm>
        <a:prstGeom prst="blockArc">
          <a:avLst>
            <a:gd name="adj1" fmla="val 8100000"/>
            <a:gd name="adj2" fmla="val 13500000"/>
            <a:gd name="adj3" fmla="val 279"/>
          </a:avLst>
        </a:prstGeom>
        <a:noFill/>
        <a:ln w="28575" cap="flat" cmpd="sng" algn="ctr">
          <a:solidFill>
            <a:schemeClr val="accent6">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1C9192B-7982-4270-B19E-D9DEB709F7CE}">
      <dsp:nvSpPr>
        <dsp:cNvPr id="0" name=""/>
        <dsp:cNvSpPr/>
      </dsp:nvSpPr>
      <dsp:spPr>
        <a:xfrm>
          <a:off x="76904" y="261878"/>
          <a:ext cx="8179766" cy="523526"/>
        </a:xfrm>
        <a:prstGeom prst="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1280" tIns="81280" rIns="415550" bIns="81280" numCol="1" spcCol="1270" anchor="ctr" anchorCtr="0">
          <a:noAutofit/>
        </a:bodyPr>
        <a:lstStyle/>
        <a:p>
          <a:pPr lvl="0" algn="ctr" defTabSz="1422400" rtl="1">
            <a:lnSpc>
              <a:spcPct val="90000"/>
            </a:lnSpc>
            <a:spcBef>
              <a:spcPct val="0"/>
            </a:spcBef>
            <a:spcAft>
              <a:spcPct val="35000"/>
            </a:spcAft>
          </a:pPr>
          <a:r>
            <a:rPr lang="ar-SA" sz="3200" b="1" kern="1200" dirty="0" smtClean="0">
              <a:latin typeface="Traditional Arabic" pitchFamily="18" charset="-78"/>
              <a:cs typeface="Traditional Arabic" pitchFamily="18" charset="-78"/>
            </a:rPr>
            <a:t>تعليم الأبناء </a:t>
          </a:r>
          <a:r>
            <a:rPr lang="ar-EG" sz="3200" b="1" kern="1200" dirty="0" smtClean="0">
              <a:latin typeface="Traditional Arabic" pitchFamily="18" charset="-78"/>
              <a:cs typeface="Traditional Arabic" pitchFamily="18" charset="-78"/>
            </a:rPr>
            <a:t>العطاء</a:t>
          </a:r>
          <a:r>
            <a:rPr lang="ar-SA" sz="3200" b="1" kern="1200" dirty="0" smtClean="0">
              <a:latin typeface="Traditional Arabic" pitchFamily="18" charset="-78"/>
              <a:cs typeface="Traditional Arabic" pitchFamily="18" charset="-78"/>
            </a:rPr>
            <a:t> والبناء</a:t>
          </a:r>
          <a:endPar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76904" y="261878"/>
        <a:ext cx="8179766" cy="523526"/>
      </dsp:txXfrm>
    </dsp:sp>
    <dsp:sp modelId="{8DD22B27-9F09-49D6-8725-B4D009CE35A7}">
      <dsp:nvSpPr>
        <dsp:cNvPr id="0" name=""/>
        <dsp:cNvSpPr/>
      </dsp:nvSpPr>
      <dsp:spPr>
        <a:xfrm>
          <a:off x="7929466" y="196437"/>
          <a:ext cx="654408" cy="654408"/>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3DCB620E-9A66-41EC-B45E-B9C52764CECF}">
      <dsp:nvSpPr>
        <dsp:cNvPr id="0" name=""/>
        <dsp:cNvSpPr/>
      </dsp:nvSpPr>
      <dsp:spPr>
        <a:xfrm>
          <a:off x="76904" y="1047629"/>
          <a:ext cx="7705665" cy="523526"/>
        </a:xfrm>
        <a:prstGeom prst="rect">
          <a:avLst/>
        </a:prstGeom>
        <a:solidFill>
          <a:schemeClr val="accent5">
            <a:hueOff val="-1655646"/>
            <a:satOff val="6635"/>
            <a:lumOff val="143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1280" tIns="81280" rIns="415550" bIns="81280" numCol="1" spcCol="1270" anchor="ctr" anchorCtr="0">
          <a:noAutofit/>
        </a:bodyPr>
        <a:lstStyle/>
        <a:p>
          <a:pPr lvl="0" algn="ctr" defTabSz="1422400" rtl="1">
            <a:lnSpc>
              <a:spcPct val="90000"/>
            </a:lnSpc>
            <a:spcBef>
              <a:spcPct val="0"/>
            </a:spcBef>
            <a:spcAft>
              <a:spcPct val="35000"/>
            </a:spcAft>
          </a:pPr>
          <a:r>
            <a:rPr lang="ar-SA" sz="3200" b="1" kern="1200" dirty="0" smtClean="0">
              <a:latin typeface="Traditional Arabic" pitchFamily="18" charset="-78"/>
              <a:cs typeface="Traditional Arabic" pitchFamily="18" charset="-78"/>
            </a:rPr>
            <a:t>تأمين حياة مستقرة من الناحية المادية</a:t>
          </a:r>
          <a:endPar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76904" y="1047629"/>
        <a:ext cx="7705665" cy="523526"/>
      </dsp:txXfrm>
    </dsp:sp>
    <dsp:sp modelId="{3937835E-A6D2-43A2-87F5-9FE51AA5C220}">
      <dsp:nvSpPr>
        <dsp:cNvPr id="0" name=""/>
        <dsp:cNvSpPr/>
      </dsp:nvSpPr>
      <dsp:spPr>
        <a:xfrm>
          <a:off x="7455366" y="982189"/>
          <a:ext cx="654408" cy="654408"/>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40A398A8-081A-4D69-987B-D2FE3CBCCA82}">
      <dsp:nvSpPr>
        <dsp:cNvPr id="0" name=""/>
        <dsp:cNvSpPr/>
      </dsp:nvSpPr>
      <dsp:spPr>
        <a:xfrm>
          <a:off x="76904" y="1832805"/>
          <a:ext cx="7445861" cy="523526"/>
        </a:xfrm>
        <a:prstGeom prst="rect">
          <a:avLst/>
        </a:prstGeom>
        <a:solidFill>
          <a:schemeClr val="accent5">
            <a:hueOff val="-3311292"/>
            <a:satOff val="13270"/>
            <a:lumOff val="287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1280" tIns="81280" rIns="415550" bIns="81280" numCol="1" spcCol="1270" anchor="ctr" anchorCtr="0">
          <a:noAutofit/>
        </a:bodyPr>
        <a:lstStyle/>
        <a:p>
          <a:pPr lvl="0" algn="ctr" defTabSz="1422400" rtl="1">
            <a:lnSpc>
              <a:spcPct val="90000"/>
            </a:lnSpc>
            <a:spcBef>
              <a:spcPct val="0"/>
            </a:spcBef>
            <a:spcAft>
              <a:spcPct val="35000"/>
            </a:spcAft>
          </a:pPr>
          <a:r>
            <a:rPr lang="ar-SA" sz="3200" b="1" kern="1200" dirty="0" smtClean="0">
              <a:latin typeface="Traditional Arabic" pitchFamily="18" charset="-78"/>
              <a:cs typeface="Traditional Arabic" pitchFamily="18" charset="-78"/>
            </a:rPr>
            <a:t>تعليم الأبناء عن طريق توفير الجامعات، والمدارس.</a:t>
          </a:r>
          <a:endPar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76904" y="1832805"/>
        <a:ext cx="7445861" cy="523526"/>
      </dsp:txXfrm>
    </dsp:sp>
    <dsp:sp modelId="{F87A279E-91EA-4ABE-87C7-CB820D4E741E}">
      <dsp:nvSpPr>
        <dsp:cNvPr id="0" name=""/>
        <dsp:cNvSpPr/>
      </dsp:nvSpPr>
      <dsp:spPr>
        <a:xfrm>
          <a:off x="7195561" y="1767364"/>
          <a:ext cx="654408" cy="654408"/>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DA9BE724-47F8-4CB7-822E-7BA631212021}">
      <dsp:nvSpPr>
        <dsp:cNvPr id="0" name=""/>
        <dsp:cNvSpPr/>
      </dsp:nvSpPr>
      <dsp:spPr>
        <a:xfrm>
          <a:off x="147073" y="2611572"/>
          <a:ext cx="6920838" cy="523526"/>
        </a:xfrm>
        <a:prstGeom prst="rect">
          <a:avLst/>
        </a:prstGeom>
        <a:solidFill>
          <a:schemeClr val="accent5">
            <a:hueOff val="-4966938"/>
            <a:satOff val="19906"/>
            <a:lumOff val="4314"/>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1280" tIns="81280" rIns="415550" bIns="81280" numCol="1" spcCol="1270" anchor="ctr" anchorCtr="0">
          <a:noAutofit/>
        </a:bodyPr>
        <a:lstStyle/>
        <a:p>
          <a:pPr lvl="0" algn="ctr" defTabSz="1422400" rtl="1">
            <a:lnSpc>
              <a:spcPct val="90000"/>
            </a:lnSpc>
            <a:spcBef>
              <a:spcPct val="0"/>
            </a:spcBef>
            <a:spcAft>
              <a:spcPct val="35000"/>
            </a:spcAft>
          </a:pPr>
          <a:r>
            <a:rPr lang="ar-SA" sz="3200" b="1" kern="1200" dirty="0" smtClean="0">
              <a:latin typeface="Traditional Arabic" pitchFamily="18" charset="-78"/>
              <a:cs typeface="Traditional Arabic" pitchFamily="18" charset="-78"/>
            </a:rPr>
            <a:t>تعليمهم المعاني الحميدة في التصرف في الأموال </a:t>
          </a:r>
          <a:endPar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147073" y="2611572"/>
        <a:ext cx="6920838" cy="523526"/>
      </dsp:txXfrm>
    </dsp:sp>
    <dsp:sp modelId="{2A5638EA-B194-49C0-8C28-1880226AD778}">
      <dsp:nvSpPr>
        <dsp:cNvPr id="0" name=""/>
        <dsp:cNvSpPr/>
      </dsp:nvSpPr>
      <dsp:spPr>
        <a:xfrm>
          <a:off x="6936663" y="2540963"/>
          <a:ext cx="654408" cy="654408"/>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DDD4B20B-39ED-497F-9B31-38AAA4B3B745}">
      <dsp:nvSpPr>
        <dsp:cNvPr id="0" name=""/>
        <dsp:cNvSpPr/>
      </dsp:nvSpPr>
      <dsp:spPr>
        <a:xfrm>
          <a:off x="76904" y="3404307"/>
          <a:ext cx="7445861" cy="523526"/>
        </a:xfrm>
        <a:prstGeom prst="rect">
          <a:avLst/>
        </a:prstGeom>
        <a:solidFill>
          <a:schemeClr val="accent5">
            <a:hueOff val="-6622584"/>
            <a:satOff val="26541"/>
            <a:lumOff val="575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1280" tIns="81280" rIns="415550" bIns="81280" numCol="1" spcCol="1270" anchor="ctr" anchorCtr="0">
          <a:noAutofit/>
        </a:bodyPr>
        <a:lstStyle/>
        <a:p>
          <a:pPr lvl="0" algn="ctr" defTabSz="1422400" rtl="1">
            <a:lnSpc>
              <a:spcPct val="90000"/>
            </a:lnSpc>
            <a:spcBef>
              <a:spcPct val="0"/>
            </a:spcBef>
            <a:spcAft>
              <a:spcPct val="35000"/>
            </a:spcAft>
          </a:pPr>
          <a:r>
            <a:rPr lang="ar-SA" sz="3200" b="1" kern="1200" dirty="0" smtClean="0">
              <a:latin typeface="Traditional Arabic" pitchFamily="18" charset="-78"/>
              <a:cs typeface="Traditional Arabic" pitchFamily="18" charset="-78"/>
            </a:rPr>
            <a:t>توفير الإحتياجات الإساسية</a:t>
          </a:r>
          <a:endPar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76904" y="3404307"/>
        <a:ext cx="7445861" cy="523526"/>
      </dsp:txXfrm>
    </dsp:sp>
    <dsp:sp modelId="{5541E733-E159-4A2E-AAF6-1080DBEFE50B}">
      <dsp:nvSpPr>
        <dsp:cNvPr id="0" name=""/>
        <dsp:cNvSpPr/>
      </dsp:nvSpPr>
      <dsp:spPr>
        <a:xfrm>
          <a:off x="7195561" y="3338866"/>
          <a:ext cx="654408" cy="654408"/>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301B531D-3574-4568-A4B5-259379E4083F}">
      <dsp:nvSpPr>
        <dsp:cNvPr id="0" name=""/>
        <dsp:cNvSpPr/>
      </dsp:nvSpPr>
      <dsp:spPr>
        <a:xfrm>
          <a:off x="76904" y="4189483"/>
          <a:ext cx="7705665" cy="523526"/>
        </a:xfrm>
        <a:prstGeom prst="rect">
          <a:avLst/>
        </a:prstGeom>
        <a:solidFill>
          <a:schemeClr val="accent5">
            <a:hueOff val="-8278230"/>
            <a:satOff val="33176"/>
            <a:lumOff val="719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1280" tIns="81280" rIns="415550" bIns="81280" numCol="1" spcCol="1270" anchor="ctr" anchorCtr="0">
          <a:noAutofit/>
        </a:bodyPr>
        <a:lstStyle/>
        <a:p>
          <a:pPr lvl="0" algn="ctr" defTabSz="1422400" rtl="1">
            <a:lnSpc>
              <a:spcPct val="90000"/>
            </a:lnSpc>
            <a:spcBef>
              <a:spcPct val="0"/>
            </a:spcBef>
            <a:spcAft>
              <a:spcPct val="35000"/>
            </a:spcAft>
          </a:pPr>
          <a:r>
            <a:rPr lang="ar-SA" sz="3200" b="1" kern="1200" dirty="0" smtClean="0">
              <a:latin typeface="Traditional Arabic" pitchFamily="18" charset="-78"/>
              <a:cs typeface="Traditional Arabic" pitchFamily="18" charset="-78"/>
            </a:rPr>
            <a:t>نقل الخبرات المالية للأبناء </a:t>
          </a:r>
          <a:endPar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76904" y="4189483"/>
        <a:ext cx="7705665" cy="523526"/>
      </dsp:txXfrm>
    </dsp:sp>
    <dsp:sp modelId="{4CF415E2-DB50-4C4A-BD14-C5CEEF912B7F}">
      <dsp:nvSpPr>
        <dsp:cNvPr id="0" name=""/>
        <dsp:cNvSpPr/>
      </dsp:nvSpPr>
      <dsp:spPr>
        <a:xfrm>
          <a:off x="7455366" y="4124042"/>
          <a:ext cx="654408" cy="654408"/>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858B2658-2659-479D-A998-B7106BBAB67E}">
      <dsp:nvSpPr>
        <dsp:cNvPr id="0" name=""/>
        <dsp:cNvSpPr/>
      </dsp:nvSpPr>
      <dsp:spPr>
        <a:xfrm>
          <a:off x="76904" y="4975234"/>
          <a:ext cx="8179766" cy="523526"/>
        </a:xfrm>
        <a:prstGeom prst="rect">
          <a:avLst/>
        </a:prstGeom>
        <a:solidFill>
          <a:schemeClr val="accent5">
            <a:hueOff val="-9933876"/>
            <a:satOff val="39811"/>
            <a:lumOff val="862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1280" tIns="81280" rIns="415550" bIns="81280" numCol="1" spcCol="1270" anchor="ctr" anchorCtr="0">
          <a:noAutofit/>
        </a:bodyPr>
        <a:lstStyle/>
        <a:p>
          <a:pPr lvl="0" algn="ctr" defTabSz="1422400" rtl="1">
            <a:lnSpc>
              <a:spcPct val="90000"/>
            </a:lnSpc>
            <a:spcBef>
              <a:spcPct val="0"/>
            </a:spcBef>
            <a:spcAft>
              <a:spcPct val="35000"/>
            </a:spcAft>
          </a:pPr>
          <a:r>
            <a:rPr lang="ar-SA" sz="3200" b="1" kern="1200" dirty="0" smtClean="0">
              <a:latin typeface="Traditional Arabic" pitchFamily="18" charset="-78"/>
              <a:cs typeface="Traditional Arabic" pitchFamily="18" charset="-78"/>
            </a:rPr>
            <a:t>عدم الإنخراط وإستسهال الإقتراض والإستدانة بدون لزوم </a:t>
          </a:r>
          <a:endParaRPr lang="ar-EG" sz="32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76904" y="4975234"/>
        <a:ext cx="8179766" cy="523526"/>
      </dsp:txXfrm>
    </dsp:sp>
    <dsp:sp modelId="{8CC371D3-0CD0-4A4C-ABB0-7DF8E3F8843C}">
      <dsp:nvSpPr>
        <dsp:cNvPr id="0" name=""/>
        <dsp:cNvSpPr/>
      </dsp:nvSpPr>
      <dsp:spPr>
        <a:xfrm>
          <a:off x="7929466" y="4909793"/>
          <a:ext cx="654408" cy="654408"/>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ADC4BB-6B78-48AA-8A76-0216A954AB5E}">
      <dsp:nvSpPr>
        <dsp:cNvPr id="0" name=""/>
        <dsp:cNvSpPr/>
      </dsp:nvSpPr>
      <dsp:spPr>
        <a:xfrm>
          <a:off x="3616572" y="0"/>
          <a:ext cx="2286191" cy="2286539"/>
        </a:xfrm>
        <a:prstGeom prst="circularArrow">
          <a:avLst>
            <a:gd name="adj1" fmla="val 10980"/>
            <a:gd name="adj2" fmla="val 1142322"/>
            <a:gd name="adj3" fmla="val 4500000"/>
            <a:gd name="adj4" fmla="val 10800000"/>
            <a:gd name="adj5" fmla="val 12500"/>
          </a:avLst>
        </a:prstGeom>
        <a:solidFill>
          <a:schemeClr val="bg1">
            <a:lumMod val="6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sp>
    <dsp:sp modelId="{C12DB2F1-B75B-4A06-84AF-9D6C38F51E31}">
      <dsp:nvSpPr>
        <dsp:cNvPr id="0" name=""/>
        <dsp:cNvSpPr/>
      </dsp:nvSpPr>
      <dsp:spPr>
        <a:xfrm>
          <a:off x="4142527" y="666660"/>
          <a:ext cx="1270392" cy="635044"/>
        </a:xfrm>
        <a:prstGeom prst="rect">
          <a:avLst/>
        </a:prstGeom>
        <a:no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1422400" rtl="1">
            <a:lnSpc>
              <a:spcPct val="90000"/>
            </a:lnSpc>
            <a:spcBef>
              <a:spcPct val="0"/>
            </a:spcBef>
            <a:spcAft>
              <a:spcPct val="35000"/>
            </a:spcAft>
          </a:pPr>
          <a:r>
            <a:rPr lang="ar-SA" sz="3200" b="1" kern="1200" dirty="0" smtClean="0">
              <a:latin typeface="Traditional Arabic" pitchFamily="18" charset="-78"/>
              <a:cs typeface="Traditional Arabic" pitchFamily="18" charset="-78"/>
            </a:rPr>
            <a:t>التخطيط للمستقبل</a:t>
          </a:r>
          <a:endParaRPr lang="ar-EG" sz="3200" b="1" kern="1200" dirty="0">
            <a:latin typeface="Traditional Arabic" pitchFamily="18" charset="-78"/>
            <a:cs typeface="Traditional Arabic" pitchFamily="18" charset="-78"/>
          </a:endParaRPr>
        </a:p>
      </dsp:txBody>
      <dsp:txXfrm>
        <a:off x="4142527" y="666660"/>
        <a:ext cx="1270392" cy="635044"/>
      </dsp:txXfrm>
    </dsp:sp>
    <dsp:sp modelId="{F93C48E3-45B8-41B1-AFFC-DDE1B175D424}">
      <dsp:nvSpPr>
        <dsp:cNvPr id="0" name=""/>
        <dsp:cNvSpPr/>
      </dsp:nvSpPr>
      <dsp:spPr>
        <a:xfrm>
          <a:off x="2849940" y="1313786"/>
          <a:ext cx="2549492" cy="2286539"/>
        </a:xfrm>
        <a:prstGeom prst="leftCircularArrow">
          <a:avLst>
            <a:gd name="adj1" fmla="val 10980"/>
            <a:gd name="adj2" fmla="val 1142322"/>
            <a:gd name="adj3" fmla="val 6300000"/>
            <a:gd name="adj4" fmla="val 18900000"/>
            <a:gd name="adj5" fmla="val 12500"/>
          </a:avLst>
        </a:prstGeom>
        <a:solidFill>
          <a:srgbClr val="000099"/>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sp>
    <dsp:sp modelId="{27FD436B-BDC4-4F41-B0DE-BDEB6FE99AEE}">
      <dsp:nvSpPr>
        <dsp:cNvPr id="0" name=""/>
        <dsp:cNvSpPr/>
      </dsp:nvSpPr>
      <dsp:spPr>
        <a:xfrm>
          <a:off x="3296943" y="2146896"/>
          <a:ext cx="1655486" cy="635044"/>
        </a:xfrm>
        <a:prstGeom prst="rect">
          <a:avLst/>
        </a:prstGeom>
        <a:no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1422400" rtl="1">
            <a:lnSpc>
              <a:spcPct val="90000"/>
            </a:lnSpc>
            <a:spcBef>
              <a:spcPct val="0"/>
            </a:spcBef>
            <a:spcAft>
              <a:spcPct val="35000"/>
            </a:spcAft>
          </a:pPr>
          <a:r>
            <a:rPr lang="ar-SA" sz="3200" b="1" kern="1200" dirty="0" smtClean="0">
              <a:latin typeface="Traditional Arabic" pitchFamily="18" charset="-78"/>
              <a:cs typeface="Traditional Arabic" pitchFamily="18" charset="-78"/>
            </a:rPr>
            <a:t>صندوق للطوارئ</a:t>
          </a:r>
          <a:endParaRPr lang="ar-EG" sz="3200" b="1" kern="1200" dirty="0">
            <a:latin typeface="Traditional Arabic" pitchFamily="18" charset="-78"/>
            <a:cs typeface="Traditional Arabic" pitchFamily="18" charset="-78"/>
          </a:endParaRPr>
        </a:p>
      </dsp:txBody>
      <dsp:txXfrm>
        <a:off x="3296943" y="2146896"/>
        <a:ext cx="1655486" cy="635044"/>
      </dsp:txXfrm>
    </dsp:sp>
    <dsp:sp modelId="{BA4F5F6C-4DBF-4DEF-B776-BE9B285AE9F0}">
      <dsp:nvSpPr>
        <dsp:cNvPr id="0" name=""/>
        <dsp:cNvSpPr/>
      </dsp:nvSpPr>
      <dsp:spPr>
        <a:xfrm>
          <a:off x="3521626" y="2784790"/>
          <a:ext cx="2479518" cy="1964979"/>
        </a:xfrm>
        <a:prstGeom prst="blockArc">
          <a:avLst>
            <a:gd name="adj1" fmla="val 13500000"/>
            <a:gd name="adj2" fmla="val 10800000"/>
            <a:gd name="adj3" fmla="val 12740"/>
          </a:avLst>
        </a:prstGeom>
        <a:solidFill>
          <a:srgbClr val="C00000"/>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sp>
    <dsp:sp modelId="{D9E2FA99-1C81-41DF-A03B-F5BF5F54F7B1}">
      <dsp:nvSpPr>
        <dsp:cNvPr id="0" name=""/>
        <dsp:cNvSpPr/>
      </dsp:nvSpPr>
      <dsp:spPr>
        <a:xfrm>
          <a:off x="4124901" y="3470181"/>
          <a:ext cx="1270392" cy="635044"/>
        </a:xfrm>
        <a:prstGeom prst="rect">
          <a:avLst/>
        </a:prstGeom>
        <a:no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ar-SA" sz="2400" b="1" kern="1200" dirty="0" smtClean="0">
              <a:latin typeface="Traditional Arabic" pitchFamily="18" charset="-78"/>
              <a:cs typeface="Traditional Arabic" pitchFamily="18" charset="-78"/>
            </a:rPr>
            <a:t>الإدخار لنفقات التعليم العالي</a:t>
          </a:r>
          <a:endParaRPr lang="ar-EG" sz="2400" b="1" kern="1200" dirty="0">
            <a:latin typeface="Traditional Arabic" pitchFamily="18" charset="-78"/>
            <a:cs typeface="Traditional Arabic" pitchFamily="18" charset="-78"/>
          </a:endParaRPr>
        </a:p>
      </dsp:txBody>
      <dsp:txXfrm>
        <a:off x="4124901" y="3470181"/>
        <a:ext cx="1270392" cy="6350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08A32D-5829-4590-80AE-741DF7C8A0B5}">
      <dsp:nvSpPr>
        <dsp:cNvPr id="0" name=""/>
        <dsp:cNvSpPr/>
      </dsp:nvSpPr>
      <dsp:spPr>
        <a:xfrm>
          <a:off x="2844800" y="2098106"/>
          <a:ext cx="2235200" cy="2235200"/>
        </a:xfrm>
        <a:prstGeom prst="gear9">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بيع المجهول             </a:t>
          </a:r>
          <a:endParaRPr lang="ar-EG" sz="2800" kern="1200" dirty="0">
            <a:latin typeface="Traditional Arabic" pitchFamily="18" charset="-78"/>
            <a:cs typeface="Traditional Arabic" pitchFamily="18" charset="-78"/>
          </a:endParaRPr>
        </a:p>
      </dsp:txBody>
      <dsp:txXfrm>
        <a:off x="3294175" y="2621691"/>
        <a:ext cx="1336450" cy="1148939"/>
      </dsp:txXfrm>
    </dsp:sp>
    <dsp:sp modelId="{5D467BF9-1690-447E-822F-0D49946041EE}">
      <dsp:nvSpPr>
        <dsp:cNvPr id="0" name=""/>
        <dsp:cNvSpPr/>
      </dsp:nvSpPr>
      <dsp:spPr>
        <a:xfrm>
          <a:off x="1143349" y="1354142"/>
          <a:ext cx="1904650" cy="2139338"/>
        </a:xfrm>
        <a:prstGeom prst="gear6">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a:t>
          </a:r>
          <a:r>
            <a:rPr lang="ar-SA" sz="2800" b="1" kern="1200" dirty="0" smtClean="0">
              <a:latin typeface="Traditional Arabic" pitchFamily="18" charset="-78"/>
              <a:cs typeface="Traditional Arabic" pitchFamily="18" charset="-78"/>
            </a:rPr>
            <a:t>لبيع المعلق </a:t>
          </a:r>
          <a:endParaRPr lang="ar-EG" sz="2800" kern="1200" dirty="0">
            <a:latin typeface="Traditional Arabic" pitchFamily="18" charset="-78"/>
            <a:cs typeface="Traditional Arabic" pitchFamily="18" charset="-78"/>
          </a:endParaRPr>
        </a:p>
      </dsp:txBody>
      <dsp:txXfrm>
        <a:off x="1622850" y="1871166"/>
        <a:ext cx="945648" cy="1105290"/>
      </dsp:txXfrm>
    </dsp:sp>
    <dsp:sp modelId="{3350271C-3A8A-417E-A7BB-C38A5FD9E535}">
      <dsp:nvSpPr>
        <dsp:cNvPr id="0" name=""/>
        <dsp:cNvSpPr/>
      </dsp:nvSpPr>
      <dsp:spPr>
        <a:xfrm rot="20700000">
          <a:off x="2117817" y="-19024"/>
          <a:ext cx="2266765" cy="2527383"/>
        </a:xfrm>
        <a:prstGeom prst="gear6">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البيع بالثمن المحرم             </a:t>
          </a:r>
          <a:endParaRPr lang="ar-EG" sz="2800" kern="1200" dirty="0">
            <a:latin typeface="Traditional Arabic" pitchFamily="18" charset="-78"/>
            <a:cs typeface="Traditional Arabic" pitchFamily="18" charset="-78"/>
          </a:endParaRPr>
        </a:p>
      </dsp:txBody>
      <dsp:txXfrm rot="-20700000">
        <a:off x="2599527" y="550762"/>
        <a:ext cx="1303345" cy="1387808"/>
      </dsp:txXfrm>
    </dsp:sp>
    <dsp:sp modelId="{2F19CF44-9910-4391-A3C3-142FC121148C}">
      <dsp:nvSpPr>
        <dsp:cNvPr id="0" name=""/>
        <dsp:cNvSpPr/>
      </dsp:nvSpPr>
      <dsp:spPr>
        <a:xfrm>
          <a:off x="2671505" y="1761627"/>
          <a:ext cx="2861056" cy="2861056"/>
        </a:xfrm>
        <a:prstGeom prst="circularArrow">
          <a:avLst>
            <a:gd name="adj1" fmla="val 4687"/>
            <a:gd name="adj2" fmla="val 299029"/>
            <a:gd name="adj3" fmla="val 2513083"/>
            <a:gd name="adj4" fmla="val 15867933"/>
            <a:gd name="adj5" fmla="val 5469"/>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8CEAEB3B-BD01-4E23-94D2-3DAB8F92F5E8}">
      <dsp:nvSpPr>
        <dsp:cNvPr id="0" name=""/>
        <dsp:cNvSpPr/>
      </dsp:nvSpPr>
      <dsp:spPr>
        <a:xfrm>
          <a:off x="1256429" y="1210662"/>
          <a:ext cx="2078736" cy="2078736"/>
        </a:xfrm>
        <a:prstGeom prst="leftCircularArrow">
          <a:avLst>
            <a:gd name="adj1" fmla="val 6452"/>
            <a:gd name="adj2" fmla="val 429999"/>
            <a:gd name="adj3" fmla="val 10489124"/>
            <a:gd name="adj4" fmla="val 14837806"/>
            <a:gd name="adj5" fmla="val 7527"/>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7F8CDB6-D255-477E-B746-C392B2979263}">
      <dsp:nvSpPr>
        <dsp:cNvPr id="0" name=""/>
        <dsp:cNvSpPr/>
      </dsp:nvSpPr>
      <dsp:spPr>
        <a:xfrm>
          <a:off x="2086400" y="99974"/>
          <a:ext cx="2241296" cy="2241296"/>
        </a:xfrm>
        <a:prstGeom prst="circularArrow">
          <a:avLst>
            <a:gd name="adj1" fmla="val 5984"/>
            <a:gd name="adj2" fmla="val 394124"/>
            <a:gd name="adj3" fmla="val 13313824"/>
            <a:gd name="adj4" fmla="val 10508221"/>
            <a:gd name="adj5" fmla="val 6981"/>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D8E907-F198-4D1C-816D-4B750D9711ED}">
      <dsp:nvSpPr>
        <dsp:cNvPr id="0" name=""/>
        <dsp:cNvSpPr/>
      </dsp:nvSpPr>
      <dsp:spPr>
        <a:xfrm>
          <a:off x="3170787" y="0"/>
          <a:ext cx="5264777" cy="5358423"/>
        </a:xfrm>
        <a:prstGeom prst="diamond">
          <a:avLst/>
        </a:prstGeom>
        <a:solidFill>
          <a:schemeClr val="accent2">
            <a:tint val="55000"/>
            <a:hueOff val="0"/>
            <a:satOff val="0"/>
            <a:lumOff val="0"/>
            <a:alphaOff val="0"/>
          </a:schemeClr>
        </a:solidFill>
        <a:ln>
          <a:noFill/>
        </a:ln>
        <a:effectLst/>
        <a:sp3d z="-1618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0E82AE0B-D58E-4534-BF70-62E1463B5A71}">
      <dsp:nvSpPr>
        <dsp:cNvPr id="0" name=""/>
        <dsp:cNvSpPr/>
      </dsp:nvSpPr>
      <dsp:spPr>
        <a:xfrm>
          <a:off x="3732958" y="856626"/>
          <a:ext cx="2286917" cy="2286917"/>
        </a:xfrm>
        <a:prstGeom prst="roundRect">
          <a:avLst/>
        </a:prstGeom>
        <a:solidFill>
          <a:schemeClr val="accent2">
            <a:shade val="50000"/>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التدرب على أحسن الوسائل الاقتصادية في الإنفا</a:t>
          </a:r>
          <a:r>
            <a:rPr lang="ar-EG" sz="2800" b="1" kern="1200" dirty="0" smtClean="0">
              <a:latin typeface="Traditional Arabic" pitchFamily="18" charset="-78"/>
              <a:cs typeface="Traditional Arabic" pitchFamily="18" charset="-78"/>
            </a:rPr>
            <a:t>اق</a:t>
          </a:r>
          <a:endParaRPr lang="ar-EG" sz="2800" kern="1200" dirty="0">
            <a:latin typeface="Traditional Arabic" pitchFamily="18" charset="-78"/>
            <a:cs typeface="Traditional Arabic" pitchFamily="18" charset="-78"/>
          </a:endParaRPr>
        </a:p>
      </dsp:txBody>
      <dsp:txXfrm>
        <a:off x="3844596" y="968264"/>
        <a:ext cx="2063641" cy="2063641"/>
      </dsp:txXfrm>
    </dsp:sp>
    <dsp:sp modelId="{E621590F-9A80-4562-A53E-AC523727750F}">
      <dsp:nvSpPr>
        <dsp:cNvPr id="0" name=""/>
        <dsp:cNvSpPr/>
      </dsp:nvSpPr>
      <dsp:spPr>
        <a:xfrm>
          <a:off x="6195793" y="856626"/>
          <a:ext cx="2286917" cy="2286917"/>
        </a:xfrm>
        <a:prstGeom prst="roundRect">
          <a:avLst/>
        </a:prstGeom>
        <a:solidFill>
          <a:schemeClr val="accent2">
            <a:shade val="50000"/>
            <a:hueOff val="-20742"/>
            <a:satOff val="-4204"/>
            <a:lumOff val="23125"/>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التدريب على إعداد ميزانية للبيت، توازن بين دخلـه وإنـفـاقـه</a:t>
          </a:r>
          <a:endParaRPr lang="ar-EG" sz="2800" b="1" kern="1200" dirty="0">
            <a:latin typeface="Traditional Arabic" pitchFamily="18" charset="-78"/>
            <a:cs typeface="Traditional Arabic" pitchFamily="18" charset="-78"/>
          </a:endParaRPr>
        </a:p>
      </dsp:txBody>
      <dsp:txXfrm>
        <a:off x="6307431" y="968264"/>
        <a:ext cx="2063641" cy="2063641"/>
      </dsp:txXfrm>
    </dsp:sp>
    <dsp:sp modelId="{4FEACAF5-84EB-4FA9-8DC9-6007477AD095}">
      <dsp:nvSpPr>
        <dsp:cNvPr id="0" name=""/>
        <dsp:cNvSpPr/>
      </dsp:nvSpPr>
      <dsp:spPr>
        <a:xfrm>
          <a:off x="3732958" y="3319460"/>
          <a:ext cx="2286917" cy="2286917"/>
        </a:xfrm>
        <a:prstGeom prst="roundRect">
          <a:avLst/>
        </a:prstGeom>
        <a:solidFill>
          <a:schemeClr val="accent2">
            <a:shade val="50000"/>
            <a:hueOff val="-41484"/>
            <a:satOff val="-8409"/>
            <a:lumOff val="46251"/>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الإهتمام بالعلاقات العائلية مع تـرشـيـد هـذه الـعـلاقـات.</a:t>
          </a:r>
          <a:endParaRPr lang="ar-EG" sz="2800" b="1" kern="1200" dirty="0">
            <a:latin typeface="Traditional Arabic" pitchFamily="18" charset="-78"/>
            <a:cs typeface="Traditional Arabic" pitchFamily="18" charset="-78"/>
          </a:endParaRPr>
        </a:p>
      </dsp:txBody>
      <dsp:txXfrm>
        <a:off x="3844596" y="3431098"/>
        <a:ext cx="2063641" cy="2063641"/>
      </dsp:txXfrm>
    </dsp:sp>
    <dsp:sp modelId="{D2BE106B-2725-4C70-9DA5-745E338B026F}">
      <dsp:nvSpPr>
        <dsp:cNvPr id="0" name=""/>
        <dsp:cNvSpPr/>
      </dsp:nvSpPr>
      <dsp:spPr>
        <a:xfrm>
          <a:off x="6195793" y="3319460"/>
          <a:ext cx="2286917" cy="2286917"/>
        </a:xfrm>
        <a:prstGeom prst="roundRect">
          <a:avLst/>
        </a:prstGeom>
        <a:solidFill>
          <a:schemeClr val="accent2">
            <a:shade val="50000"/>
            <a:hueOff val="-20742"/>
            <a:satOff val="-4204"/>
            <a:lumOff val="23125"/>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تنمية الشخصية</a:t>
          </a:r>
          <a:endParaRPr lang="ar-EG" sz="2800" b="1" kern="1200" dirty="0">
            <a:latin typeface="Traditional Arabic" pitchFamily="18" charset="-78"/>
            <a:cs typeface="Traditional Arabic" pitchFamily="18" charset="-78"/>
          </a:endParaRPr>
        </a:p>
      </dsp:txBody>
      <dsp:txXfrm>
        <a:off x="6307431" y="3431098"/>
        <a:ext cx="2063641" cy="206364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051764-B21E-4B6F-BC3E-4D15AA24971C}">
      <dsp:nvSpPr>
        <dsp:cNvPr id="0" name=""/>
        <dsp:cNvSpPr/>
      </dsp:nvSpPr>
      <dsp:spPr>
        <a:xfrm>
          <a:off x="0" y="528180"/>
          <a:ext cx="7507798" cy="8568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441EC9DB-BAA5-453B-AFAA-7540CD63B7B9}">
      <dsp:nvSpPr>
        <dsp:cNvPr id="0" name=""/>
        <dsp:cNvSpPr/>
      </dsp:nvSpPr>
      <dsp:spPr>
        <a:xfrm>
          <a:off x="306442" y="27263"/>
          <a:ext cx="6848913" cy="100368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8644" tIns="0" rIns="198644" bIns="0" numCol="1" spcCol="1270" anchor="ctr"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أثر التربية المالية المتوازنة على النشىء من خلال الجوانب المعنوية والمادية</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355438" y="76259"/>
        <a:ext cx="6750921" cy="905688"/>
      </dsp:txXfrm>
    </dsp:sp>
    <dsp:sp modelId="{20390D6F-B5B7-4574-BBE4-0F5BBD39D38F}">
      <dsp:nvSpPr>
        <dsp:cNvPr id="0" name=""/>
        <dsp:cNvSpPr/>
      </dsp:nvSpPr>
      <dsp:spPr>
        <a:xfrm>
          <a:off x="0" y="2070420"/>
          <a:ext cx="7507798" cy="856800"/>
        </a:xfrm>
        <a:prstGeom prst="rect">
          <a:avLst/>
        </a:prstGeom>
        <a:solidFill>
          <a:schemeClr val="lt1">
            <a:alpha val="90000"/>
            <a:hueOff val="0"/>
            <a:satOff val="0"/>
            <a:lumOff val="0"/>
            <a:alphaOff val="0"/>
          </a:schemeClr>
        </a:solidFill>
        <a:ln w="9525" cap="flat" cmpd="sng" algn="ctr">
          <a:solidFill>
            <a:schemeClr val="accent5">
              <a:hueOff val="-4966938"/>
              <a:satOff val="19906"/>
              <a:lumOff val="4314"/>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2E191229-EBE8-4EFE-A23F-ABC5829A7A83}">
      <dsp:nvSpPr>
        <dsp:cNvPr id="0" name=""/>
        <dsp:cNvSpPr/>
      </dsp:nvSpPr>
      <dsp:spPr>
        <a:xfrm>
          <a:off x="306442" y="1569503"/>
          <a:ext cx="6848913" cy="1003680"/>
        </a:xfrm>
        <a:prstGeom prst="roundRect">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8644" tIns="0" rIns="198644" bIns="0" numCol="1" spcCol="1270" anchor="ctr"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تعظيم قيم وسلوكيات المحافظة على الأموال ونبذ الإسراف والتقتير.</a:t>
          </a:r>
          <a:endParaRPr lang="en-US"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355438" y="1618499"/>
        <a:ext cx="6750921" cy="905688"/>
      </dsp:txXfrm>
    </dsp:sp>
    <dsp:sp modelId="{0834835C-D26D-4BBC-8A4B-D3A77F795F7C}">
      <dsp:nvSpPr>
        <dsp:cNvPr id="0" name=""/>
        <dsp:cNvSpPr/>
      </dsp:nvSpPr>
      <dsp:spPr>
        <a:xfrm>
          <a:off x="0" y="3612660"/>
          <a:ext cx="7507798" cy="856800"/>
        </a:xfrm>
        <a:prstGeom prst="rect">
          <a:avLst/>
        </a:prstGeom>
        <a:solidFill>
          <a:schemeClr val="lt1">
            <a:alpha val="90000"/>
            <a:hueOff val="0"/>
            <a:satOff val="0"/>
            <a:lumOff val="0"/>
            <a:alphaOff val="0"/>
          </a:schemeClr>
        </a:solidFill>
        <a:ln w="9525" cap="flat" cmpd="sng" algn="ctr">
          <a:solidFill>
            <a:schemeClr val="accent5">
              <a:hueOff val="-9933876"/>
              <a:satOff val="39811"/>
              <a:lumOff val="8628"/>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E4F4B442-E9E7-492E-90F1-13DA362FB6D9}">
      <dsp:nvSpPr>
        <dsp:cNvPr id="0" name=""/>
        <dsp:cNvSpPr/>
      </dsp:nvSpPr>
      <dsp:spPr>
        <a:xfrm>
          <a:off x="306442" y="3111743"/>
          <a:ext cx="6848913" cy="1003680"/>
        </a:xfrm>
        <a:prstGeom prst="round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8644" tIns="0" rIns="198644" bIns="0" numCol="1" spcCol="1270" anchor="ctr"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تحفيز الأسرة للنشىء على الإدخار وتعلم الإستثمار</a:t>
          </a:r>
          <a:endParaRPr lang="en-US"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355438" y="3160739"/>
        <a:ext cx="6750921" cy="90568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95B959-2490-42EF-BCD6-7C9B764399FF}">
      <dsp:nvSpPr>
        <dsp:cNvPr id="0" name=""/>
        <dsp:cNvSpPr/>
      </dsp:nvSpPr>
      <dsp:spPr>
        <a:xfrm rot="5400000">
          <a:off x="450198" y="877855"/>
          <a:ext cx="1353990" cy="2253009"/>
        </a:xfrm>
        <a:prstGeom prst="corner">
          <a:avLst>
            <a:gd name="adj1" fmla="val 16120"/>
            <a:gd name="adj2" fmla="val 16110"/>
          </a:avLst>
        </a:prstGeom>
        <a:solidFill>
          <a:schemeClr val="accent2">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277AAC20-CE73-4732-9A37-8B69FE1F7ED2}">
      <dsp:nvSpPr>
        <dsp:cNvPr id="0" name=""/>
        <dsp:cNvSpPr/>
      </dsp:nvSpPr>
      <dsp:spPr>
        <a:xfrm>
          <a:off x="224183" y="1551019"/>
          <a:ext cx="2034029" cy="17829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lvl="0" algn="ctr" defTabSz="1600200" rtl="1">
            <a:lnSpc>
              <a:spcPct val="90000"/>
            </a:lnSpc>
            <a:spcBef>
              <a:spcPct val="0"/>
            </a:spcBef>
            <a:spcAft>
              <a:spcPct val="35000"/>
            </a:spcAft>
          </a:pPr>
          <a:r>
            <a:rPr lang="ar-SA" sz="3600" b="1" u="none" kern="1200" dirty="0" smtClean="0">
              <a:latin typeface="Traditional Arabic" pitchFamily="18" charset="-78"/>
              <a:cs typeface="Traditional Arabic" pitchFamily="18" charset="-78"/>
            </a:rPr>
            <a:t>غنى النفس</a:t>
          </a:r>
          <a:endParaRPr lang="ar-EG" sz="3600" u="none" kern="1200" dirty="0">
            <a:latin typeface="Traditional Arabic" pitchFamily="18" charset="-78"/>
            <a:cs typeface="Traditional Arabic" pitchFamily="18" charset="-78"/>
          </a:endParaRPr>
        </a:p>
      </dsp:txBody>
      <dsp:txXfrm>
        <a:off x="224183" y="1551019"/>
        <a:ext cx="2034029" cy="1782946"/>
      </dsp:txXfrm>
    </dsp:sp>
    <dsp:sp modelId="{77266A07-C287-4FBE-B0C8-7B88C417F5C5}">
      <dsp:nvSpPr>
        <dsp:cNvPr id="0" name=""/>
        <dsp:cNvSpPr/>
      </dsp:nvSpPr>
      <dsp:spPr>
        <a:xfrm>
          <a:off x="1874433" y="711986"/>
          <a:ext cx="383779" cy="383779"/>
        </a:xfrm>
        <a:prstGeom prst="triangle">
          <a:avLst>
            <a:gd name="adj" fmla="val 100000"/>
          </a:avLst>
        </a:prstGeom>
        <a:solidFill>
          <a:schemeClr val="accent3">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1E9CE52E-01F6-4908-9E21-44155E3C57A9}">
      <dsp:nvSpPr>
        <dsp:cNvPr id="0" name=""/>
        <dsp:cNvSpPr/>
      </dsp:nvSpPr>
      <dsp:spPr>
        <a:xfrm rot="5400000">
          <a:off x="2940247" y="261690"/>
          <a:ext cx="1353990" cy="2253009"/>
        </a:xfrm>
        <a:prstGeom prst="corner">
          <a:avLst>
            <a:gd name="adj1" fmla="val 16120"/>
            <a:gd name="adj2" fmla="val 16110"/>
          </a:avLst>
        </a:prstGeom>
        <a:solidFill>
          <a:schemeClr val="accent4">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75CA3771-5908-41AD-A916-084E58AA2E27}">
      <dsp:nvSpPr>
        <dsp:cNvPr id="0" name=""/>
        <dsp:cNvSpPr/>
      </dsp:nvSpPr>
      <dsp:spPr>
        <a:xfrm>
          <a:off x="2714232" y="934854"/>
          <a:ext cx="2034029" cy="17829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lvl="0" algn="ctr" defTabSz="1600200" rtl="1">
            <a:lnSpc>
              <a:spcPct val="90000"/>
            </a:lnSpc>
            <a:spcBef>
              <a:spcPct val="0"/>
            </a:spcBef>
            <a:spcAft>
              <a:spcPct val="35000"/>
            </a:spcAft>
          </a:pPr>
          <a:r>
            <a:rPr lang="ar-SA" sz="3600" b="1" u="none" kern="1200" dirty="0" smtClean="0">
              <a:latin typeface="Traditional Arabic" pitchFamily="18" charset="-78"/>
              <a:cs typeface="Traditional Arabic" pitchFamily="18" charset="-78"/>
            </a:rPr>
            <a:t>العفاف</a:t>
          </a:r>
          <a:endParaRPr lang="ar-EG" sz="3600" u="none" kern="1200" dirty="0">
            <a:latin typeface="Traditional Arabic" pitchFamily="18" charset="-78"/>
            <a:cs typeface="Traditional Arabic" pitchFamily="18" charset="-78"/>
          </a:endParaRPr>
        </a:p>
      </dsp:txBody>
      <dsp:txXfrm>
        <a:off x="2714232" y="934854"/>
        <a:ext cx="2034029" cy="1782946"/>
      </dsp:txXfrm>
    </dsp:sp>
    <dsp:sp modelId="{CA10C018-6934-4251-8C35-C47A1A1C937C}">
      <dsp:nvSpPr>
        <dsp:cNvPr id="0" name=""/>
        <dsp:cNvSpPr/>
      </dsp:nvSpPr>
      <dsp:spPr>
        <a:xfrm>
          <a:off x="4364483" y="95820"/>
          <a:ext cx="383779" cy="383779"/>
        </a:xfrm>
        <a:prstGeom prst="triangle">
          <a:avLst>
            <a:gd name="adj" fmla="val 100000"/>
          </a:avLst>
        </a:prstGeom>
        <a:solidFill>
          <a:schemeClr val="accent5">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915D4EB5-AF4E-407C-8253-1EBC23E53601}">
      <dsp:nvSpPr>
        <dsp:cNvPr id="0" name=""/>
        <dsp:cNvSpPr/>
      </dsp:nvSpPr>
      <dsp:spPr>
        <a:xfrm rot="5400000">
          <a:off x="5430296" y="-354475"/>
          <a:ext cx="1353990" cy="2253009"/>
        </a:xfrm>
        <a:prstGeom prst="corner">
          <a:avLst>
            <a:gd name="adj1" fmla="val 16120"/>
            <a:gd name="adj2" fmla="val 16110"/>
          </a:avLst>
        </a:prstGeom>
        <a:solidFill>
          <a:schemeClr val="accent6">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B6508000-1051-4210-BEA3-2203B768DA2B}">
      <dsp:nvSpPr>
        <dsp:cNvPr id="0" name=""/>
        <dsp:cNvSpPr/>
      </dsp:nvSpPr>
      <dsp:spPr>
        <a:xfrm>
          <a:off x="5204282" y="318689"/>
          <a:ext cx="2034029" cy="17829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lvl="0" algn="ctr" defTabSz="1600200" rtl="1">
            <a:lnSpc>
              <a:spcPct val="90000"/>
            </a:lnSpc>
            <a:spcBef>
              <a:spcPct val="0"/>
            </a:spcBef>
            <a:spcAft>
              <a:spcPct val="35000"/>
            </a:spcAft>
          </a:pPr>
          <a:r>
            <a:rPr lang="ar-SA" sz="3600" b="1" u="none" kern="1200" dirty="0" smtClean="0">
              <a:latin typeface="Traditional Arabic" pitchFamily="18" charset="-78"/>
              <a:cs typeface="Traditional Arabic" pitchFamily="18" charset="-78"/>
            </a:rPr>
            <a:t>القناعة والرضا</a:t>
          </a:r>
          <a:endParaRPr lang="ar-EG" sz="3600" u="none" kern="1200" dirty="0">
            <a:latin typeface="Traditional Arabic" pitchFamily="18" charset="-78"/>
            <a:cs typeface="Traditional Arabic" pitchFamily="18" charset="-78"/>
          </a:endParaRPr>
        </a:p>
      </dsp:txBody>
      <dsp:txXfrm>
        <a:off x="5204282" y="318689"/>
        <a:ext cx="2034029" cy="178294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FF00A-FFF7-483A-989A-7E406DB73FDF}">
      <dsp:nvSpPr>
        <dsp:cNvPr id="0" name=""/>
        <dsp:cNvSpPr/>
      </dsp:nvSpPr>
      <dsp:spPr>
        <a:xfrm>
          <a:off x="2105398" y="312038"/>
          <a:ext cx="4032504" cy="4032504"/>
        </a:xfrm>
        <a:prstGeom prst="pie">
          <a:avLst>
            <a:gd name="adj1" fmla="val 16200000"/>
            <a:gd name="adj2" fmla="val 180000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rtl="1">
            <a:lnSpc>
              <a:spcPct val="90000"/>
            </a:lnSpc>
            <a:spcBef>
              <a:spcPct val="0"/>
            </a:spcBef>
            <a:spcAft>
              <a:spcPct val="35000"/>
            </a:spcAft>
          </a:pPr>
          <a:r>
            <a:rPr lang="ar-SA" sz="3200" b="1" u="none" kern="1200" dirty="0" smtClean="0">
              <a:latin typeface="Traditional Arabic" pitchFamily="18" charset="-78"/>
              <a:cs typeface="Traditional Arabic" pitchFamily="18" charset="-78"/>
            </a:rPr>
            <a:t>أبو بكر الصديق</a:t>
          </a:r>
          <a:endParaRPr lang="ar-EG" sz="3200" u="none" kern="1200" dirty="0">
            <a:latin typeface="Traditional Arabic" pitchFamily="18" charset="-78"/>
            <a:cs typeface="Traditional Arabic" pitchFamily="18" charset="-78"/>
          </a:endParaRPr>
        </a:p>
      </dsp:txBody>
      <dsp:txXfrm>
        <a:off x="4230624" y="1166545"/>
        <a:ext cx="1440180" cy="1200150"/>
      </dsp:txXfrm>
    </dsp:sp>
    <dsp:sp modelId="{244F0398-A967-484F-A3BD-B0582F81C024}">
      <dsp:nvSpPr>
        <dsp:cNvPr id="0" name=""/>
        <dsp:cNvSpPr/>
      </dsp:nvSpPr>
      <dsp:spPr>
        <a:xfrm>
          <a:off x="2022347" y="456056"/>
          <a:ext cx="4032504" cy="4032504"/>
        </a:xfrm>
        <a:prstGeom prst="pie">
          <a:avLst>
            <a:gd name="adj1" fmla="val 1800000"/>
            <a:gd name="adj2" fmla="val 9000000"/>
          </a:avLst>
        </a:prstGeom>
        <a:solidFill>
          <a:schemeClr val="accent5">
            <a:hueOff val="-4966938"/>
            <a:satOff val="19906"/>
            <a:lumOff val="4314"/>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rtl="1">
            <a:lnSpc>
              <a:spcPct val="90000"/>
            </a:lnSpc>
            <a:spcBef>
              <a:spcPct val="0"/>
            </a:spcBef>
            <a:spcAft>
              <a:spcPct val="35000"/>
            </a:spcAft>
          </a:pPr>
          <a:r>
            <a:rPr lang="ar-SA" sz="3200" b="1" u="none" kern="1200" dirty="0" smtClean="0">
              <a:latin typeface="Traditional Arabic" pitchFamily="18" charset="-78"/>
              <a:cs typeface="Traditional Arabic" pitchFamily="18" charset="-78"/>
            </a:rPr>
            <a:t>عبد الرحمن بن عوف</a:t>
          </a:r>
          <a:endParaRPr lang="ar-EG" sz="3200" u="none" kern="1200" dirty="0">
            <a:latin typeface="Traditional Arabic" pitchFamily="18" charset="-78"/>
            <a:cs typeface="Traditional Arabic" pitchFamily="18" charset="-78"/>
          </a:endParaRPr>
        </a:p>
      </dsp:txBody>
      <dsp:txXfrm>
        <a:off x="2982467" y="3072384"/>
        <a:ext cx="2160270" cy="1056132"/>
      </dsp:txXfrm>
    </dsp:sp>
    <dsp:sp modelId="{DB2E636F-D6D2-4D93-8557-D212589A735F}">
      <dsp:nvSpPr>
        <dsp:cNvPr id="0" name=""/>
        <dsp:cNvSpPr/>
      </dsp:nvSpPr>
      <dsp:spPr>
        <a:xfrm>
          <a:off x="1939297" y="312038"/>
          <a:ext cx="4032504" cy="4032504"/>
        </a:xfrm>
        <a:prstGeom prst="pie">
          <a:avLst>
            <a:gd name="adj1" fmla="val 9000000"/>
            <a:gd name="adj2" fmla="val 16200000"/>
          </a:avLst>
        </a:prstGeom>
        <a:solidFill>
          <a:schemeClr val="accent5">
            <a:hueOff val="-9933876"/>
            <a:satOff val="39811"/>
            <a:lumOff val="862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rtl="1">
            <a:lnSpc>
              <a:spcPct val="90000"/>
            </a:lnSpc>
            <a:spcBef>
              <a:spcPct val="0"/>
            </a:spcBef>
            <a:spcAft>
              <a:spcPct val="35000"/>
            </a:spcAft>
          </a:pPr>
          <a:r>
            <a:rPr lang="ar-SA" sz="3200" b="1" u="none" kern="1200" dirty="0" smtClean="0">
              <a:latin typeface="Traditional Arabic" pitchFamily="18" charset="-78"/>
              <a:cs typeface="Traditional Arabic" pitchFamily="18" charset="-78"/>
            </a:rPr>
            <a:t>سعد بن عبادة</a:t>
          </a:r>
          <a:endParaRPr lang="ar-EG" sz="3200" u="none" kern="1200" dirty="0">
            <a:latin typeface="Traditional Arabic" pitchFamily="18" charset="-78"/>
            <a:cs typeface="Traditional Arabic" pitchFamily="18" charset="-78"/>
          </a:endParaRPr>
        </a:p>
      </dsp:txBody>
      <dsp:txXfrm>
        <a:off x="2406395" y="1166545"/>
        <a:ext cx="1440180" cy="1200150"/>
      </dsp:txXfrm>
    </dsp:sp>
    <dsp:sp modelId="{DE77A853-E138-48AE-ADCF-2695C92A9163}">
      <dsp:nvSpPr>
        <dsp:cNvPr id="0" name=""/>
        <dsp:cNvSpPr/>
      </dsp:nvSpPr>
      <dsp:spPr>
        <a:xfrm>
          <a:off x="1856100" y="62407"/>
          <a:ext cx="4531766" cy="4531766"/>
        </a:xfrm>
        <a:prstGeom prst="circularArrow">
          <a:avLst>
            <a:gd name="adj1" fmla="val 5085"/>
            <a:gd name="adj2" fmla="val 327528"/>
            <a:gd name="adj3" fmla="val 1472472"/>
            <a:gd name="adj4" fmla="val 16199432"/>
            <a:gd name="adj5" fmla="val 5932"/>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84C7B236-A9D6-4823-AF68-393F8CDBAFDF}">
      <dsp:nvSpPr>
        <dsp:cNvPr id="0" name=""/>
        <dsp:cNvSpPr/>
      </dsp:nvSpPr>
      <dsp:spPr>
        <a:xfrm>
          <a:off x="1772716" y="206170"/>
          <a:ext cx="4531766" cy="4531766"/>
        </a:xfrm>
        <a:prstGeom prst="circularArrow">
          <a:avLst>
            <a:gd name="adj1" fmla="val 5085"/>
            <a:gd name="adj2" fmla="val 327528"/>
            <a:gd name="adj3" fmla="val 8671970"/>
            <a:gd name="adj4" fmla="val 1800502"/>
            <a:gd name="adj5" fmla="val 5932"/>
          </a:avLst>
        </a:prstGeom>
        <a:solidFill>
          <a:schemeClr val="accent5">
            <a:hueOff val="-4966938"/>
            <a:satOff val="19906"/>
            <a:lumOff val="4314"/>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1AD37C3C-9E7F-47A3-A36C-98E4A2E8DB4C}">
      <dsp:nvSpPr>
        <dsp:cNvPr id="0" name=""/>
        <dsp:cNvSpPr/>
      </dsp:nvSpPr>
      <dsp:spPr>
        <a:xfrm>
          <a:off x="1689333" y="62407"/>
          <a:ext cx="4531766" cy="4531766"/>
        </a:xfrm>
        <a:prstGeom prst="circularArrow">
          <a:avLst>
            <a:gd name="adj1" fmla="val 5085"/>
            <a:gd name="adj2" fmla="val 327528"/>
            <a:gd name="adj3" fmla="val 15873039"/>
            <a:gd name="adj4" fmla="val 9000000"/>
            <a:gd name="adj5" fmla="val 5932"/>
          </a:avLst>
        </a:prstGeom>
        <a:solidFill>
          <a:schemeClr val="accent5">
            <a:hueOff val="-9933876"/>
            <a:satOff val="39811"/>
            <a:lumOff val="8628"/>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7.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2FE060F2-6F62-4548-B3E5-F8B8B6C40A6A}" type="datetimeFigureOut">
              <a:rPr lang="ar-EG" smtClean="0"/>
              <a:t>02/12/1442</a:t>
            </a:fld>
            <a:endParaRPr lang="ar-EG"/>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F0A82FB4-8DD7-46CD-83F9-597DE8A94331}" type="slidenum">
              <a:rPr lang="ar-EG" smtClean="0"/>
              <a:t>‹#›</a:t>
            </a:fld>
            <a:endParaRPr lang="ar-EG"/>
          </a:p>
        </p:txBody>
      </p:sp>
    </p:spTree>
    <p:extLst>
      <p:ext uri="{BB962C8B-B14F-4D97-AF65-F5344CB8AC3E}">
        <p14:creationId xmlns:p14="http://schemas.microsoft.com/office/powerpoint/2010/main" val="426660780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F0A82FB4-8DD7-46CD-83F9-597DE8A94331}" type="slidenum">
              <a:rPr lang="ar-EG" smtClean="0"/>
              <a:t>14</a:t>
            </a:fld>
            <a:endParaRPr lang="ar-EG"/>
          </a:p>
        </p:txBody>
      </p:sp>
    </p:spTree>
    <p:extLst>
      <p:ext uri="{BB962C8B-B14F-4D97-AF65-F5344CB8AC3E}">
        <p14:creationId xmlns:p14="http://schemas.microsoft.com/office/powerpoint/2010/main" val="20880277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F0A82FB4-8DD7-46CD-83F9-597DE8A94331}" type="slidenum">
              <a:rPr lang="ar-EG" smtClean="0">
                <a:solidFill>
                  <a:prstClr val="black"/>
                </a:solidFill>
              </a:rPr>
              <a:pPr/>
              <a:t>55</a:t>
            </a:fld>
            <a:endParaRPr lang="ar-EG">
              <a:solidFill>
                <a:prstClr val="black"/>
              </a:solidFill>
            </a:endParaRPr>
          </a:p>
        </p:txBody>
      </p:sp>
    </p:spTree>
    <p:extLst>
      <p:ext uri="{BB962C8B-B14F-4D97-AF65-F5344CB8AC3E}">
        <p14:creationId xmlns:p14="http://schemas.microsoft.com/office/powerpoint/2010/main" val="2693512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F0A82FB4-8DD7-46CD-83F9-597DE8A94331}" type="slidenum">
              <a:rPr lang="ar-EG" smtClean="0"/>
              <a:t>61</a:t>
            </a:fld>
            <a:endParaRPr lang="ar-EG"/>
          </a:p>
        </p:txBody>
      </p:sp>
    </p:spTree>
    <p:extLst>
      <p:ext uri="{BB962C8B-B14F-4D97-AF65-F5344CB8AC3E}">
        <p14:creationId xmlns:p14="http://schemas.microsoft.com/office/powerpoint/2010/main" val="3987316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F0A82FB4-8DD7-46CD-83F9-597DE8A94331}" type="slidenum">
              <a:rPr lang="ar-EG" smtClean="0"/>
              <a:t>16</a:t>
            </a:fld>
            <a:endParaRPr lang="ar-EG"/>
          </a:p>
        </p:txBody>
      </p:sp>
    </p:spTree>
    <p:extLst>
      <p:ext uri="{BB962C8B-B14F-4D97-AF65-F5344CB8AC3E}">
        <p14:creationId xmlns:p14="http://schemas.microsoft.com/office/powerpoint/2010/main" val="83024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F0A82FB4-8DD7-46CD-83F9-597DE8A94331}" type="slidenum">
              <a:rPr lang="ar-EG" smtClean="0"/>
              <a:t>17</a:t>
            </a:fld>
            <a:endParaRPr lang="ar-EG"/>
          </a:p>
        </p:txBody>
      </p:sp>
    </p:spTree>
    <p:extLst>
      <p:ext uri="{BB962C8B-B14F-4D97-AF65-F5344CB8AC3E}">
        <p14:creationId xmlns:p14="http://schemas.microsoft.com/office/powerpoint/2010/main" val="1294038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F0A82FB4-8DD7-46CD-83F9-597DE8A94331}" type="slidenum">
              <a:rPr lang="ar-EG" smtClean="0"/>
              <a:t>23</a:t>
            </a:fld>
            <a:endParaRPr lang="ar-EG"/>
          </a:p>
        </p:txBody>
      </p:sp>
    </p:spTree>
    <p:extLst>
      <p:ext uri="{BB962C8B-B14F-4D97-AF65-F5344CB8AC3E}">
        <p14:creationId xmlns:p14="http://schemas.microsoft.com/office/powerpoint/2010/main" val="269351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F0A82FB4-8DD7-46CD-83F9-597DE8A94331}" type="slidenum">
              <a:rPr lang="ar-EG" smtClean="0"/>
              <a:t>28</a:t>
            </a:fld>
            <a:endParaRPr lang="ar-EG"/>
          </a:p>
        </p:txBody>
      </p:sp>
    </p:spTree>
    <p:extLst>
      <p:ext uri="{BB962C8B-B14F-4D97-AF65-F5344CB8AC3E}">
        <p14:creationId xmlns:p14="http://schemas.microsoft.com/office/powerpoint/2010/main" val="2564144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F0A82FB4-8DD7-46CD-83F9-597DE8A94331}" type="slidenum">
              <a:rPr lang="ar-EG" smtClean="0"/>
              <a:t>36</a:t>
            </a:fld>
            <a:endParaRPr lang="ar-EG"/>
          </a:p>
        </p:txBody>
      </p:sp>
    </p:spTree>
    <p:extLst>
      <p:ext uri="{BB962C8B-B14F-4D97-AF65-F5344CB8AC3E}">
        <p14:creationId xmlns:p14="http://schemas.microsoft.com/office/powerpoint/2010/main" val="778867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F0A82FB4-8DD7-46CD-83F9-597DE8A94331}" type="slidenum">
              <a:rPr lang="ar-EG" smtClean="0"/>
              <a:t>37</a:t>
            </a:fld>
            <a:endParaRPr lang="ar-EG"/>
          </a:p>
        </p:txBody>
      </p:sp>
    </p:spTree>
    <p:extLst>
      <p:ext uri="{BB962C8B-B14F-4D97-AF65-F5344CB8AC3E}">
        <p14:creationId xmlns:p14="http://schemas.microsoft.com/office/powerpoint/2010/main" val="962334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F0A82FB4-8DD7-46CD-83F9-597DE8A94331}" type="slidenum">
              <a:rPr lang="ar-EG" smtClean="0"/>
              <a:t>40</a:t>
            </a:fld>
            <a:endParaRPr lang="ar-EG"/>
          </a:p>
        </p:txBody>
      </p:sp>
    </p:spTree>
    <p:extLst>
      <p:ext uri="{BB962C8B-B14F-4D97-AF65-F5344CB8AC3E}">
        <p14:creationId xmlns:p14="http://schemas.microsoft.com/office/powerpoint/2010/main" val="366442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F0A82FB4-8DD7-46CD-83F9-597DE8A94331}" type="slidenum">
              <a:rPr lang="ar-EG" smtClean="0"/>
              <a:t>41</a:t>
            </a:fld>
            <a:endParaRPr lang="ar-EG"/>
          </a:p>
        </p:txBody>
      </p:sp>
    </p:spTree>
    <p:extLst>
      <p:ext uri="{BB962C8B-B14F-4D97-AF65-F5344CB8AC3E}">
        <p14:creationId xmlns:p14="http://schemas.microsoft.com/office/powerpoint/2010/main" val="3343494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8327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39294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751710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024579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565050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676155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871979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233414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576335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79576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190643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3608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574200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396200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291140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673143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905017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189559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188843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667916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709947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69661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00014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116168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667034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614553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961374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471156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355756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825880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959595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991135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758603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79661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360625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642248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523209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028052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615881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337986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373457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767148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046783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187578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65468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515695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192550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50562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250124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799274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669664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6406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81808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725454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137334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09756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59375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8222814"/>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378262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879167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689385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213201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370872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625782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630504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329107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01726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89116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986208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566702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409701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605289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122787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465019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p>
            <a:fld id="{FE1E197E-C6AC-49B6-B0D9-D59E268B5040}" type="datetimeFigureOut">
              <a:rPr lang="ar-EG" smtClean="0">
                <a:solidFill>
                  <a:prstClr val="black">
                    <a:tint val="75000"/>
                  </a:prstClr>
                </a:solidFill>
              </a:rPr>
              <a:pPr/>
              <a:t>02/12/1442</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44C8ABB5-9445-4B2C-B881-236DDB5B59D4}"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351759625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FE1E197E-C6AC-49B6-B0D9-D59E268B5040}" type="datetimeFigureOut">
              <a:rPr lang="ar-EG" smtClean="0">
                <a:solidFill>
                  <a:prstClr val="black">
                    <a:tint val="75000"/>
                  </a:prstClr>
                </a:solidFill>
              </a:rPr>
              <a:pPr/>
              <a:t>02/12/1442</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44C8ABB5-9445-4B2C-B881-236DDB5B59D4}"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125915282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1E197E-C6AC-49B6-B0D9-D59E268B5040}" type="datetimeFigureOut">
              <a:rPr lang="ar-EG" smtClean="0">
                <a:solidFill>
                  <a:prstClr val="black">
                    <a:tint val="75000"/>
                  </a:prstClr>
                </a:solidFill>
              </a:rPr>
              <a:pPr/>
              <a:t>02/12/1442</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44C8ABB5-9445-4B2C-B881-236DDB5B59D4}"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56957773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p>
            <a:fld id="{FE1E197E-C6AC-49B6-B0D9-D59E268B5040}" type="datetimeFigureOut">
              <a:rPr lang="ar-EG" smtClean="0">
                <a:solidFill>
                  <a:prstClr val="black">
                    <a:tint val="75000"/>
                  </a:prstClr>
                </a:solidFill>
              </a:rPr>
              <a:pPr/>
              <a:t>02/12/1442</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fld id="{44C8ABB5-9445-4B2C-B881-236DDB5B59D4}"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3941468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60054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p>
            <a:fld id="{FE1E197E-C6AC-49B6-B0D9-D59E268B5040}" type="datetimeFigureOut">
              <a:rPr lang="ar-EG" smtClean="0">
                <a:solidFill>
                  <a:prstClr val="black">
                    <a:tint val="75000"/>
                  </a:prstClr>
                </a:solidFill>
              </a:rPr>
              <a:pPr/>
              <a:t>02/12/1442</a:t>
            </a:fld>
            <a:endParaRPr lang="ar-EG">
              <a:solidFill>
                <a:prstClr val="black">
                  <a:tint val="75000"/>
                </a:prstClr>
              </a:solidFill>
            </a:endParaRPr>
          </a:p>
        </p:txBody>
      </p:sp>
      <p:sp>
        <p:nvSpPr>
          <p:cNvPr id="8" name="Footer Placeholder 7"/>
          <p:cNvSpPr>
            <a:spLocks noGrp="1"/>
          </p:cNvSpPr>
          <p:nvPr>
            <p:ph type="ftr" sz="quarter" idx="11"/>
          </p:nvPr>
        </p:nvSpPr>
        <p:spPr/>
        <p:txBody>
          <a:bodyPr/>
          <a:lstStyle/>
          <a:p>
            <a:endParaRPr lang="ar-EG">
              <a:solidFill>
                <a:prstClr val="black">
                  <a:tint val="75000"/>
                </a:prstClr>
              </a:solidFill>
            </a:endParaRPr>
          </a:p>
        </p:txBody>
      </p:sp>
      <p:sp>
        <p:nvSpPr>
          <p:cNvPr id="9" name="Slide Number Placeholder 8"/>
          <p:cNvSpPr>
            <a:spLocks noGrp="1"/>
          </p:cNvSpPr>
          <p:nvPr>
            <p:ph type="sldNum" sz="quarter" idx="12"/>
          </p:nvPr>
        </p:nvSpPr>
        <p:spPr/>
        <p:txBody>
          <a:bodyPr/>
          <a:lstStyle/>
          <a:p>
            <a:fld id="{44C8ABB5-9445-4B2C-B881-236DDB5B59D4}"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342315397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p>
            <a:fld id="{FE1E197E-C6AC-49B6-B0D9-D59E268B5040}" type="datetimeFigureOut">
              <a:rPr lang="ar-EG" smtClean="0">
                <a:solidFill>
                  <a:prstClr val="black">
                    <a:tint val="75000"/>
                  </a:prstClr>
                </a:solidFill>
              </a:rPr>
              <a:pPr/>
              <a:t>02/12/1442</a:t>
            </a:fld>
            <a:endParaRPr lang="ar-EG">
              <a:solidFill>
                <a:prstClr val="black">
                  <a:tint val="75000"/>
                </a:prstClr>
              </a:solidFill>
            </a:endParaRPr>
          </a:p>
        </p:txBody>
      </p:sp>
      <p:sp>
        <p:nvSpPr>
          <p:cNvPr id="4" name="Footer Placeholder 3"/>
          <p:cNvSpPr>
            <a:spLocks noGrp="1"/>
          </p:cNvSpPr>
          <p:nvPr>
            <p:ph type="ftr" sz="quarter" idx="11"/>
          </p:nvPr>
        </p:nvSpPr>
        <p:spPr/>
        <p:txBody>
          <a:bodyPr/>
          <a:lstStyle/>
          <a:p>
            <a:endParaRPr lang="ar-EG">
              <a:solidFill>
                <a:prstClr val="black">
                  <a:tint val="75000"/>
                </a:prstClr>
              </a:solidFill>
            </a:endParaRPr>
          </a:p>
        </p:txBody>
      </p:sp>
      <p:sp>
        <p:nvSpPr>
          <p:cNvPr id="5" name="Slide Number Placeholder 4"/>
          <p:cNvSpPr>
            <a:spLocks noGrp="1"/>
          </p:cNvSpPr>
          <p:nvPr>
            <p:ph type="sldNum" sz="quarter" idx="12"/>
          </p:nvPr>
        </p:nvSpPr>
        <p:spPr/>
        <p:txBody>
          <a:bodyPr/>
          <a:lstStyle/>
          <a:p>
            <a:fld id="{44C8ABB5-9445-4B2C-B881-236DDB5B59D4}"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415002240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1E197E-C6AC-49B6-B0D9-D59E268B5040}" type="datetimeFigureOut">
              <a:rPr lang="ar-EG" smtClean="0">
                <a:solidFill>
                  <a:prstClr val="black">
                    <a:tint val="75000"/>
                  </a:prstClr>
                </a:solidFill>
              </a:rPr>
              <a:pPr/>
              <a:t>02/12/1442</a:t>
            </a:fld>
            <a:endParaRPr lang="ar-EG">
              <a:solidFill>
                <a:prstClr val="black">
                  <a:tint val="75000"/>
                </a:prstClr>
              </a:solidFill>
            </a:endParaRPr>
          </a:p>
        </p:txBody>
      </p:sp>
      <p:sp>
        <p:nvSpPr>
          <p:cNvPr id="3" name="Footer Placeholder 2"/>
          <p:cNvSpPr>
            <a:spLocks noGrp="1"/>
          </p:cNvSpPr>
          <p:nvPr>
            <p:ph type="ftr" sz="quarter" idx="11"/>
          </p:nvPr>
        </p:nvSpPr>
        <p:spPr/>
        <p:txBody>
          <a:bodyPr/>
          <a:lstStyle/>
          <a:p>
            <a:endParaRPr lang="ar-EG">
              <a:solidFill>
                <a:prstClr val="black">
                  <a:tint val="75000"/>
                </a:prstClr>
              </a:solidFill>
            </a:endParaRPr>
          </a:p>
        </p:txBody>
      </p:sp>
      <p:sp>
        <p:nvSpPr>
          <p:cNvPr id="4" name="Slide Number Placeholder 3"/>
          <p:cNvSpPr>
            <a:spLocks noGrp="1"/>
          </p:cNvSpPr>
          <p:nvPr>
            <p:ph type="sldNum" sz="quarter" idx="12"/>
          </p:nvPr>
        </p:nvSpPr>
        <p:spPr/>
        <p:txBody>
          <a:bodyPr/>
          <a:lstStyle/>
          <a:p>
            <a:fld id="{44C8ABB5-9445-4B2C-B881-236DDB5B59D4}"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400771058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E197E-C6AC-49B6-B0D9-D59E268B5040}" type="datetimeFigureOut">
              <a:rPr lang="ar-EG" smtClean="0">
                <a:solidFill>
                  <a:prstClr val="black">
                    <a:tint val="75000"/>
                  </a:prstClr>
                </a:solidFill>
              </a:rPr>
              <a:pPr/>
              <a:t>02/12/1442</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fld id="{44C8ABB5-9445-4B2C-B881-236DDB5B59D4}"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212072694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E197E-C6AC-49B6-B0D9-D59E268B5040}" type="datetimeFigureOut">
              <a:rPr lang="ar-EG" smtClean="0">
                <a:solidFill>
                  <a:prstClr val="black">
                    <a:tint val="75000"/>
                  </a:prstClr>
                </a:solidFill>
              </a:rPr>
              <a:pPr/>
              <a:t>02/12/1442</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fld id="{44C8ABB5-9445-4B2C-B881-236DDB5B59D4}"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83314973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FE1E197E-C6AC-49B6-B0D9-D59E268B5040}" type="datetimeFigureOut">
              <a:rPr lang="ar-EG" smtClean="0">
                <a:solidFill>
                  <a:prstClr val="black">
                    <a:tint val="75000"/>
                  </a:prstClr>
                </a:solidFill>
              </a:rPr>
              <a:pPr/>
              <a:t>02/12/1442</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44C8ABB5-9445-4B2C-B881-236DDB5B59D4}"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73934334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FE1E197E-C6AC-49B6-B0D9-D59E268B5040}" type="datetimeFigureOut">
              <a:rPr lang="ar-EG" smtClean="0">
                <a:solidFill>
                  <a:prstClr val="black">
                    <a:tint val="75000"/>
                  </a:prstClr>
                </a:solidFill>
              </a:rPr>
              <a:pPr/>
              <a:t>02/12/1442</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fld id="{44C8ABB5-9445-4B2C-B881-236DDB5B59D4}" type="slidenum">
              <a:rPr lang="ar-EG" smtClean="0">
                <a:solidFill>
                  <a:prstClr val="black">
                    <a:tint val="75000"/>
                  </a:prstClr>
                </a:solidFill>
              </a:rPr>
              <a:pPr/>
              <a:t>‹#›</a:t>
            </a:fld>
            <a:endParaRPr lang="ar-EG">
              <a:solidFill>
                <a:prstClr val="black">
                  <a:tint val="75000"/>
                </a:prstClr>
              </a:solidFill>
            </a:endParaRPr>
          </a:p>
        </p:txBody>
      </p:sp>
    </p:spTree>
    <p:extLst>
      <p:ext uri="{BB962C8B-B14F-4D97-AF65-F5344CB8AC3E}">
        <p14:creationId xmlns:p14="http://schemas.microsoft.com/office/powerpoint/2010/main" val="333168819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1788936"/>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3202993"/>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13962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830993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010841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649231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477043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829787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4615355"/>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399259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758674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1799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7223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97054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6401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11768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10377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90350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03477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90732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88119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47073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05908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679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78566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67582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22404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35386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66024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43407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45294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50819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60448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39440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7058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82178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00046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46330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35582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8775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93537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868224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97685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01616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12704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6735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91410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71107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26358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929902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593899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500650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90758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46001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93793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12780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7550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48308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809871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80694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082375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537136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20363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253135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126469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78321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015685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8098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460217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825594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523096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719938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229248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02458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6630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316805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08651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p>
            <a:fld id="{1D8BD707-D9CF-40AE-B4C6-C98DA3205C09}" type="datetimeFigureOut">
              <a:rPr lang="en-US" smtClean="0"/>
              <a:pPr/>
              <a:t>7/11/2021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97513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1D8BD707-D9CF-40AE-B4C6-C98DA3205C09}" type="datetimeFigureOut">
              <a:rPr lang="en-US" smtClean="0"/>
              <a:pPr/>
              <a:t>7/11/2021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07012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27503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0622598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p>
            <a:fld id="{1D8BD707-D9CF-40AE-B4C6-C98DA3205C09}" type="datetimeFigureOut">
              <a:rPr lang="en-US" smtClean="0"/>
              <a:pPr/>
              <a:t>7/11/2021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5917565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p>
            <a:fld id="{1D8BD707-D9CF-40AE-B4C6-C98DA3205C09}" type="datetimeFigureOut">
              <a:rPr lang="en-US" smtClean="0"/>
              <a:pPr/>
              <a:t>7/11/2021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4472693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p>
            <a:fld id="{1D8BD707-D9CF-40AE-B4C6-C98DA3205C09}" type="datetimeFigureOut">
              <a:rPr lang="en-US" smtClean="0"/>
              <a:pPr/>
              <a:t>7/11/2021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9504793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927662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2237015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4047787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1D8BD707-D9CF-40AE-B4C6-C98DA3205C09}" type="datetimeFigureOut">
              <a:rPr lang="en-US" smtClean="0"/>
              <a:pPr/>
              <a:t>7/11/2021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0426811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1D8BD707-D9CF-40AE-B4C6-C98DA3205C09}" type="datetimeFigureOut">
              <a:rPr lang="en-US" smtClean="0"/>
              <a:pPr/>
              <a:t>7/11/2021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8447947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9832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108290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58964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903962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124624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603018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28973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406462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850844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884001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073451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5628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99665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6902156"/>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85429"/>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4677017"/>
      </p:ext>
    </p:extLst>
  </p:cSld>
  <p:clrMap bg1="lt1" tx1="dk1" bg2="lt2" tx2="dk2" accent1="accent1" accent2="accent2" accent3="accent3" accent4="accent4" accent5="accent5" accent6="accent6" hlink="hlink" folHlink="folHlink"/>
  <p:sldLayoutIdLst>
    <p:sldLayoutId id="2147484393" r:id="rId1"/>
    <p:sldLayoutId id="2147484394" r:id="rId2"/>
    <p:sldLayoutId id="2147484395" r:id="rId3"/>
    <p:sldLayoutId id="2147484396" r:id="rId4"/>
    <p:sldLayoutId id="2147484397" r:id="rId5"/>
    <p:sldLayoutId id="2147484398" r:id="rId6"/>
    <p:sldLayoutId id="2147484399" r:id="rId7"/>
    <p:sldLayoutId id="2147484400" r:id="rId8"/>
    <p:sldLayoutId id="2147484401" r:id="rId9"/>
    <p:sldLayoutId id="2147484402" r:id="rId10"/>
    <p:sldLayoutId id="21474844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2572189"/>
      </p:ext>
    </p:extLst>
  </p:cSld>
  <p:clrMap bg1="lt1" tx1="dk1" bg2="lt2" tx2="dk2" accent1="accent1" accent2="accent2" accent3="accent3" accent4="accent4" accent5="accent5" accent6="accent6" hlink="hlink" folHlink="folHlink"/>
  <p:sldLayoutIdLst>
    <p:sldLayoutId id="2147484405" r:id="rId1"/>
    <p:sldLayoutId id="2147484406" r:id="rId2"/>
    <p:sldLayoutId id="2147484407" r:id="rId3"/>
    <p:sldLayoutId id="2147484408" r:id="rId4"/>
    <p:sldLayoutId id="2147484409" r:id="rId5"/>
    <p:sldLayoutId id="2147484410" r:id="rId6"/>
    <p:sldLayoutId id="2147484411" r:id="rId7"/>
    <p:sldLayoutId id="2147484412" r:id="rId8"/>
    <p:sldLayoutId id="2147484413" r:id="rId9"/>
    <p:sldLayoutId id="2147484414" r:id="rId10"/>
    <p:sldLayoutId id="21474844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4009662"/>
      </p:ext>
    </p:extLst>
  </p:cSld>
  <p:clrMap bg1="lt1" tx1="dk1" bg2="lt2" tx2="dk2" accent1="accent1" accent2="accent2" accent3="accent3" accent4="accent4" accent5="accent5" accent6="accent6" hlink="hlink" folHlink="folHlink"/>
  <p:sldLayoutIdLst>
    <p:sldLayoutId id="2147484417" r:id="rId1"/>
    <p:sldLayoutId id="2147484418" r:id="rId2"/>
    <p:sldLayoutId id="2147484419" r:id="rId3"/>
    <p:sldLayoutId id="2147484420" r:id="rId4"/>
    <p:sldLayoutId id="2147484421" r:id="rId5"/>
    <p:sldLayoutId id="2147484422" r:id="rId6"/>
    <p:sldLayoutId id="2147484423" r:id="rId7"/>
    <p:sldLayoutId id="2147484424" r:id="rId8"/>
    <p:sldLayoutId id="2147484425" r:id="rId9"/>
    <p:sldLayoutId id="2147484426" r:id="rId10"/>
    <p:sldLayoutId id="214748442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ar-EG"/>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2"/>
          </p:nvPr>
        </p:nvSpPr>
        <p:spPr>
          <a:xfrm>
            <a:off x="6553200" y="6356352"/>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57200" y="6356352"/>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4047769"/>
      </p:ext>
    </p:extLst>
  </p:cSld>
  <p:clrMap bg1="lt1" tx1="dk1" bg2="lt2" tx2="dk2" accent1="accent1" accent2="accent2" accent3="accent3" accent4="accent4" accent5="accent5" accent6="accent6" hlink="hlink" folHlink="folHlink"/>
  <p:sldLayoutIdLst>
    <p:sldLayoutId id="2147484429" r:id="rId1"/>
    <p:sldLayoutId id="2147484430" r:id="rId2"/>
    <p:sldLayoutId id="2147484431" r:id="rId3"/>
    <p:sldLayoutId id="2147484432" r:id="rId4"/>
    <p:sldLayoutId id="2147484433" r:id="rId5"/>
    <p:sldLayoutId id="2147484434" r:id="rId6"/>
    <p:sldLayoutId id="2147484435" r:id="rId7"/>
    <p:sldLayoutId id="2147484436" r:id="rId8"/>
    <p:sldLayoutId id="2147484437" r:id="rId9"/>
    <p:sldLayoutId id="2147484438" r:id="rId10"/>
    <p:sldLayoutId id="214748443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ar-EG"/>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rtl="1"/>
            <a:fld id="{FE1E197E-C6AC-49B6-B0D9-D59E268B5040}" type="datetimeFigureOut">
              <a:rPr lang="ar-EG" smtClean="0">
                <a:solidFill>
                  <a:prstClr val="black">
                    <a:tint val="75000"/>
                  </a:prstClr>
                </a:solidFill>
              </a:rPr>
              <a:pPr rtl="1"/>
              <a:t>02/12/1442</a:t>
            </a:fld>
            <a:endParaRPr lang="ar-EG">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rtl="1"/>
            <a:endParaRPr lang="ar-EG">
              <a:solidFill>
                <a:prstClr val="black">
                  <a:tint val="75000"/>
                </a:prstClr>
              </a:solidFill>
            </a:endParaRP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rtl="1"/>
            <a:fld id="{44C8ABB5-9445-4B2C-B881-236DDB5B59D4}" type="slidenum">
              <a:rPr lang="ar-EG" smtClean="0">
                <a:solidFill>
                  <a:prstClr val="black">
                    <a:tint val="75000"/>
                  </a:prstClr>
                </a:solidFill>
              </a:rPr>
              <a:pPr rtl="1"/>
              <a:t>‹#›</a:t>
            </a:fld>
            <a:endParaRPr lang="ar-EG">
              <a:solidFill>
                <a:prstClr val="black">
                  <a:tint val="75000"/>
                </a:prstClr>
              </a:solidFill>
            </a:endParaRPr>
          </a:p>
        </p:txBody>
      </p:sp>
    </p:spTree>
    <p:extLst>
      <p:ext uri="{BB962C8B-B14F-4D97-AF65-F5344CB8AC3E}">
        <p14:creationId xmlns:p14="http://schemas.microsoft.com/office/powerpoint/2010/main" val="4222731805"/>
      </p:ext>
    </p:extLst>
  </p:cSld>
  <p:clrMap bg1="lt1" tx1="dk1" bg2="lt2" tx2="dk2" accent1="accent1" accent2="accent2" accent3="accent3" accent4="accent4" accent5="accent5" accent6="accent6" hlink="hlink" folHlink="folHlink"/>
  <p:sldLayoutIdLst>
    <p:sldLayoutId id="2147484441" r:id="rId1"/>
    <p:sldLayoutId id="2147484442" r:id="rId2"/>
    <p:sldLayoutId id="2147484443" r:id="rId3"/>
    <p:sldLayoutId id="2147484444" r:id="rId4"/>
    <p:sldLayoutId id="2147484445" r:id="rId5"/>
    <p:sldLayoutId id="2147484446" r:id="rId6"/>
    <p:sldLayoutId id="2147484447" r:id="rId7"/>
    <p:sldLayoutId id="2147484448" r:id="rId8"/>
    <p:sldLayoutId id="2147484449" r:id="rId9"/>
    <p:sldLayoutId id="2147484450" r:id="rId10"/>
    <p:sldLayoutId id="2147484451"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ar-EG"/>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7211561"/>
      </p:ext>
    </p:extLst>
  </p:cSld>
  <p:clrMap bg1="lt1" tx1="dk1" bg2="lt2" tx2="dk2" accent1="accent1" accent2="accent2" accent3="accent3" accent4="accent4" accent5="accent5" accent6="accent6" hlink="hlink" folHlink="folHlink"/>
  <p:sldLayoutIdLst>
    <p:sldLayoutId id="2147484453" r:id="rId1"/>
    <p:sldLayoutId id="2147484454" r:id="rId2"/>
    <p:sldLayoutId id="2147484455" r:id="rId3"/>
    <p:sldLayoutId id="2147484456" r:id="rId4"/>
    <p:sldLayoutId id="2147484457" r:id="rId5"/>
    <p:sldLayoutId id="2147484458" r:id="rId6"/>
    <p:sldLayoutId id="2147484459" r:id="rId7"/>
    <p:sldLayoutId id="2147484460" r:id="rId8"/>
    <p:sldLayoutId id="2147484461" r:id="rId9"/>
    <p:sldLayoutId id="2147484462" r:id="rId10"/>
    <p:sldLayoutId id="214748446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39714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728006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405460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205030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62972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837891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ar-EG"/>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2"/>
          </p:nvPr>
        </p:nvSpPr>
        <p:spPr>
          <a:xfrm>
            <a:off x="6553200" y="6356352"/>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57200" y="6356352"/>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2375918"/>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7/11/2021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2387530"/>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6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3.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7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8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9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5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xml"/><Relationship Id="rId1" Type="http://schemas.openxmlformats.org/officeDocument/2006/relationships/slideLayout" Target="../slideLayouts/slideLayout10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0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06.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0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106.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0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06.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06.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0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06.xml"/></Relationships>
</file>

<file path=ppt/slides/_rels/slide3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06.xml"/></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6.xml"/><Relationship Id="rId1" Type="http://schemas.openxmlformats.org/officeDocument/2006/relationships/slideLayout" Target="../slideLayouts/slideLayout106.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7.xml"/><Relationship Id="rId1" Type="http://schemas.openxmlformats.org/officeDocument/2006/relationships/slideLayout" Target="../slideLayouts/slideLayout106.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72.xml"/></Relationships>
</file>

<file path=ppt/slides/_rels/slide3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8.xml"/><Relationship Id="rId1" Type="http://schemas.openxmlformats.org/officeDocument/2006/relationships/slideLayout" Target="../slideLayouts/slideLayout40.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9.xml"/><Relationship Id="rId1" Type="http://schemas.openxmlformats.org/officeDocument/2006/relationships/slideLayout" Target="../slideLayouts/slideLayout40.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83.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3.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diagramLayout" Target="../diagrams/layout16.xml"/><Relationship Id="rId7" Type="http://schemas.openxmlformats.org/officeDocument/2006/relationships/diagramData" Target="../diagrams/data17.xml"/><Relationship Id="rId2" Type="http://schemas.openxmlformats.org/officeDocument/2006/relationships/diagramData" Target="../diagrams/data16.xml"/><Relationship Id="rId1" Type="http://schemas.openxmlformats.org/officeDocument/2006/relationships/slideLayout" Target="../slideLayouts/slideLayout34.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_rels/slide4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84.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84.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4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84.xml"/></Relationships>
</file>

<file path=ppt/slides/_rels/slide4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84.xml"/></Relationships>
</file>

<file path=ppt/slides/_rels/slide4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8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5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5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4.xml"/></Relationships>
</file>

<file path=ppt/slides/_rels/slide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0.xml"/><Relationship Id="rId1" Type="http://schemas.openxmlformats.org/officeDocument/2006/relationships/slideLayout" Target="../slideLayouts/slideLayout40.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40.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40.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5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84.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84.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6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84.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84.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6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2.jpeg"/><Relationship Id="rId1" Type="http://schemas.openxmlformats.org/officeDocument/2006/relationships/slideLayout" Target="../slideLayouts/slideLayout84.xml"/><Relationship Id="rId4" Type="http://schemas.openxmlformats.org/officeDocument/2006/relationships/image" Target="../media/image33.jpeg"/></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84.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34.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117.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6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9.jpeg"/><Relationship Id="rId1" Type="http://schemas.openxmlformats.org/officeDocument/2006/relationships/slideLayout" Target="../slideLayouts/slideLayout117.xml"/></Relationships>
</file>

<file path=ppt/slides/_rels/slide69.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1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0.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17.xml"/></Relationships>
</file>

<file path=ppt/slides/_rels/slide7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117.xml"/></Relationships>
</file>

<file path=ppt/slides/_rels/slide7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7.xml"/></Relationships>
</file>

<file path=ppt/slides/_rels/slide7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g"/><Relationship Id="rId1" Type="http://schemas.openxmlformats.org/officeDocument/2006/relationships/slideLayout" Target="../slideLayouts/slideLayout117.xml"/></Relationships>
</file>

<file path=ppt/slides/_rels/slide74.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17.xml"/></Relationships>
</file>

<file path=ppt/slides/_rels/slide7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0.xml"/></Relationships>
</file>

<file path=ppt/slides/_rels/slide7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22.xml"/></Relationships>
</file>

<file path=ppt/slides/_rels/slide7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3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226503" y="5943600"/>
            <a:ext cx="3429002" cy="762000"/>
          </a:xfrm>
        </p:spPr>
        <p:style>
          <a:lnRef idx="0">
            <a:schemeClr val="accent4"/>
          </a:lnRef>
          <a:fillRef idx="3">
            <a:schemeClr val="accent4"/>
          </a:fillRef>
          <a:effectRef idx="3">
            <a:schemeClr val="accent4"/>
          </a:effectRef>
          <a:fontRef idx="minor">
            <a:schemeClr val="lt1"/>
          </a:fontRef>
        </p:style>
        <p:txBody>
          <a:bodyPr>
            <a:normAutofit/>
          </a:bodyPr>
          <a:lstStyle/>
          <a:p>
            <a:pPr algn="r"/>
            <a:r>
              <a:rPr lang="ar-EG" b="1" dirty="0" smtClean="0">
                <a:solidFill>
                  <a:schemeClr val="tx1"/>
                </a:solidFill>
                <a:latin typeface="Traditional Arabic" pitchFamily="18" charset="-78"/>
                <a:cs typeface="Traditional Arabic" pitchFamily="18" charset="-78"/>
              </a:rPr>
              <a:t>بقيادة المدرب: </a:t>
            </a:r>
            <a:r>
              <a:rPr lang="ar-E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raditional Arabic" pitchFamily="18" charset="-78"/>
                <a:cs typeface="Traditional Arabic" pitchFamily="18" charset="-78"/>
              </a:rPr>
              <a:t>...........</a:t>
            </a:r>
            <a:endParaRPr lang="ar-EG"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raditional Arabic" pitchFamily="18" charset="-78"/>
              <a:cs typeface="Traditional Arabic" pitchFamily="18" charset="-78"/>
            </a:endParaRPr>
          </a:p>
        </p:txBody>
      </p:sp>
      <p:sp>
        <p:nvSpPr>
          <p:cNvPr id="4" name="Rectangle 3"/>
          <p:cNvSpPr>
            <a:spLocks noChangeArrowheads="1"/>
          </p:cNvSpPr>
          <p:nvPr/>
        </p:nvSpPr>
        <p:spPr bwMode="auto">
          <a:xfrm>
            <a:off x="8983494" y="250195"/>
            <a:ext cx="31290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6"/>
          <p:cNvSpPr>
            <a:spLocks noChangeArrowheads="1"/>
          </p:cNvSpPr>
          <p:nvPr/>
        </p:nvSpPr>
        <p:spPr bwMode="auto">
          <a:xfrm>
            <a:off x="9111671" y="42493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1763713" algn="l"/>
              </a:tabLst>
            </a:pP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Explosion 2 7"/>
          <p:cNvSpPr/>
          <p:nvPr/>
        </p:nvSpPr>
        <p:spPr>
          <a:xfrm>
            <a:off x="2416629" y="286481"/>
            <a:ext cx="4815114" cy="2497639"/>
          </a:xfrm>
          <a:prstGeom prst="irregularSeal2">
            <a:avLst/>
          </a:pr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EG" sz="3200" b="1" dirty="0" smtClean="0">
                <a:solidFill>
                  <a:srgbClr val="FFFFFF"/>
                </a:solidFill>
                <a:effectLst/>
                <a:latin typeface="Calibri"/>
                <a:ea typeface="Calibri"/>
                <a:cs typeface="Traditional Arabic"/>
              </a:rPr>
              <a:t>وزير </a:t>
            </a:r>
            <a:r>
              <a:rPr lang="ar-EG" sz="3200" b="1" dirty="0">
                <a:solidFill>
                  <a:srgbClr val="FFFFFF"/>
                </a:solidFill>
                <a:effectLst/>
                <a:latin typeface="Calibri"/>
                <a:ea typeface="Calibri"/>
                <a:cs typeface="Traditional Arabic"/>
              </a:rPr>
              <a:t>مالية الأسرة</a:t>
            </a:r>
            <a:endParaRPr lang="en-US" sz="1400" dirty="0">
              <a:effectLst/>
              <a:latin typeface="Calibri"/>
              <a:ea typeface="Calibri"/>
              <a:cs typeface="Arial"/>
            </a:endParaRPr>
          </a:p>
        </p:txBody>
      </p:sp>
      <p:pic>
        <p:nvPicPr>
          <p:cNvPr id="9" name="Picture 8"/>
          <p:cNvPicPr/>
          <p:nvPr/>
        </p:nvPicPr>
        <p:blipFill>
          <a:blip r:embed="rId2">
            <a:extLst>
              <a:ext uri="{28A0092B-C50C-407E-A947-70E740481C1C}">
                <a14:useLocalDpi xmlns:a14="http://schemas.microsoft.com/office/drawing/2010/main" val="0"/>
              </a:ext>
            </a:extLst>
          </a:blip>
          <a:stretch>
            <a:fillRect/>
          </a:stretch>
        </p:blipFill>
        <p:spPr>
          <a:xfrm>
            <a:off x="2416629" y="2877230"/>
            <a:ext cx="4524375" cy="282257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038873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457200"/>
            <a:ext cx="7315200" cy="1066800"/>
          </a:xfrm>
          <a:prstGeom prst="rect">
            <a:avLst/>
          </a:prstGeom>
          <a:ln/>
        </p:spPr>
        <p:style>
          <a:lnRef idx="1">
            <a:schemeClr val="dk1"/>
          </a:lnRef>
          <a:fillRef idx="2">
            <a:schemeClr val="dk1"/>
          </a:fillRef>
          <a:effectRef idx="1">
            <a:schemeClr val="dk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lnSpc>
                <a:spcPct val="115000"/>
              </a:lnSpc>
              <a:spcAft>
                <a:spcPts val="1000"/>
              </a:spcAft>
              <a:tabLst>
                <a:tab pos="478155" algn="l"/>
                <a:tab pos="2637155" algn="ctr"/>
              </a:tabLst>
            </a:pPr>
            <a:r>
              <a:rPr lang="ar-EG"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a:ea typeface="Calibri"/>
                <a:cs typeface="Traditional Arabic"/>
              </a:rPr>
              <a:t>الوعي المالي الأسري ( الحقوق المالية لأفراد الأسرة)</a:t>
            </a:r>
            <a:endPar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a:ea typeface="Calibri"/>
              <a:cs typeface="Arial"/>
            </a:endParaRPr>
          </a:p>
          <a:p>
            <a:pPr algn="ctr" rtl="1">
              <a:lnSpc>
                <a:spcPct val="115000"/>
              </a:lnSpc>
              <a:spcAft>
                <a:spcPts val="1000"/>
              </a:spcAft>
            </a:pPr>
            <a:r>
              <a:rPr lang="en-US" sz="11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a:ea typeface="Calibri"/>
                <a:cs typeface="Arial"/>
              </a:rPr>
              <a:t> </a:t>
            </a:r>
          </a:p>
        </p:txBody>
      </p:sp>
      <p:sp>
        <p:nvSpPr>
          <p:cNvPr id="3" name="Left Arrow 2"/>
          <p:cNvSpPr/>
          <p:nvPr/>
        </p:nvSpPr>
        <p:spPr>
          <a:xfrm>
            <a:off x="6212114" y="2040507"/>
            <a:ext cx="2623456" cy="1752600"/>
          </a:xfrm>
          <a:prstGeom prst="leftArrow">
            <a:avLst/>
          </a:prstGeom>
        </p:spPr>
        <p:style>
          <a:lnRef idx="1">
            <a:schemeClr val="accent2"/>
          </a:lnRef>
          <a:fillRef idx="2">
            <a:schemeClr val="accent2"/>
          </a:fillRef>
          <a:effectRef idx="1">
            <a:schemeClr val="accent2"/>
          </a:effectRef>
          <a:fontRef idx="minor">
            <a:schemeClr val="dk1"/>
          </a:fontRef>
        </p:style>
        <p:txBody>
          <a:bodyPr rtlCol="1"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3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a typeface="Century Gothic"/>
                <a:cs typeface="Traditional Arabic"/>
              </a:rPr>
              <a:t>حقوق الأسرة</a:t>
            </a:r>
            <a:endParaRPr lang="ar-EG" sz="3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1" name="Left Arrow 10"/>
          <p:cNvSpPr/>
          <p:nvPr/>
        </p:nvSpPr>
        <p:spPr>
          <a:xfrm>
            <a:off x="6096001" y="4267200"/>
            <a:ext cx="2739569" cy="1752600"/>
          </a:xfrm>
          <a:prstGeom prst="leftArrow">
            <a:avLst/>
          </a:prstGeom>
        </p:spPr>
        <p:style>
          <a:lnRef idx="1">
            <a:schemeClr val="accent2"/>
          </a:lnRef>
          <a:fillRef idx="2">
            <a:schemeClr val="accent2"/>
          </a:fillRef>
          <a:effectRef idx="1">
            <a:schemeClr val="accent2"/>
          </a:effectRef>
          <a:fontRef idx="minor">
            <a:schemeClr val="dk1"/>
          </a:fontRef>
        </p:style>
        <p:txBody>
          <a:bodyPr rtlCol="1"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lnSpc>
                <a:spcPct val="115000"/>
              </a:lnSpc>
              <a:spcAft>
                <a:spcPts val="600"/>
              </a:spcAft>
            </a:pPr>
            <a:r>
              <a:rPr lang="ar-SA" sz="3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a typeface="Century Gothic"/>
                <a:cs typeface="Traditional Arabic"/>
              </a:rPr>
              <a:t>مفهوم </a:t>
            </a:r>
            <a:r>
              <a:rPr lang="ar-SA"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a typeface="Century Gothic"/>
                <a:cs typeface="Traditional Arabic"/>
              </a:rPr>
              <a:t>الأسرة</a:t>
            </a:r>
            <a:endParaRPr lang="en-US" sz="1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a typeface="Calibri"/>
              <a:cs typeface="Arial"/>
            </a:endParaRPr>
          </a:p>
        </p:txBody>
      </p:sp>
      <p:sp>
        <p:nvSpPr>
          <p:cNvPr id="9" name="Rectangle 8"/>
          <p:cNvSpPr/>
          <p:nvPr/>
        </p:nvSpPr>
        <p:spPr>
          <a:xfrm>
            <a:off x="304800" y="1930400"/>
            <a:ext cx="5791201" cy="157889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rtl="1">
              <a:lnSpc>
                <a:spcPct val="115000"/>
              </a:lnSpc>
              <a:spcAft>
                <a:spcPts val="600"/>
              </a:spcAft>
            </a:pPr>
            <a:r>
              <a:rPr lang="ar-SA" sz="2800" b="1" dirty="0">
                <a:ea typeface="Century Gothic"/>
                <a:cs typeface="Traditional Arabic"/>
              </a:rPr>
              <a:t>أن الحقوق التي حددها الإسلام ضمن الأسرة فهي: حق (الولد، الزوجة، الأم، الأب)، ولكل حق من هذه الحقوق دوره في ضمان بناء الأسرة المؤمنة والملتزمة والمتماسكة .</a:t>
            </a:r>
            <a:endParaRPr lang="en-US" sz="1600" dirty="0">
              <a:ea typeface="Calibri"/>
              <a:cs typeface="Arial"/>
            </a:endParaRPr>
          </a:p>
        </p:txBody>
      </p:sp>
      <p:sp>
        <p:nvSpPr>
          <p:cNvPr id="10" name="Rectangle 9"/>
          <p:cNvSpPr/>
          <p:nvPr/>
        </p:nvSpPr>
        <p:spPr>
          <a:xfrm>
            <a:off x="391886" y="4107543"/>
            <a:ext cx="5475514" cy="207441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rtl="1">
              <a:lnSpc>
                <a:spcPct val="115000"/>
              </a:lnSpc>
              <a:spcAft>
                <a:spcPts val="600"/>
              </a:spcAft>
            </a:pPr>
            <a:r>
              <a:rPr lang="ar-SA" sz="2800" b="1" dirty="0">
                <a:ea typeface="Century Gothic"/>
                <a:cs typeface="Traditional Arabic"/>
              </a:rPr>
              <a:t>هي الخلية الأساسية لبناء المجتمع وتتكون من أفراد تربط بينهم صلة القرابة والرحم وتساهم الأسرة في النشاط الإجتماعي في كل جوانبه المادية والروحية والعقائدية والتعليمية والاقتصادية.</a:t>
            </a:r>
            <a:endParaRPr lang="en-US" sz="2800" dirty="0">
              <a:ea typeface="Calibri"/>
              <a:cs typeface="Arial"/>
            </a:endParaRPr>
          </a:p>
        </p:txBody>
      </p:sp>
    </p:spTree>
    <p:extLst>
      <p:ext uri="{BB962C8B-B14F-4D97-AF65-F5344CB8AC3E}">
        <p14:creationId xmlns:p14="http://schemas.microsoft.com/office/powerpoint/2010/main" val="796964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ectangle 1"/>
          <p:cNvSpPr/>
          <p:nvPr/>
        </p:nvSpPr>
        <p:spPr>
          <a:xfrm>
            <a:off x="5560518" y="391886"/>
            <a:ext cx="3441968" cy="658642"/>
          </a:xfrm>
          <a:prstGeom prst="rect">
            <a:avLst/>
          </a:prstGeom>
        </p:spPr>
        <p:txBody>
          <a:bodyPr wrap="none">
            <a:spAutoFit/>
          </a:bodyPr>
          <a:lstStyle/>
          <a:p>
            <a:pPr algn="just" rtl="1">
              <a:lnSpc>
                <a:spcPct val="115000"/>
              </a:lnSpc>
              <a:spcAft>
                <a:spcPts val="600"/>
              </a:spcAft>
            </a:pPr>
            <a:r>
              <a:rPr lang="ar-SA" sz="3200"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Century Gothic"/>
                <a:cs typeface="Traditional Arabic"/>
              </a:rPr>
              <a:t>الحقوق المالية لأفراد الأسرة:</a:t>
            </a:r>
            <a:endParaRPr lang="en-US" sz="1400"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Calibri"/>
              <a:cs typeface="Arial"/>
            </a:endParaRPr>
          </a:p>
        </p:txBody>
      </p:sp>
      <p:sp>
        <p:nvSpPr>
          <p:cNvPr id="3" name="Rectangle 2"/>
          <p:cNvSpPr/>
          <p:nvPr/>
        </p:nvSpPr>
        <p:spPr>
          <a:xfrm>
            <a:off x="4700062" y="3077120"/>
            <a:ext cx="4206601" cy="769441"/>
          </a:xfrm>
          <a:prstGeom prst="rect">
            <a:avLst/>
          </a:prstGeom>
        </p:spPr>
        <p:txBody>
          <a:bodyPr wrap="none">
            <a:spAutoFit/>
          </a:bodyPr>
          <a:lstStyle/>
          <a:p>
            <a:pPr algn="just" rtl="1">
              <a:lnSpc>
                <a:spcPct val="150000"/>
              </a:lnSpc>
              <a:spcAft>
                <a:spcPts val="600"/>
              </a:spcAft>
            </a:pPr>
            <a:r>
              <a:rPr lang="ar-SA" sz="3200"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Century Gothic"/>
                <a:cs typeface="Traditional Arabic"/>
              </a:rPr>
              <a:t>الحقوق المالية للوالدين على الأبناء:</a:t>
            </a:r>
            <a:endParaRPr lang="en-US" sz="1400"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Calibri"/>
              <a:cs typeface="Arial"/>
            </a:endParaRPr>
          </a:p>
        </p:txBody>
      </p:sp>
      <p:sp>
        <p:nvSpPr>
          <p:cNvPr id="5" name="Rectangle 4"/>
          <p:cNvSpPr/>
          <p:nvPr/>
        </p:nvSpPr>
        <p:spPr>
          <a:xfrm>
            <a:off x="457200" y="1370973"/>
            <a:ext cx="8382000" cy="1578894"/>
          </a:xfrm>
          <a:prstGeom prst="rect">
            <a:avLst/>
          </a:prstGeom>
        </p:spPr>
        <p:txBody>
          <a:bodyPr wrap="square">
            <a:spAutoFit/>
          </a:bodyPr>
          <a:lstStyle/>
          <a:p>
            <a:pPr algn="just" rtl="1">
              <a:lnSpc>
                <a:spcPct val="115000"/>
              </a:lnSpc>
              <a:spcAft>
                <a:spcPts val="600"/>
              </a:spcAft>
            </a:pPr>
            <a:r>
              <a:rPr lang="ar-SA" sz="2800" b="1" dirty="0">
                <a:ea typeface="Century Gothic"/>
                <a:cs typeface="Traditional Arabic"/>
              </a:rPr>
              <a:t>في مجتمعاتنا الإسلامية لم تترك الأمور للأهواء الشخصية أو لحب النفس وما ترغب العقول وإنما جعل لكل شيئ تحديداً وقدراً سواء في العلاقات الإنسانية أو المالية والإقتصادية.</a:t>
            </a:r>
            <a:endParaRPr lang="en-US" sz="1600" dirty="0">
              <a:ea typeface="Calibri"/>
              <a:cs typeface="Arial"/>
            </a:endParaRPr>
          </a:p>
        </p:txBody>
      </p:sp>
      <p:sp>
        <p:nvSpPr>
          <p:cNvPr id="6" name="Rectangle 5"/>
          <p:cNvSpPr/>
          <p:nvPr/>
        </p:nvSpPr>
        <p:spPr>
          <a:xfrm>
            <a:off x="457200" y="4191000"/>
            <a:ext cx="8319273" cy="2046714"/>
          </a:xfrm>
          <a:prstGeom prst="rect">
            <a:avLst/>
          </a:prstGeom>
        </p:spPr>
        <p:txBody>
          <a:bodyPr wrap="square">
            <a:spAutoFit/>
          </a:bodyPr>
          <a:lstStyle/>
          <a:p>
            <a:pPr marL="342900" lvl="0" indent="-342900" algn="just" rtl="1">
              <a:spcAft>
                <a:spcPts val="600"/>
              </a:spcAft>
              <a:buClr>
                <a:srgbClr val="365F91"/>
              </a:buClr>
              <a:buFont typeface="Wingdings"/>
              <a:buChar char=""/>
            </a:pPr>
            <a:r>
              <a:rPr lang="ar-SA" sz="2800" b="1" dirty="0">
                <a:ea typeface="Century Gothic"/>
                <a:cs typeface="Traditional Arabic"/>
              </a:rPr>
              <a:t>المحافظة على الأموال من الإتلاف فيما لاينفع.</a:t>
            </a:r>
            <a:endParaRPr lang="en-US" sz="2800" dirty="0"/>
          </a:p>
          <a:p>
            <a:pPr marL="342900" lvl="0" indent="-342900" algn="just" rtl="1">
              <a:spcAft>
                <a:spcPts val="600"/>
              </a:spcAft>
              <a:buClr>
                <a:srgbClr val="365F91"/>
              </a:buClr>
              <a:buFont typeface="Wingdings"/>
              <a:buChar char=""/>
            </a:pPr>
            <a:r>
              <a:rPr lang="ar-SA" sz="2800" b="1" dirty="0">
                <a:ea typeface="Century Gothic"/>
                <a:cs typeface="Traditional Arabic"/>
              </a:rPr>
              <a:t>عدم صرف أموال الوالدين في المحرمات. </a:t>
            </a:r>
            <a:endParaRPr lang="en-US" sz="2800" dirty="0"/>
          </a:p>
          <a:p>
            <a:pPr marL="342900" lvl="0" indent="-342900" algn="just" rtl="1">
              <a:spcAft>
                <a:spcPts val="600"/>
              </a:spcAft>
              <a:buClr>
                <a:srgbClr val="365F91"/>
              </a:buClr>
              <a:buFont typeface="Wingdings"/>
              <a:buChar char=""/>
            </a:pPr>
            <a:r>
              <a:rPr lang="ar-SA" sz="2800" b="1" dirty="0">
                <a:ea typeface="Century Gothic"/>
                <a:cs typeface="Traditional Arabic"/>
              </a:rPr>
              <a:t>طاعة الوالدين في توجيه المال وفقاً لما يأمران به.</a:t>
            </a:r>
            <a:endParaRPr lang="en-US" sz="2800" dirty="0"/>
          </a:p>
          <a:p>
            <a:pPr marL="342900" lvl="0" indent="-342900" algn="just" rtl="1">
              <a:spcAft>
                <a:spcPts val="600"/>
              </a:spcAft>
              <a:buClr>
                <a:srgbClr val="365F91"/>
              </a:buClr>
              <a:buFont typeface="Wingdings"/>
              <a:buChar char=""/>
            </a:pPr>
            <a:r>
              <a:rPr lang="ar-SA" sz="2800" b="1" dirty="0">
                <a:ea typeface="Century Gothic"/>
                <a:cs typeface="Traditional Arabic"/>
              </a:rPr>
              <a:t>عدم إجهادهما في متطلبات لاطاقة للوالدين عليها.</a:t>
            </a:r>
            <a:endParaRPr lang="en-US" sz="2800" dirty="0">
              <a:effectLst/>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543" y="4140855"/>
            <a:ext cx="2303489" cy="19551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37666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ectangle 1"/>
          <p:cNvSpPr/>
          <p:nvPr/>
        </p:nvSpPr>
        <p:spPr>
          <a:xfrm>
            <a:off x="4697968" y="275773"/>
            <a:ext cx="4166525" cy="769441"/>
          </a:xfrm>
          <a:prstGeom prst="rect">
            <a:avLst/>
          </a:prstGeom>
        </p:spPr>
        <p:txBody>
          <a:bodyPr wrap="none">
            <a:spAutoFit/>
          </a:bodyPr>
          <a:lstStyle/>
          <a:p>
            <a:pPr algn="just" rtl="1">
              <a:lnSpc>
                <a:spcPct val="150000"/>
              </a:lnSpc>
              <a:spcAft>
                <a:spcPts val="600"/>
              </a:spcAft>
            </a:pPr>
            <a:r>
              <a:rPr lang="ar-SA" sz="3200"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Century Gothic"/>
                <a:cs typeface="Traditional Arabic"/>
              </a:rPr>
              <a:t>حق الوالدين في الوصية من ولدهما:</a:t>
            </a:r>
            <a:endParaRPr lang="en-US" sz="1400"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Calibri"/>
              <a:cs typeface="Arial"/>
            </a:endParaRPr>
          </a:p>
        </p:txBody>
      </p:sp>
      <p:sp>
        <p:nvSpPr>
          <p:cNvPr id="3" name="Rectangle 2"/>
          <p:cNvSpPr/>
          <p:nvPr/>
        </p:nvSpPr>
        <p:spPr>
          <a:xfrm>
            <a:off x="5522686" y="2596335"/>
            <a:ext cx="3145412" cy="769441"/>
          </a:xfrm>
          <a:prstGeom prst="rect">
            <a:avLst/>
          </a:prstGeom>
        </p:spPr>
        <p:txBody>
          <a:bodyPr wrap="none">
            <a:spAutoFit/>
          </a:bodyPr>
          <a:lstStyle/>
          <a:p>
            <a:pPr algn="just" rtl="1">
              <a:lnSpc>
                <a:spcPct val="150000"/>
              </a:lnSpc>
              <a:spcAft>
                <a:spcPts val="600"/>
              </a:spcAft>
            </a:pPr>
            <a:r>
              <a:rPr lang="ar-SA" sz="3200"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Century Gothic"/>
                <a:cs typeface="Traditional Arabic"/>
              </a:rPr>
              <a:t>حق الوالدين في الوقف له:</a:t>
            </a:r>
            <a:endParaRPr lang="en-US" sz="1400"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Calibri"/>
              <a:cs typeface="Arial"/>
            </a:endParaRPr>
          </a:p>
        </p:txBody>
      </p:sp>
      <p:sp>
        <p:nvSpPr>
          <p:cNvPr id="5" name="Rectangle 4"/>
          <p:cNvSpPr/>
          <p:nvPr/>
        </p:nvSpPr>
        <p:spPr>
          <a:xfrm>
            <a:off x="509062" y="1295400"/>
            <a:ext cx="8382000" cy="1083374"/>
          </a:xfrm>
          <a:prstGeom prst="rect">
            <a:avLst/>
          </a:prstGeom>
        </p:spPr>
        <p:txBody>
          <a:bodyPr wrap="square">
            <a:spAutoFit/>
          </a:bodyPr>
          <a:lstStyle/>
          <a:p>
            <a:pPr algn="just" rtl="1">
              <a:lnSpc>
                <a:spcPct val="115000"/>
              </a:lnSpc>
              <a:spcAft>
                <a:spcPts val="600"/>
              </a:spcAft>
            </a:pPr>
            <a:r>
              <a:rPr lang="ar-SA" sz="2800" b="1" dirty="0">
                <a:ea typeface="Century Gothic"/>
                <a:cs typeface="Traditional Arabic"/>
              </a:rPr>
              <a:t>أن الوصية قد تجب للوالدين والأقربين الذين لايرثون الميت حسب بعض الفقهاء وهي حق مالي أيضا معلق من مال الأبناء للوالدين.</a:t>
            </a:r>
            <a:endParaRPr lang="en-US" sz="1600" dirty="0">
              <a:ea typeface="Calibri"/>
              <a:cs typeface="Arial"/>
            </a:endParaRPr>
          </a:p>
        </p:txBody>
      </p:sp>
      <p:sp>
        <p:nvSpPr>
          <p:cNvPr id="6" name="Rectangle 5"/>
          <p:cNvSpPr/>
          <p:nvPr/>
        </p:nvSpPr>
        <p:spPr>
          <a:xfrm>
            <a:off x="469541" y="3428900"/>
            <a:ext cx="8319273" cy="2074414"/>
          </a:xfrm>
          <a:prstGeom prst="rect">
            <a:avLst/>
          </a:prstGeom>
        </p:spPr>
        <p:txBody>
          <a:bodyPr wrap="square">
            <a:spAutoFit/>
          </a:bodyPr>
          <a:lstStyle/>
          <a:p>
            <a:pPr algn="just" rtl="1">
              <a:lnSpc>
                <a:spcPct val="115000"/>
              </a:lnSpc>
              <a:spcAft>
                <a:spcPts val="600"/>
              </a:spcAft>
            </a:pPr>
            <a:r>
              <a:rPr lang="ar-SA" sz="2800" b="1" dirty="0">
                <a:ea typeface="Century Gothic"/>
                <a:cs typeface="Traditional Arabic"/>
              </a:rPr>
              <a:t>في حديث مسلم وغيره عن أبي هريرة رضي الله عنه أن رسول الله صلى الله عليه وسلم قال: [إذا مات الإنسان إنقطع عمله إلا من ثلاث: صدقة جارية أوعلم ينتفع به أو ولد صالح يدعو له] ومعنى الحديث أن الثواب يتجدد للميت بهذه الأشياء الثلاثة لأنها من كسبه.</a:t>
            </a:r>
            <a:endParaRPr lang="en-US" sz="1600" dirty="0">
              <a:ea typeface="Calibri"/>
              <a:cs typeface="Arial"/>
            </a:endParaRPr>
          </a:p>
        </p:txBody>
      </p:sp>
    </p:spTree>
    <p:extLst>
      <p:ext uri="{BB962C8B-B14F-4D97-AF65-F5344CB8AC3E}">
        <p14:creationId xmlns:p14="http://schemas.microsoft.com/office/powerpoint/2010/main" val="1722380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83457" y="-14514"/>
            <a:ext cx="9220200" cy="6872514"/>
          </a:xfrm>
          <a:prstGeom prst="rect">
            <a:avLst/>
          </a:prstGeom>
        </p:spPr>
      </p:pic>
      <p:sp>
        <p:nvSpPr>
          <p:cNvPr id="3" name="Rectangle 2"/>
          <p:cNvSpPr/>
          <p:nvPr/>
        </p:nvSpPr>
        <p:spPr>
          <a:xfrm>
            <a:off x="5989621" y="526781"/>
            <a:ext cx="2656496" cy="65864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just" rtl="1">
              <a:lnSpc>
                <a:spcPct val="115000"/>
              </a:lnSpc>
              <a:spcAft>
                <a:spcPts val="600"/>
              </a:spcAft>
            </a:pPr>
            <a:r>
              <a:rPr lang="ar-SA" sz="3200" b="1" dirty="0">
                <a:solidFill>
                  <a:srgbClr val="943634"/>
                </a:solidFill>
                <a:ea typeface="Century Gothic"/>
                <a:cs typeface="Traditional Arabic"/>
              </a:rPr>
              <a:t>حق الوالدين في الهبة:</a:t>
            </a:r>
            <a:endParaRPr lang="en-US" sz="1400" dirty="0">
              <a:ea typeface="Calibri"/>
              <a:cs typeface="Arial"/>
            </a:endParaRPr>
          </a:p>
        </p:txBody>
      </p:sp>
      <p:sp>
        <p:nvSpPr>
          <p:cNvPr id="5" name="Rectangle 4"/>
          <p:cNvSpPr/>
          <p:nvPr/>
        </p:nvSpPr>
        <p:spPr>
          <a:xfrm>
            <a:off x="318949" y="1407792"/>
            <a:ext cx="8327168" cy="2800767"/>
          </a:xfrm>
          <a:prstGeom prst="rect">
            <a:avLst/>
          </a:prstGeom>
        </p:spPr>
        <p:txBody>
          <a:bodyPr wrap="square">
            <a:spAutoFit/>
          </a:bodyPr>
          <a:lstStyle/>
          <a:p>
            <a:pPr algn="just" rtl="1">
              <a:lnSpc>
                <a:spcPct val="115000"/>
              </a:lnSpc>
              <a:spcAft>
                <a:spcPts val="600"/>
              </a:spcAft>
            </a:pPr>
            <a:r>
              <a:rPr lang="ar-SA" b="1" dirty="0">
                <a:ea typeface="Century Gothic"/>
                <a:cs typeface="Traditional Arabic"/>
              </a:rPr>
              <a:t> </a:t>
            </a:r>
            <a:r>
              <a:rPr lang="ar-SA" sz="2800" b="1" dirty="0">
                <a:ea typeface="Century Gothic"/>
                <a:cs typeface="Traditional Arabic"/>
              </a:rPr>
              <a:t>معنى الهبة وهو المال الذي يهبه الوالد لوالديه أو غيرهما وهي غالباً ما تكون على سبيل:</a:t>
            </a:r>
            <a:endParaRPr lang="en-US" sz="2800" dirty="0">
              <a:ea typeface="Calibri"/>
              <a:cs typeface="Arial"/>
            </a:endParaRPr>
          </a:p>
          <a:p>
            <a:pPr algn="just" rtl="1">
              <a:lnSpc>
                <a:spcPct val="115000"/>
              </a:lnSpc>
              <a:spcAft>
                <a:spcPts val="600"/>
              </a:spcAft>
            </a:pPr>
            <a:r>
              <a:rPr lang="ar-SA" sz="2800" b="1" dirty="0">
                <a:ea typeface="Century Gothic"/>
                <a:cs typeface="Traditional Arabic"/>
              </a:rPr>
              <a:t>الإبراء: وهو هبة الدين ممن هو عليه.</a:t>
            </a:r>
            <a:endParaRPr lang="en-US" sz="2800" dirty="0">
              <a:ea typeface="Calibri"/>
              <a:cs typeface="Arial"/>
            </a:endParaRPr>
          </a:p>
          <a:p>
            <a:pPr algn="just" rtl="1">
              <a:lnSpc>
                <a:spcPct val="115000"/>
              </a:lnSpc>
              <a:spcAft>
                <a:spcPts val="600"/>
              </a:spcAft>
            </a:pPr>
            <a:r>
              <a:rPr lang="ar-SA" sz="2800" b="1" dirty="0">
                <a:ea typeface="Century Gothic"/>
                <a:cs typeface="Traditional Arabic"/>
              </a:rPr>
              <a:t>الصدقة: وهي مايراد به ثواب الآخرة.</a:t>
            </a:r>
            <a:endParaRPr lang="en-US" sz="2800" dirty="0">
              <a:ea typeface="Calibri"/>
              <a:cs typeface="Arial"/>
            </a:endParaRPr>
          </a:p>
          <a:p>
            <a:pPr algn="just" rtl="1">
              <a:lnSpc>
                <a:spcPct val="115000"/>
              </a:lnSpc>
              <a:spcAft>
                <a:spcPts val="600"/>
              </a:spcAft>
            </a:pPr>
            <a:r>
              <a:rPr lang="ar-SA" sz="2800" b="1" dirty="0">
                <a:ea typeface="Century Gothic"/>
                <a:cs typeface="Traditional Arabic"/>
              </a:rPr>
              <a:t>الهدية: وهي ما يلزم الموهوب له أن يعوضه.</a:t>
            </a:r>
            <a:endParaRPr lang="en-US" sz="2800" dirty="0">
              <a:ea typeface="Calibri"/>
              <a:cs typeface="Arial"/>
            </a:endParaRPr>
          </a:p>
        </p:txBody>
      </p:sp>
      <p:sp>
        <p:nvSpPr>
          <p:cNvPr id="7" name="Rectangle 6"/>
          <p:cNvSpPr/>
          <p:nvPr/>
        </p:nvSpPr>
        <p:spPr>
          <a:xfrm>
            <a:off x="6162467" y="4343399"/>
            <a:ext cx="2484976" cy="769441"/>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just" rtl="1">
              <a:lnSpc>
                <a:spcPct val="150000"/>
              </a:lnSpc>
              <a:spcAft>
                <a:spcPts val="600"/>
              </a:spcAft>
            </a:pPr>
            <a:r>
              <a:rPr lang="ar-SA" sz="3200" b="1" dirty="0">
                <a:solidFill>
                  <a:srgbClr val="943634"/>
                </a:solidFill>
                <a:ea typeface="Century Gothic"/>
                <a:cs typeface="Traditional Arabic"/>
              </a:rPr>
              <a:t> حقهما في الميراث:</a:t>
            </a:r>
            <a:endParaRPr lang="en-US" sz="1400" dirty="0">
              <a:ea typeface="Calibri"/>
              <a:cs typeface="Arial"/>
            </a:endParaRPr>
          </a:p>
        </p:txBody>
      </p:sp>
      <p:sp>
        <p:nvSpPr>
          <p:cNvPr id="14" name="Rectangle 13"/>
          <p:cNvSpPr/>
          <p:nvPr/>
        </p:nvSpPr>
        <p:spPr>
          <a:xfrm>
            <a:off x="688468" y="5334000"/>
            <a:ext cx="7958975" cy="954107"/>
          </a:xfrm>
          <a:prstGeom prst="rect">
            <a:avLst/>
          </a:prstGeom>
        </p:spPr>
        <p:txBody>
          <a:bodyPr wrap="square">
            <a:spAutoFit/>
          </a:bodyPr>
          <a:lstStyle/>
          <a:p>
            <a:pPr algn="r"/>
            <a:r>
              <a:rPr lang="ar-SA" sz="2800" b="1" dirty="0">
                <a:ea typeface="Century Gothic"/>
                <a:cs typeface="Traditional Arabic"/>
              </a:rPr>
              <a:t>إن مكانة الوالدين عظيمة في الإسـلام، ومن هنا نجد أن الإسلام رتب لهما حقوقاً مالية يتكلفها الولد طاعة لله عز وجل.</a:t>
            </a:r>
            <a:endParaRPr lang="ar-EG" sz="2800" dirty="0"/>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402206"/>
            <a:ext cx="2857500" cy="23259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621450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0" y="-76199"/>
            <a:ext cx="9202057" cy="7043056"/>
          </a:xfrm>
          <a:prstGeom prst="rect">
            <a:avLst/>
          </a:prstGeom>
        </p:spPr>
      </p:pic>
      <p:sp>
        <p:nvSpPr>
          <p:cNvPr id="2" name="Rectangle 1"/>
          <p:cNvSpPr/>
          <p:nvPr/>
        </p:nvSpPr>
        <p:spPr>
          <a:xfrm>
            <a:off x="5912428" y="381000"/>
            <a:ext cx="2738250" cy="769441"/>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lgn="just" rtl="1">
              <a:lnSpc>
                <a:spcPct val="150000"/>
              </a:lnSpc>
              <a:spcAft>
                <a:spcPts val="600"/>
              </a:spcAft>
            </a:pPr>
            <a:r>
              <a:rPr lang="ar-SA" sz="3200" b="1" dirty="0">
                <a:solidFill>
                  <a:srgbClr val="0070C0"/>
                </a:solidFill>
                <a:ea typeface="Century Gothic"/>
                <a:cs typeface="Traditional Arabic"/>
              </a:rPr>
              <a:t>الحقوق المالية للزوجة:</a:t>
            </a:r>
            <a:endParaRPr lang="en-US" sz="1400" dirty="0">
              <a:ea typeface="Calibri"/>
              <a:cs typeface="Arial"/>
            </a:endParaRPr>
          </a:p>
        </p:txBody>
      </p:sp>
      <p:sp>
        <p:nvSpPr>
          <p:cNvPr id="4" name="Rectangle 3"/>
          <p:cNvSpPr/>
          <p:nvPr/>
        </p:nvSpPr>
        <p:spPr>
          <a:xfrm>
            <a:off x="4418618" y="2957286"/>
            <a:ext cx="4330032" cy="854080"/>
          </a:xfrm>
          <a:prstGeom prst="rect">
            <a:avLst/>
          </a:prstGeom>
        </p:spPr>
        <p:txBody>
          <a:bodyPr wrap="none">
            <a:spAutoFit/>
          </a:bodyPr>
          <a:lstStyle/>
          <a:p>
            <a:pPr algn="just" rtl="1">
              <a:lnSpc>
                <a:spcPct val="150000"/>
              </a:lnSpc>
              <a:spcAft>
                <a:spcPts val="600"/>
              </a:spcAft>
            </a:pPr>
            <a:r>
              <a:rPr lang="en-US" sz="3600" b="1" u="sng" dirty="0">
                <a:solidFill>
                  <a:srgbClr val="0070C0"/>
                </a:solidFill>
                <a:latin typeface="Traditional Arabic"/>
                <a:ea typeface="Century Gothic"/>
                <a:cs typeface="Arial"/>
              </a:rPr>
              <a:t> </a:t>
            </a:r>
            <a:r>
              <a:rPr lang="ar-SA" sz="3200" b="1" u="sng" dirty="0">
                <a:solidFill>
                  <a:srgbClr val="943634"/>
                </a:solidFill>
                <a:ea typeface="Century Gothic"/>
                <a:cs typeface="Traditional Arabic"/>
              </a:rPr>
              <a:t>للزوجة على زوجها عدة حقوق وهي</a:t>
            </a:r>
            <a:r>
              <a:rPr lang="en-US" sz="3200" b="1" u="sng" dirty="0">
                <a:solidFill>
                  <a:srgbClr val="943634"/>
                </a:solidFill>
                <a:latin typeface="Traditional Arabic"/>
                <a:ea typeface="Century Gothic"/>
                <a:cs typeface="Arial"/>
              </a:rPr>
              <a:t>:</a:t>
            </a:r>
            <a:endParaRPr lang="en-US" sz="1600" u="sng" dirty="0">
              <a:ea typeface="Calibri"/>
              <a:cs typeface="Arial"/>
            </a:endParaRPr>
          </a:p>
        </p:txBody>
      </p:sp>
      <p:sp>
        <p:nvSpPr>
          <p:cNvPr id="5" name="Rectangle 4"/>
          <p:cNvSpPr/>
          <p:nvPr/>
        </p:nvSpPr>
        <p:spPr>
          <a:xfrm>
            <a:off x="450775" y="4125301"/>
            <a:ext cx="8280564" cy="2151358"/>
          </a:xfrm>
          <a:prstGeom prst="rect">
            <a:avLst/>
          </a:prstGeom>
        </p:spPr>
        <p:txBody>
          <a:bodyPr wrap="square">
            <a:spAutoFit/>
          </a:bodyPr>
          <a:lstStyle/>
          <a:p>
            <a:pPr algn="just" rtl="1">
              <a:lnSpc>
                <a:spcPct val="115000"/>
              </a:lnSpc>
              <a:spcAft>
                <a:spcPts val="600"/>
              </a:spcAft>
            </a:pPr>
            <a:r>
              <a:rPr lang="ar-SA" sz="2800" b="1" dirty="0">
                <a:ea typeface="Century Gothic"/>
                <a:cs typeface="Traditional Arabic"/>
              </a:rPr>
              <a:t>الحقوق </a:t>
            </a:r>
            <a:r>
              <a:rPr lang="ar-SA" sz="2800" b="1" dirty="0" smtClean="0">
                <a:ea typeface="Century Gothic"/>
                <a:cs typeface="Traditional Arabic"/>
              </a:rPr>
              <a:t>الما</a:t>
            </a:r>
            <a:r>
              <a:rPr lang="ar-EG" sz="2800" b="1" dirty="0" smtClean="0">
                <a:ea typeface="Century Gothic"/>
                <a:cs typeface="Traditional Arabic"/>
              </a:rPr>
              <a:t>لية </a:t>
            </a:r>
            <a:r>
              <a:rPr lang="ar-SA" sz="2800" b="1" dirty="0" smtClean="0">
                <a:ea typeface="Century Gothic"/>
                <a:cs typeface="Traditional Arabic"/>
              </a:rPr>
              <a:t>كالمهر </a:t>
            </a:r>
            <a:r>
              <a:rPr lang="ar-SA" sz="2800" b="1" dirty="0">
                <a:ea typeface="Century Gothic"/>
                <a:cs typeface="Traditional Arabic"/>
              </a:rPr>
              <a:t>والنفقة والسكن وحقوق غير مالية كالعدل والمساواة وعدم الإضرار وغيرها.</a:t>
            </a:r>
            <a:endParaRPr lang="en-US" sz="2800" dirty="0">
              <a:ea typeface="Calibri"/>
              <a:cs typeface="Arial"/>
            </a:endParaRPr>
          </a:p>
          <a:p>
            <a:pPr algn="just" rtl="1">
              <a:lnSpc>
                <a:spcPct val="115000"/>
              </a:lnSpc>
              <a:spcAft>
                <a:spcPts val="600"/>
              </a:spcAft>
            </a:pPr>
            <a:r>
              <a:rPr lang="ar-SA" sz="2800" b="1" dirty="0">
                <a:ea typeface="Century Gothic"/>
                <a:cs typeface="Traditional Arabic"/>
              </a:rPr>
              <a:t>الأشياء وإن كانت غنية .والمقصود بالنفقة توفير ما تحتاج إليه الزوجة من </a:t>
            </a:r>
            <a:r>
              <a:rPr lang="ar-SA" sz="2800" b="1" dirty="0" smtClean="0">
                <a:ea typeface="Century Gothic"/>
                <a:cs typeface="Traditional Arabic"/>
              </a:rPr>
              <a:t>طع</a:t>
            </a:r>
            <a:r>
              <a:rPr lang="ar-EG" sz="2800" b="1" dirty="0" smtClean="0">
                <a:ea typeface="Century Gothic"/>
                <a:cs typeface="Traditional Arabic"/>
              </a:rPr>
              <a:t>ام</a:t>
            </a:r>
            <a:r>
              <a:rPr lang="ar-SA" sz="2800" b="1" dirty="0" smtClean="0">
                <a:ea typeface="Century Gothic"/>
                <a:cs typeface="Traditional Arabic"/>
              </a:rPr>
              <a:t>، </a:t>
            </a:r>
            <a:r>
              <a:rPr lang="ar-SA" sz="2800" b="1" dirty="0">
                <a:ea typeface="Century Gothic"/>
                <a:cs typeface="Traditional Arabic"/>
              </a:rPr>
              <a:t>ومسكن، فتجب لها هذه </a:t>
            </a:r>
            <a:endParaRPr lang="en-US" sz="2800" dirty="0">
              <a:ea typeface="Calibri"/>
              <a:cs typeface="Arial"/>
            </a:endParaRPr>
          </a:p>
        </p:txBody>
      </p:sp>
      <p:sp>
        <p:nvSpPr>
          <p:cNvPr id="6" name="Rectangle 5"/>
          <p:cNvSpPr/>
          <p:nvPr/>
        </p:nvSpPr>
        <p:spPr>
          <a:xfrm>
            <a:off x="473528" y="1400163"/>
            <a:ext cx="8211621" cy="1578894"/>
          </a:xfrm>
          <a:prstGeom prst="rect">
            <a:avLst/>
          </a:prstGeom>
        </p:spPr>
        <p:txBody>
          <a:bodyPr wrap="square">
            <a:spAutoFit/>
          </a:bodyPr>
          <a:lstStyle/>
          <a:p>
            <a:pPr algn="just" rtl="1">
              <a:lnSpc>
                <a:spcPct val="115000"/>
              </a:lnSpc>
              <a:spcAft>
                <a:spcPts val="600"/>
              </a:spcAft>
            </a:pPr>
            <a:r>
              <a:rPr lang="ar-SA" sz="2800" b="1" dirty="0">
                <a:ea typeface="Century Gothic"/>
                <a:cs typeface="Traditional Arabic"/>
              </a:rPr>
              <a:t>الحياة الزوجية حياة مصيرية، بمعنى؛ أنك إذا رزقت من هذه الزوجة بأولاد فإن الفراق يعني تشرد الأولاد، فلهذا كان النبي حريصاً حرصاً لا حدود له على أن يكون الوفاق بين الزوجين تنفيذاً للمخطط الإلهي.</a:t>
            </a:r>
            <a:endParaRPr lang="en-US" sz="2800" dirty="0">
              <a:ea typeface="Calibri"/>
              <a:cs typeface="Arial"/>
            </a:endParaRPr>
          </a:p>
        </p:txBody>
      </p:sp>
    </p:spTree>
    <p:extLst>
      <p:ext uri="{BB962C8B-B14F-4D97-AF65-F5344CB8AC3E}">
        <p14:creationId xmlns:p14="http://schemas.microsoft.com/office/powerpoint/2010/main" val="2903082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91000" y="609600"/>
            <a:ext cx="4283544" cy="830997"/>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pPr algn="just" rtl="1">
              <a:lnSpc>
                <a:spcPct val="150000"/>
              </a:lnSpc>
              <a:spcAft>
                <a:spcPts val="600"/>
              </a:spcAft>
            </a:pPr>
            <a:r>
              <a:rPr lang="ar-SA"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Century Gothic"/>
                <a:cs typeface="Traditional Arabic"/>
              </a:rPr>
              <a:t>الحقوق المالية للأولاد على الوالدين:</a:t>
            </a:r>
            <a:endParaRPr lang="en-US" sz="1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Calibri"/>
              <a:cs typeface="Arial"/>
            </a:endParaRPr>
          </a:p>
        </p:txBody>
      </p:sp>
      <p:graphicFrame>
        <p:nvGraphicFramePr>
          <p:cNvPr id="3" name="Diagram 2"/>
          <p:cNvGraphicFramePr/>
          <p:nvPr>
            <p:extLst>
              <p:ext uri="{D42A27DB-BD31-4B8C-83A1-F6EECF244321}">
                <p14:modId xmlns:p14="http://schemas.microsoft.com/office/powerpoint/2010/main" val="2912217429"/>
              </p:ext>
            </p:extLst>
          </p:nvPr>
        </p:nvGraphicFramePr>
        <p:xfrm>
          <a:off x="994229" y="1828800"/>
          <a:ext cx="7162800" cy="452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35412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29200" y="228600"/>
            <a:ext cx="3974165" cy="871008"/>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algn="just" rtl="1">
              <a:lnSpc>
                <a:spcPct val="115000"/>
              </a:lnSpc>
              <a:spcAft>
                <a:spcPts val="600"/>
              </a:spcAft>
            </a:pPr>
            <a:r>
              <a:rPr lang="ar-SA" sz="4400" b="1" u="sng"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Century Gothic"/>
                <a:cs typeface="Traditional Arabic"/>
              </a:rPr>
              <a:t>وا</a:t>
            </a:r>
            <a:r>
              <a:rPr lang="ar-SA" sz="4000" b="1" u="sng"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Century Gothic"/>
                <a:cs typeface="Traditional Arabic"/>
              </a:rPr>
              <a:t>جبات الأسرة الاقتصادية:</a:t>
            </a:r>
            <a:endParaRPr lang="en-US" sz="2000" b="1" u="sng"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Calibri"/>
              <a:cs typeface="Arial"/>
            </a:endParaRPr>
          </a:p>
        </p:txBody>
      </p:sp>
      <p:graphicFrame>
        <p:nvGraphicFramePr>
          <p:cNvPr id="10" name="Diagram 9"/>
          <p:cNvGraphicFramePr/>
          <p:nvPr>
            <p:extLst>
              <p:ext uri="{D42A27DB-BD31-4B8C-83A1-F6EECF244321}">
                <p14:modId xmlns:p14="http://schemas.microsoft.com/office/powerpoint/2010/main" val="537782338"/>
              </p:ext>
            </p:extLst>
          </p:nvPr>
        </p:nvGraphicFramePr>
        <p:xfrm>
          <a:off x="381001" y="938898"/>
          <a:ext cx="8660780" cy="576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44168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ectangle 1"/>
          <p:cNvSpPr/>
          <p:nvPr/>
        </p:nvSpPr>
        <p:spPr>
          <a:xfrm>
            <a:off x="762000" y="457200"/>
            <a:ext cx="7620000" cy="838200"/>
          </a:xfrm>
          <a:prstGeom prst="rect">
            <a:avLst/>
          </a:prstGeom>
          <a:ln/>
        </p:spPr>
        <p:style>
          <a:lnRef idx="1">
            <a:schemeClr val="dk1"/>
          </a:lnRef>
          <a:fillRef idx="2">
            <a:schemeClr val="dk1"/>
          </a:fillRef>
          <a:effectRef idx="1">
            <a:schemeClr val="dk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SA" sz="36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Calibri"/>
                <a:ea typeface="Calibri"/>
                <a:cs typeface="Traditional Arabic"/>
              </a:rPr>
              <a:t>تصحيح وغرس سلوكيات الوعي بالتصرفات المالية في الأبناء</a:t>
            </a:r>
            <a:endParaRPr lang="en-US" sz="36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Calibri"/>
              <a:ea typeface="Calibri"/>
              <a:cs typeface="Arial"/>
            </a:endParaRPr>
          </a:p>
          <a:p>
            <a:pPr algn="ctr" rtl="1">
              <a:lnSpc>
                <a:spcPct val="115000"/>
              </a:lnSpc>
              <a:spcAft>
                <a:spcPts val="1000"/>
              </a:spcAft>
            </a:pPr>
            <a:r>
              <a:rPr lang="en-US" sz="1100" dirty="0">
                <a:effectLst/>
                <a:latin typeface="Calibri"/>
                <a:ea typeface="Calibri"/>
                <a:cs typeface="Arial"/>
              </a:rPr>
              <a:t> </a:t>
            </a:r>
          </a:p>
        </p:txBody>
      </p:sp>
      <p:sp>
        <p:nvSpPr>
          <p:cNvPr id="3" name="Rectangle 2"/>
          <p:cNvSpPr/>
          <p:nvPr/>
        </p:nvSpPr>
        <p:spPr>
          <a:xfrm>
            <a:off x="2438399" y="1524000"/>
            <a:ext cx="6470040" cy="769441"/>
          </a:xfrm>
          <a:prstGeom prst="rect">
            <a:avLst/>
          </a:prstGeom>
        </p:spPr>
        <p:txBody>
          <a:bodyPr wrap="none">
            <a:spAutoFit/>
          </a:bodyPr>
          <a:lstStyle/>
          <a:p>
            <a:pPr algn="just" rtl="1">
              <a:lnSpc>
                <a:spcPct val="150000"/>
              </a:lnSpc>
              <a:spcAft>
                <a:spcPts val="600"/>
              </a:spcAft>
            </a:pPr>
            <a:r>
              <a:rPr lang="ar-SA" sz="3200" b="1" u="sng" dirty="0">
                <a:solidFill>
                  <a:srgbClr val="0070C0"/>
                </a:solidFill>
                <a:ea typeface="Century Gothic"/>
                <a:cs typeface="Traditional Arabic"/>
              </a:rPr>
              <a:t>العوامل المؤثرة في السلوكيات والتصرفات المالية للأبناء:</a:t>
            </a:r>
            <a:endParaRPr lang="en-US" sz="1400" u="sng" dirty="0">
              <a:ea typeface="Calibri"/>
              <a:cs typeface="Arial"/>
            </a:endParaRPr>
          </a:p>
        </p:txBody>
      </p:sp>
      <p:sp>
        <p:nvSpPr>
          <p:cNvPr id="4" name="Rectangle 3"/>
          <p:cNvSpPr/>
          <p:nvPr/>
        </p:nvSpPr>
        <p:spPr>
          <a:xfrm>
            <a:off x="342900" y="2590800"/>
            <a:ext cx="8458200" cy="3570208"/>
          </a:xfrm>
          <a:prstGeom prst="rect">
            <a:avLst/>
          </a:prstGeom>
        </p:spPr>
        <p:txBody>
          <a:bodyPr wrap="square">
            <a:spAutoFit/>
          </a:bodyPr>
          <a:lstStyle/>
          <a:p>
            <a:pPr marL="342900" lvl="0" indent="-342900" algn="just" rtl="1">
              <a:spcAft>
                <a:spcPts val="600"/>
              </a:spcAft>
              <a:buClr>
                <a:srgbClr val="943634"/>
              </a:buClr>
              <a:buSzPts val="1600"/>
              <a:buFont typeface="Wingdings"/>
              <a:buChar char=""/>
            </a:pPr>
            <a:r>
              <a:rPr lang="ar-SA" sz="2800" b="1" dirty="0">
                <a:ea typeface="Century Gothic"/>
                <a:cs typeface="Traditional Arabic"/>
              </a:rPr>
              <a:t>تأثير وسائل الإعلام ووسائل التواصل الإجتماعي في السلوك والتصرف المالي </a:t>
            </a:r>
            <a:r>
              <a:rPr lang="ar-SA" sz="2800" b="1" dirty="0" smtClean="0">
                <a:ea typeface="Century Gothic"/>
                <a:cs typeface="Traditional Arabic"/>
              </a:rPr>
              <a:t>.</a:t>
            </a:r>
            <a:endParaRPr lang="ar-EG" sz="2800" b="1" dirty="0" smtClean="0">
              <a:ea typeface="Century Gothic"/>
              <a:cs typeface="Traditional Arabic"/>
            </a:endParaRPr>
          </a:p>
          <a:p>
            <a:pPr marL="342900" lvl="0" indent="-342900" algn="just" rtl="1">
              <a:spcAft>
                <a:spcPts val="600"/>
              </a:spcAft>
              <a:buClr>
                <a:srgbClr val="943634"/>
              </a:buClr>
              <a:buSzPts val="1600"/>
              <a:buFont typeface="Wingdings"/>
              <a:buChar char=""/>
            </a:pPr>
            <a:r>
              <a:rPr lang="ar-SA" sz="2800" b="1" dirty="0">
                <a:ea typeface="Century Gothic"/>
                <a:cs typeface="Traditional Arabic"/>
              </a:rPr>
              <a:t>محاولة التشبه بـ (الرموز المجتمعية من المشاهير). </a:t>
            </a:r>
            <a:endParaRPr lang="ar-EG" sz="2800" b="1" dirty="0" smtClean="0">
              <a:ea typeface="Century Gothic"/>
              <a:cs typeface="Traditional Arabic"/>
            </a:endParaRPr>
          </a:p>
          <a:p>
            <a:pPr marL="342900" lvl="0" indent="-342900" algn="just" rtl="1">
              <a:spcAft>
                <a:spcPts val="600"/>
              </a:spcAft>
              <a:buClr>
                <a:srgbClr val="943634"/>
              </a:buClr>
              <a:buSzPts val="1600"/>
              <a:buFont typeface="Wingdings"/>
              <a:buChar char=""/>
              <a:tabLst>
                <a:tab pos="228600" algn="l"/>
              </a:tabLst>
            </a:pPr>
            <a:r>
              <a:rPr lang="ar-SA" sz="2800" b="1" dirty="0" smtClean="0">
                <a:ea typeface="Century Gothic"/>
                <a:cs typeface="Traditional Arabic"/>
              </a:rPr>
              <a:t>الأقران  </a:t>
            </a:r>
            <a:r>
              <a:rPr lang="ar-SA" sz="2800" b="1" dirty="0">
                <a:ea typeface="Century Gothic"/>
                <a:cs typeface="Traditional Arabic"/>
              </a:rPr>
              <a:t>لهم تأثير على بعضهم البعض في التصرفات المالية</a:t>
            </a:r>
            <a:r>
              <a:rPr lang="ar-SA" sz="2800" b="1" dirty="0" smtClean="0">
                <a:ea typeface="Century Gothic"/>
                <a:cs typeface="Traditional Arabic"/>
              </a:rPr>
              <a:t>.</a:t>
            </a:r>
            <a:endParaRPr lang="ar-EG" sz="2800" b="1" dirty="0" smtClean="0">
              <a:ea typeface="Century Gothic"/>
              <a:cs typeface="Traditional Arabic"/>
            </a:endParaRPr>
          </a:p>
          <a:p>
            <a:pPr marL="342900" lvl="0" indent="-342900" algn="just" rtl="1">
              <a:spcAft>
                <a:spcPts val="600"/>
              </a:spcAft>
              <a:buClr>
                <a:srgbClr val="943634"/>
              </a:buClr>
              <a:buSzPts val="1600"/>
              <a:buFont typeface="Wingdings"/>
              <a:buChar char=""/>
              <a:tabLst>
                <a:tab pos="228600" algn="l"/>
              </a:tabLst>
            </a:pPr>
            <a:r>
              <a:rPr lang="ar-SA" sz="2800" b="1" dirty="0">
                <a:ea typeface="Century Gothic"/>
                <a:cs typeface="Traditional Arabic"/>
              </a:rPr>
              <a:t>البيئة والمجتمع المحيط بالأسرة له تأثير كبير في التصرفات والسلوكيات المالية </a:t>
            </a:r>
            <a:r>
              <a:rPr lang="ar-EG" sz="2800" b="1" dirty="0" smtClean="0">
                <a:ea typeface="Century Gothic"/>
                <a:cs typeface="Traditional Arabic"/>
              </a:rPr>
              <a:t>.</a:t>
            </a:r>
          </a:p>
          <a:p>
            <a:pPr marL="342900" lvl="0" indent="-342900" algn="just" rtl="1">
              <a:spcAft>
                <a:spcPts val="600"/>
              </a:spcAft>
              <a:buClr>
                <a:srgbClr val="943634"/>
              </a:buClr>
              <a:buSzPts val="1600"/>
              <a:buFont typeface="Wingdings"/>
              <a:buChar char=""/>
              <a:tabLst>
                <a:tab pos="228600" algn="l"/>
              </a:tabLst>
            </a:pPr>
            <a:r>
              <a:rPr lang="ar-SA" sz="2800" b="1" dirty="0" smtClean="0">
                <a:ea typeface="Century Gothic"/>
                <a:cs typeface="Traditional Arabic"/>
              </a:rPr>
              <a:t>الإهتمام </a:t>
            </a:r>
            <a:r>
              <a:rPr lang="ar-SA" sz="2800" b="1" dirty="0">
                <a:ea typeface="Century Gothic"/>
                <a:cs typeface="Traditional Arabic"/>
              </a:rPr>
              <a:t>والمشاركة بالأهداف المالية العليا للأسرة والتوجه الموحد.</a:t>
            </a:r>
            <a:endParaRPr lang="en-US" sz="2800" dirty="0"/>
          </a:p>
          <a:p>
            <a:pPr marL="342900" lvl="0" indent="-342900" algn="just" rtl="1">
              <a:spcAft>
                <a:spcPts val="600"/>
              </a:spcAft>
              <a:buClr>
                <a:srgbClr val="943634"/>
              </a:buClr>
              <a:buSzPts val="1600"/>
              <a:buFont typeface="Wingdings"/>
              <a:buChar char=""/>
              <a:tabLst>
                <a:tab pos="228600" algn="l"/>
              </a:tabLst>
            </a:pPr>
            <a:endParaRPr lang="en-US" sz="2800" dirty="0"/>
          </a:p>
          <a:p>
            <a:pPr marL="342900" lvl="0" indent="-342900" algn="just" rtl="1">
              <a:spcAft>
                <a:spcPts val="600"/>
              </a:spcAft>
              <a:buClr>
                <a:srgbClr val="943634"/>
              </a:buClr>
              <a:buSzPts val="1600"/>
              <a:buFont typeface="Wingdings"/>
              <a:buChar char=""/>
            </a:pPr>
            <a:endParaRPr lang="en-US" sz="2800" dirty="0">
              <a:effectLst/>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0" y="5105400"/>
            <a:ext cx="2755900" cy="1600200"/>
          </a:xfrm>
          <a:prstGeom prst="rect">
            <a:avLst/>
          </a:prstGeom>
          <a:ln>
            <a:noFill/>
          </a:ln>
          <a:effectLst>
            <a:softEdge rad="112500"/>
          </a:effectLst>
        </p:spPr>
      </p:pic>
    </p:spTree>
    <p:extLst>
      <p:ext uri="{BB962C8B-B14F-4D97-AF65-F5344CB8AC3E}">
        <p14:creationId xmlns:p14="http://schemas.microsoft.com/office/powerpoint/2010/main" val="2532204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0"/>
            <a:ext cx="8733972" cy="150810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just" rtl="1">
              <a:lnSpc>
                <a:spcPct val="115000"/>
              </a:lnSpc>
              <a:spcAft>
                <a:spcPts val="600"/>
              </a:spcAft>
            </a:pPr>
            <a:r>
              <a:rPr lang="ar-SA" sz="4000" b="1" dirty="0">
                <a:solidFill>
                  <a:srgbClr val="943634"/>
                </a:solidFill>
                <a:ea typeface="Century Gothic"/>
                <a:cs typeface="Traditional Arabic"/>
              </a:rPr>
              <a:t>ما هي أهم الأهداف المالية التي يجب أن يضعها كل ولي أمر لأسرته؟</a:t>
            </a:r>
            <a:endParaRPr lang="en-US" sz="2000" dirty="0">
              <a:ea typeface="Calibri"/>
              <a:cs typeface="Arial"/>
            </a:endParaRPr>
          </a:p>
        </p:txBody>
      </p:sp>
      <p:graphicFrame>
        <p:nvGraphicFramePr>
          <p:cNvPr id="12" name="Diagram 11"/>
          <p:cNvGraphicFramePr/>
          <p:nvPr>
            <p:extLst>
              <p:ext uri="{D42A27DB-BD31-4B8C-83A1-F6EECF244321}">
                <p14:modId xmlns:p14="http://schemas.microsoft.com/office/powerpoint/2010/main" val="1819091926"/>
              </p:ext>
            </p:extLst>
          </p:nvPr>
        </p:nvGraphicFramePr>
        <p:xfrm>
          <a:off x="111487" y="1752600"/>
          <a:ext cx="8851085" cy="47497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37463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449941"/>
            <a:ext cx="4019550" cy="997857"/>
          </a:xfrm>
          <a:prstGeom prst="rect">
            <a:avLst/>
          </a:prstGeom>
          <a:ln/>
        </p:spPr>
        <p:style>
          <a:lnRef idx="1">
            <a:schemeClr val="dk1"/>
          </a:lnRef>
          <a:fillRef idx="2">
            <a:schemeClr val="dk1"/>
          </a:fillRef>
          <a:effectRef idx="1">
            <a:schemeClr val="dk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lnSpc>
                <a:spcPct val="115000"/>
              </a:lnSpc>
              <a:spcAft>
                <a:spcPts val="1000"/>
              </a:spcAft>
            </a:pPr>
            <a:r>
              <a:rPr lang="ar-SA"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a:ea typeface="Calibri"/>
                <a:cs typeface="Traditional Arabic"/>
              </a:rPr>
              <a:t>الكسب الحلال ودور الأسرة</a:t>
            </a:r>
            <a:endPar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a:ea typeface="Calibri"/>
              <a:cs typeface="Arial"/>
            </a:endParaRPr>
          </a:p>
          <a:p>
            <a:pPr algn="ctr" rtl="1">
              <a:lnSpc>
                <a:spcPct val="115000"/>
              </a:lnSpc>
              <a:spcAft>
                <a:spcPts val="1000"/>
              </a:spcAft>
            </a:pPr>
            <a:r>
              <a:rPr lang="en-US" sz="11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a:ea typeface="Calibri"/>
                <a:cs typeface="Arial"/>
              </a:rPr>
              <a:t> </a:t>
            </a:r>
          </a:p>
        </p:txBody>
      </p:sp>
      <p:sp>
        <p:nvSpPr>
          <p:cNvPr id="3" name="Rectangle 2"/>
          <p:cNvSpPr/>
          <p:nvPr/>
        </p:nvSpPr>
        <p:spPr>
          <a:xfrm>
            <a:off x="4585341" y="1752600"/>
            <a:ext cx="4171335" cy="769441"/>
          </a:xfrm>
          <a:prstGeom prst="rect">
            <a:avLst/>
          </a:prstGeom>
        </p:spPr>
        <p:txBody>
          <a:bodyPr wrap="none">
            <a:spAutoFit/>
          </a:bodyPr>
          <a:lstStyle/>
          <a:p>
            <a:pPr algn="r" rtl="1">
              <a:lnSpc>
                <a:spcPct val="150000"/>
              </a:lnSpc>
              <a:spcAft>
                <a:spcPts val="600"/>
              </a:spcAft>
            </a:pPr>
            <a:r>
              <a:rPr lang="ar-SA" sz="3200" b="1" u="sng" dirty="0">
                <a:solidFill>
                  <a:srgbClr val="0070C0"/>
                </a:solidFill>
                <a:ea typeface="Times New Roman"/>
                <a:cs typeface="Traditional Arabic"/>
              </a:rPr>
              <a:t>الكسب الحلال وتعويد الأبناء عليه:</a:t>
            </a:r>
            <a:endParaRPr lang="en-US" sz="1400" u="sng" dirty="0">
              <a:ea typeface="Calibri"/>
              <a:cs typeface="Arial"/>
            </a:endParaRPr>
          </a:p>
        </p:txBody>
      </p:sp>
      <p:sp>
        <p:nvSpPr>
          <p:cNvPr id="4" name="Rectangle 3"/>
          <p:cNvSpPr/>
          <p:nvPr/>
        </p:nvSpPr>
        <p:spPr>
          <a:xfrm>
            <a:off x="319314" y="2870200"/>
            <a:ext cx="8451876" cy="3444020"/>
          </a:xfrm>
          <a:prstGeom prst="rect">
            <a:avLst/>
          </a:prstGeom>
        </p:spPr>
        <p:txBody>
          <a:bodyPr wrap="square">
            <a:spAutoFit/>
          </a:bodyPr>
          <a:lstStyle/>
          <a:p>
            <a:pPr marL="342900" lvl="0" indent="-342900" algn="just" rtl="1">
              <a:lnSpc>
                <a:spcPct val="115000"/>
              </a:lnSpc>
              <a:spcAft>
                <a:spcPts val="600"/>
              </a:spcAft>
              <a:buClr>
                <a:srgbClr val="943634"/>
              </a:buClr>
              <a:buSzPts val="1600"/>
              <a:buFont typeface="Wingdings"/>
              <a:buChar char=""/>
              <a:tabLst>
                <a:tab pos="228600" algn="l"/>
              </a:tabLst>
            </a:pPr>
            <a:r>
              <a:rPr lang="ar-SA" sz="2800" b="1" dirty="0">
                <a:ea typeface="Times New Roman"/>
                <a:cs typeface="Traditional Arabic"/>
              </a:rPr>
              <a:t>لا تجب تربية الأولاد على الكسب الحرام وسهولته والرضا به أو قبوله .</a:t>
            </a:r>
            <a:endParaRPr lang="en-US" sz="2800" dirty="0">
              <a:ea typeface="Calibri"/>
              <a:cs typeface="Arial"/>
            </a:endParaRPr>
          </a:p>
          <a:p>
            <a:pPr marL="342900" lvl="0" indent="-342900" algn="just" rtl="1">
              <a:lnSpc>
                <a:spcPct val="115000"/>
              </a:lnSpc>
              <a:spcAft>
                <a:spcPts val="600"/>
              </a:spcAft>
              <a:buClr>
                <a:srgbClr val="943634"/>
              </a:buClr>
              <a:buSzPts val="1600"/>
              <a:buFont typeface="Wingdings"/>
              <a:buChar char=""/>
              <a:tabLst>
                <a:tab pos="228600" algn="l"/>
              </a:tabLst>
            </a:pPr>
            <a:r>
              <a:rPr lang="ar-SA" sz="2800" b="1" dirty="0" smtClean="0">
                <a:ea typeface="Times New Roman"/>
                <a:cs typeface="Traditional Arabic"/>
              </a:rPr>
              <a:t>يجب ترسيخ قيمة الحلال في كسب الأموال وفضل الرزق الحلال. </a:t>
            </a:r>
            <a:endParaRPr lang="en-US" sz="2800" dirty="0" smtClean="0">
              <a:ea typeface="Calibri"/>
              <a:cs typeface="Arial"/>
            </a:endParaRPr>
          </a:p>
          <a:p>
            <a:pPr marL="342900" lvl="0" indent="-342900" algn="just" rtl="1">
              <a:lnSpc>
                <a:spcPct val="115000"/>
              </a:lnSpc>
              <a:spcAft>
                <a:spcPts val="600"/>
              </a:spcAft>
              <a:buClr>
                <a:srgbClr val="943634"/>
              </a:buClr>
              <a:buSzPts val="1600"/>
              <a:buFont typeface="Wingdings"/>
              <a:buChar char=""/>
              <a:tabLst>
                <a:tab pos="228600" algn="l"/>
              </a:tabLst>
            </a:pPr>
            <a:r>
              <a:rPr lang="ar-SA" sz="2800" b="1" dirty="0" smtClean="0">
                <a:ea typeface="Times New Roman"/>
                <a:cs typeface="Traditional Arabic"/>
              </a:rPr>
              <a:t>والكسب الحرام ينعكس على صلاح الأبناء.</a:t>
            </a:r>
            <a:endParaRPr lang="ar-EG" sz="2800" b="1" dirty="0" smtClean="0">
              <a:ea typeface="Times New Roman"/>
              <a:cs typeface="Traditional Arabic"/>
            </a:endParaRPr>
          </a:p>
          <a:p>
            <a:pPr marL="342900" lvl="0" indent="-342900" algn="just" rtl="1">
              <a:lnSpc>
                <a:spcPct val="115000"/>
              </a:lnSpc>
              <a:spcAft>
                <a:spcPts val="600"/>
              </a:spcAft>
              <a:buClr>
                <a:srgbClr val="943634"/>
              </a:buClr>
              <a:buSzPts val="1600"/>
              <a:buFont typeface="Wingdings"/>
              <a:buChar char=""/>
              <a:tabLst>
                <a:tab pos="228600" algn="l"/>
              </a:tabLst>
            </a:pPr>
            <a:r>
              <a:rPr lang="ar-SA" sz="3200" b="1" dirty="0" smtClean="0">
                <a:latin typeface="Traditional Arabic" pitchFamily="18" charset="-78"/>
                <a:ea typeface="Times New Roman"/>
                <a:cs typeface="Traditional Arabic" pitchFamily="18" charset="-78"/>
              </a:rPr>
              <a:t>الربا</a:t>
            </a:r>
            <a:r>
              <a:rPr lang="ar-EG" sz="3200" b="1" dirty="0">
                <a:latin typeface="Traditional Arabic" pitchFamily="18" charset="-78"/>
                <a:ea typeface="Times New Roman"/>
                <a:cs typeface="Traditional Arabic" pitchFamily="18" charset="-78"/>
              </a:rPr>
              <a:t> </a:t>
            </a:r>
            <a:r>
              <a:rPr lang="ar-EG" sz="3200" b="1" dirty="0" smtClean="0">
                <a:latin typeface="Traditional Arabic" pitchFamily="18" charset="-78"/>
                <a:ea typeface="Times New Roman"/>
                <a:cs typeface="Traditional Arabic" pitchFamily="18" charset="-78"/>
              </a:rPr>
              <a:t>           و</a:t>
            </a:r>
            <a:r>
              <a:rPr lang="ar-SA" sz="2800" b="1" dirty="0" smtClean="0">
                <a:ea typeface="Times New Roman"/>
                <a:cs typeface="Traditional Arabic"/>
              </a:rPr>
              <a:t>الربا </a:t>
            </a:r>
            <a:r>
              <a:rPr lang="ar-SA" sz="2800" b="1" dirty="0">
                <a:ea typeface="Times New Roman"/>
                <a:cs typeface="Traditional Arabic"/>
              </a:rPr>
              <a:t>من المحرمات  ومعناه</a:t>
            </a:r>
            <a:r>
              <a:rPr lang="ar-SA" sz="2000" b="1" dirty="0">
                <a:ea typeface="Century Gothic"/>
                <a:cs typeface="Traditional Arabic"/>
              </a:rPr>
              <a:t> </a:t>
            </a:r>
            <a:r>
              <a:rPr lang="ar-SA" sz="2800" b="1" dirty="0">
                <a:ea typeface="Times New Roman"/>
                <a:cs typeface="Traditional Arabic"/>
              </a:rPr>
              <a:t>الزيادة في أحد النوعين من المال على النوع الآخر.</a:t>
            </a:r>
            <a:endParaRPr lang="en-US" sz="1600" dirty="0">
              <a:ea typeface="Calibri"/>
              <a:cs typeface="Arial"/>
            </a:endParaRPr>
          </a:p>
          <a:p>
            <a:pPr marL="342900" lvl="0" indent="-342900" algn="just" rtl="1">
              <a:lnSpc>
                <a:spcPct val="115000"/>
              </a:lnSpc>
              <a:spcAft>
                <a:spcPts val="600"/>
              </a:spcAft>
              <a:buClr>
                <a:srgbClr val="943634"/>
              </a:buClr>
              <a:buSzPts val="1600"/>
              <a:buFont typeface="Wingdings"/>
              <a:buChar char=""/>
              <a:tabLst>
                <a:tab pos="228600" algn="l"/>
              </a:tabLst>
            </a:pPr>
            <a:endParaRPr lang="en-US" sz="2800" dirty="0">
              <a:ea typeface="Calibri"/>
              <a:cs typeface="Arial"/>
            </a:endParaRPr>
          </a:p>
        </p:txBody>
      </p:sp>
      <p:sp>
        <p:nvSpPr>
          <p:cNvPr id="5" name="Left Arrow 4"/>
          <p:cNvSpPr/>
          <p:nvPr/>
        </p:nvSpPr>
        <p:spPr>
          <a:xfrm>
            <a:off x="6686550" y="4724400"/>
            <a:ext cx="880593" cy="600982"/>
          </a:xfrm>
          <a:prstGeom prst="leftArrow">
            <a:avLst>
              <a:gd name="adj1" fmla="val 35700"/>
              <a:gd name="adj2" fmla="val 50000"/>
            </a:avLst>
          </a:prstGeom>
          <a:solidFill>
            <a:srgbClr val="9BBB59"/>
          </a:solidFill>
          <a:ln w="25400" cap="flat" cmpd="sng" algn="ctr">
            <a:solidFill>
              <a:srgbClr val="9BBB59">
                <a:shade val="50000"/>
              </a:srgb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292954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لمحتوى 2"/>
          <p:cNvSpPr txBox="1">
            <a:spLocks/>
          </p:cNvSpPr>
          <p:nvPr/>
        </p:nvSpPr>
        <p:spPr>
          <a:xfrm>
            <a:off x="-68112" y="1524000"/>
            <a:ext cx="9272789" cy="4693920"/>
          </a:xfrm>
          <a:prstGeom prst="rect">
            <a:avLst/>
          </a:prstGeom>
        </p:spPr>
        <p:txBody>
          <a:bodyPr lIns="100804" tIns="50402" rIns="100804" bIns="50402">
            <a:normAutofit/>
          </a:bodyPr>
          <a:lstStyle>
            <a:lvl1pPr marL="304747" indent="-304747" algn="r" defTabSz="1218987" rtl="1"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r" defTabSz="1218987" rtl="1"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a:lstStyle>
          <a:p>
            <a:pPr marL="403217" indent="-282251">
              <a:buFont typeface="Wingdings 3"/>
              <a:buChar char=""/>
              <a:defRPr/>
            </a:pPr>
            <a:r>
              <a:rPr lang="ar-SA" b="1" dirty="0" smtClean="0">
                <a:solidFill>
                  <a:prstClr val="black"/>
                </a:solidFill>
                <a:latin typeface="Traditional Arabic" pitchFamily="18" charset="-78"/>
                <a:ea typeface="GE SS Two Light" pitchFamily="18" charset="-78"/>
                <a:cs typeface="Traditional Arabic" pitchFamily="18" charset="-78"/>
              </a:rPr>
              <a:t>الاسم.</a:t>
            </a:r>
            <a:endParaRPr lang="en-US" b="1" dirty="0" smtClean="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b="1" dirty="0" smtClean="0">
                <a:solidFill>
                  <a:prstClr val="black"/>
                </a:solidFill>
                <a:latin typeface="Traditional Arabic" pitchFamily="18" charset="-78"/>
                <a:ea typeface="GE SS Two Light" pitchFamily="18" charset="-78"/>
                <a:cs typeface="Traditional Arabic" pitchFamily="18" charset="-78"/>
              </a:rPr>
              <a:t>الكنية.</a:t>
            </a:r>
            <a:endParaRPr lang="en-US" b="1" dirty="0" smtClean="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b="1" dirty="0" smtClean="0">
                <a:solidFill>
                  <a:prstClr val="black"/>
                </a:solidFill>
                <a:latin typeface="Traditional Arabic" pitchFamily="18" charset="-78"/>
                <a:ea typeface="GE SS Two Light" pitchFamily="18" charset="-78"/>
                <a:cs typeface="Traditional Arabic" pitchFamily="18" charset="-78"/>
              </a:rPr>
              <a:t>الحالة ا</a:t>
            </a:r>
            <a:r>
              <a:rPr lang="ar-EG" b="1" dirty="0" smtClean="0">
                <a:solidFill>
                  <a:prstClr val="black"/>
                </a:solidFill>
                <a:latin typeface="Traditional Arabic" pitchFamily="18" charset="-78"/>
                <a:ea typeface="GE SS Two Light" pitchFamily="18" charset="-78"/>
                <a:cs typeface="Traditional Arabic" pitchFamily="18" charset="-78"/>
              </a:rPr>
              <a:t>لإ</a:t>
            </a:r>
            <a:r>
              <a:rPr lang="ar-SA" b="1" dirty="0" smtClean="0">
                <a:solidFill>
                  <a:prstClr val="black"/>
                </a:solidFill>
                <a:latin typeface="Traditional Arabic" pitchFamily="18" charset="-78"/>
                <a:ea typeface="GE SS Two Light" pitchFamily="18" charset="-78"/>
                <a:cs typeface="Traditional Arabic" pitchFamily="18" charset="-78"/>
              </a:rPr>
              <a:t>جتماعية</a:t>
            </a:r>
            <a:r>
              <a:rPr lang="ar-SA" b="1" dirty="0">
                <a:solidFill>
                  <a:prstClr val="black"/>
                </a:solidFill>
                <a:latin typeface="Traditional Arabic" pitchFamily="18" charset="-78"/>
                <a:ea typeface="GE SS Two Light" pitchFamily="18" charset="-78"/>
                <a:cs typeface="Traditional Arabic" pitchFamily="18" charset="-78"/>
              </a:rPr>
              <a:t>.</a:t>
            </a:r>
            <a:endParaRPr lang="en-US"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b="1" dirty="0">
                <a:solidFill>
                  <a:prstClr val="black"/>
                </a:solidFill>
                <a:latin typeface="Traditional Arabic" pitchFamily="18" charset="-78"/>
                <a:ea typeface="GE SS Two Light" pitchFamily="18" charset="-78"/>
                <a:cs typeface="Traditional Arabic" pitchFamily="18" charset="-78"/>
              </a:rPr>
              <a:t>الخبرات العملية.</a:t>
            </a:r>
            <a:endParaRPr lang="en-US"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b="1" dirty="0">
                <a:solidFill>
                  <a:prstClr val="black"/>
                </a:solidFill>
                <a:latin typeface="Traditional Arabic" pitchFamily="18" charset="-78"/>
                <a:ea typeface="GE SS Two Light" pitchFamily="18" charset="-78"/>
                <a:cs typeface="Traditional Arabic" pitchFamily="18" charset="-78"/>
              </a:rPr>
              <a:t>العمل الحالي مع شرح طبيعة العمل.</a:t>
            </a:r>
            <a:endParaRPr lang="en-US"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b="1" dirty="0">
                <a:solidFill>
                  <a:prstClr val="black"/>
                </a:solidFill>
                <a:latin typeface="Traditional Arabic" pitchFamily="18" charset="-78"/>
                <a:ea typeface="GE SS Two Light" pitchFamily="18" charset="-78"/>
                <a:cs typeface="Traditional Arabic" pitchFamily="18" charset="-78"/>
              </a:rPr>
              <a:t>الهوايات.</a:t>
            </a:r>
            <a:endParaRPr lang="en-US"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b="1" dirty="0">
                <a:solidFill>
                  <a:prstClr val="black"/>
                </a:solidFill>
                <a:latin typeface="Traditional Arabic" pitchFamily="18" charset="-78"/>
                <a:ea typeface="GE SS Two Light" pitchFamily="18" charset="-78"/>
                <a:cs typeface="Traditional Arabic" pitchFamily="18" charset="-78"/>
              </a:rPr>
              <a:t>ما هي توقعاتك وأهدافك من الدورة.</a:t>
            </a:r>
            <a:endParaRPr lang="en-US"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endParaRPr lang="ar-SA" b="1" dirty="0">
              <a:solidFill>
                <a:srgbClr val="7030A0"/>
              </a:solidFill>
              <a:latin typeface="Traditional Arabic" pitchFamily="18" charset="-78"/>
              <a:ea typeface="GE SS Two Light" pitchFamily="18" charset="-78"/>
              <a:cs typeface="Traditional Arabic" pitchFamily="18" charset="-78"/>
            </a:endParaRPr>
          </a:p>
        </p:txBody>
      </p:sp>
      <p:sp>
        <p:nvSpPr>
          <p:cNvPr id="4" name="Rectangle 3"/>
          <p:cNvSpPr/>
          <p:nvPr/>
        </p:nvSpPr>
        <p:spPr>
          <a:xfrm>
            <a:off x="3048005" y="454874"/>
            <a:ext cx="2807179" cy="646331"/>
          </a:xfrm>
          <a:prstGeom prst="rect">
            <a:avLst/>
          </a:prstGeom>
        </p:spPr>
        <p:txBody>
          <a:bodyPr wrap="none">
            <a:spAutoFit/>
          </a:bodyPr>
          <a:lstStyle/>
          <a:p>
            <a:pPr algn="ctr" rtl="1">
              <a:defRPr/>
            </a:pPr>
            <a:r>
              <a:rPr lang="ar-SA" sz="3600" b="1" dirty="0">
                <a:latin typeface="Traditional Arabic" pitchFamily="18" charset="-78"/>
                <a:ea typeface="GE SS Two Light" pitchFamily="18" charset="-78"/>
                <a:cs typeface="Traditional Arabic" pitchFamily="18" charset="-78"/>
              </a:rPr>
              <a:t>تعارف</a:t>
            </a:r>
            <a:r>
              <a:rPr lang="ar-SA" sz="3600" b="1" dirty="0">
                <a:solidFill>
                  <a:srgbClr val="002060"/>
                </a:solidFill>
                <a:latin typeface="Traditional Arabic" pitchFamily="18" charset="-78"/>
                <a:ea typeface="GE SS Two Light" pitchFamily="18" charset="-78"/>
                <a:cs typeface="Traditional Arabic" pitchFamily="18" charset="-78"/>
              </a:rPr>
              <a:t> ....           </a:t>
            </a:r>
          </a:p>
        </p:txBody>
      </p:sp>
      <p:sp>
        <p:nvSpPr>
          <p:cNvPr id="8" name="Rectangle 7"/>
          <p:cNvSpPr/>
          <p:nvPr/>
        </p:nvSpPr>
        <p:spPr>
          <a:xfrm>
            <a:off x="3856799" y="969067"/>
            <a:ext cx="2163001" cy="250133"/>
          </a:xfrm>
          <a:prstGeom prst="rect">
            <a:avLst/>
          </a:prstGeom>
          <a:ln/>
        </p:spPr>
        <p:style>
          <a:lnRef idx="0">
            <a:schemeClr val="accent4"/>
          </a:lnRef>
          <a:fillRef idx="3">
            <a:schemeClr val="accent4"/>
          </a:fillRef>
          <a:effectRef idx="3">
            <a:schemeClr val="accent4"/>
          </a:effectRef>
          <a:fontRef idx="minor">
            <a:schemeClr val="lt1"/>
          </a:fontRef>
        </p:style>
        <p:txBody>
          <a:bodyPr wrap="square">
            <a:spAutoFit/>
          </a:bodyPr>
          <a:lstStyle/>
          <a:p>
            <a:pPr algn="ctr">
              <a:defRPr/>
            </a:pPr>
            <a:endParaRPr lang="ar-SA" sz="4000" b="1" kern="0" dirty="0">
              <a:solidFill>
                <a:sysClr val="window" lastClr="FFFFFF">
                  <a:lumMod val="75000"/>
                </a:sysClr>
              </a:solidFill>
              <a:latin typeface="GE SS Two Light" pitchFamily="18" charset="-78"/>
              <a:ea typeface="GE SS Two Light" pitchFamily="18" charset="-78"/>
              <a:cs typeface="GE SS Two Light" pitchFamily="18" charset="-78"/>
            </a:endParaRPr>
          </a:p>
        </p:txBody>
      </p:sp>
      <p:sp>
        <p:nvSpPr>
          <p:cNvPr id="9" name="Half Frame 8"/>
          <p:cNvSpPr/>
          <p:nvPr/>
        </p:nvSpPr>
        <p:spPr>
          <a:xfrm>
            <a:off x="3856800" y="140040"/>
            <a:ext cx="1422969" cy="823450"/>
          </a:xfrm>
          <a:prstGeom prst="halfFrame">
            <a:avLst/>
          </a:prstGeom>
          <a:ln/>
        </p:spPr>
        <p:style>
          <a:lnRef idx="0">
            <a:schemeClr val="accent4"/>
          </a:lnRef>
          <a:fillRef idx="3">
            <a:schemeClr val="accent4"/>
          </a:fillRef>
          <a:effectRef idx="3">
            <a:schemeClr val="accent4"/>
          </a:effectRef>
          <a:fontRef idx="minor">
            <a:schemeClr val="lt1"/>
          </a:fontRef>
        </p:style>
        <p:txBody>
          <a:bodyPr rtlCol="1" anchor="ctr"/>
          <a:lstStyle/>
          <a:p>
            <a:pPr algn="ctr">
              <a:defRPr/>
            </a:pPr>
            <a:endParaRPr lang="ar-EG" kern="0">
              <a:solidFill>
                <a:sysClr val="windowText" lastClr="000000"/>
              </a:solidFill>
              <a:latin typeface="Constantia"/>
            </a:endParaRPr>
          </a:p>
        </p:txBody>
      </p:sp>
      <p:pic>
        <p:nvPicPr>
          <p:cNvPr id="3" name="Picture 2"/>
          <p:cNvPicPr>
            <a:picLocks noChangeAspect="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0" y="2743202"/>
            <a:ext cx="5200651" cy="3880485"/>
          </a:xfrm>
          <a:prstGeom prst="rect">
            <a:avLst/>
          </a:prstGeom>
        </p:spPr>
      </p:pic>
    </p:spTree>
    <p:extLst>
      <p:ext uri="{BB962C8B-B14F-4D97-AF65-F5344CB8AC3E}">
        <p14:creationId xmlns:p14="http://schemas.microsoft.com/office/powerpoint/2010/main" val="574417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anim calcmode="lin" valueType="num">
                                      <p:cBhvr>
                                        <p:cTn id="1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1000"/>
                                        <p:tgtEl>
                                          <p:spTgt spid="5">
                                            <p:txEl>
                                              <p:pRg st="3" end="3"/>
                                            </p:txEl>
                                          </p:spTgt>
                                        </p:tgtEl>
                                      </p:cBhvr>
                                    </p:animEffect>
                                    <p:anim calcmode="lin" valueType="num">
                                      <p:cBhvr>
                                        <p:cTn id="2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1000"/>
                                        <p:tgtEl>
                                          <p:spTgt spid="5">
                                            <p:txEl>
                                              <p:pRg st="4" end="4"/>
                                            </p:txEl>
                                          </p:spTgt>
                                        </p:tgtEl>
                                      </p:cBhvr>
                                    </p:animEffect>
                                    <p:anim calcmode="lin" valueType="num">
                                      <p:cBhvr>
                                        <p:cTn id="28"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1000"/>
                                        <p:tgtEl>
                                          <p:spTgt spid="5">
                                            <p:txEl>
                                              <p:pRg st="5" end="5"/>
                                            </p:txEl>
                                          </p:spTgt>
                                        </p:tgtEl>
                                      </p:cBhvr>
                                    </p:animEffect>
                                    <p:anim calcmode="lin" valueType="num">
                                      <p:cBhvr>
                                        <p:cTn id="3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5">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1000"/>
                                        <p:tgtEl>
                                          <p:spTgt spid="5">
                                            <p:txEl>
                                              <p:pRg st="6" end="6"/>
                                            </p:txEl>
                                          </p:spTgt>
                                        </p:tgtEl>
                                      </p:cBhvr>
                                    </p:animEffect>
                                    <p:anim calcmode="lin" valueType="num">
                                      <p:cBhvr>
                                        <p:cTn id="38"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33400" y="685800"/>
            <a:ext cx="8163215" cy="1301895"/>
          </a:xfrm>
          <a:prstGeom prst="rect">
            <a:avLst/>
          </a:prstGeom>
        </p:spPr>
        <p:txBody>
          <a:bodyPr wrap="square">
            <a:spAutoFit/>
          </a:bodyPr>
          <a:lstStyle/>
          <a:p>
            <a:pPr marL="457200" indent="-457200" algn="r" rtl="1">
              <a:lnSpc>
                <a:spcPct val="115000"/>
              </a:lnSpc>
              <a:spcAft>
                <a:spcPts val="600"/>
              </a:spcAft>
              <a:buFont typeface="Wingdings" pitchFamily="2" charset="2"/>
              <a:buChar char="§"/>
            </a:pPr>
            <a:r>
              <a:rPr lang="ar-SA" sz="3200" b="1" dirty="0" smtClean="0">
                <a:ea typeface="Times New Roman"/>
                <a:cs typeface="Traditional Arabic"/>
              </a:rPr>
              <a:t>البيوع المحرمة</a:t>
            </a:r>
            <a:r>
              <a:rPr lang="ar-SA" sz="3200" b="1" dirty="0">
                <a:ea typeface="Times New Roman"/>
                <a:cs typeface="Traditional Arabic"/>
              </a:rPr>
              <a:t> </a:t>
            </a:r>
            <a:r>
              <a:rPr lang="ar-EG" sz="3200" b="1" dirty="0" smtClean="0">
                <a:ea typeface="Times New Roman"/>
                <a:cs typeface="Traditional Arabic"/>
              </a:rPr>
              <a:t>           </a:t>
            </a:r>
            <a:r>
              <a:rPr lang="ar-SA" sz="3200" b="1" dirty="0" smtClean="0">
                <a:ea typeface="Times New Roman"/>
                <a:cs typeface="Traditional Arabic"/>
              </a:rPr>
              <a:t>ومن </a:t>
            </a:r>
            <a:r>
              <a:rPr lang="ar-SA" sz="3200" b="1" dirty="0">
                <a:ea typeface="Times New Roman"/>
                <a:cs typeface="Traditional Arabic"/>
              </a:rPr>
              <a:t>البيوع المحرمة في الشريعة </a:t>
            </a:r>
            <a:r>
              <a:rPr lang="ar-SA" sz="3200" b="1" dirty="0" smtClean="0">
                <a:ea typeface="Times New Roman"/>
                <a:cs typeface="Traditional Arabic"/>
              </a:rPr>
              <a:t>الإسلامية</a:t>
            </a:r>
            <a:r>
              <a:rPr lang="ar-EG" sz="3200" b="1" dirty="0" smtClean="0">
                <a:ea typeface="Times New Roman"/>
                <a:cs typeface="Traditional Arabic"/>
              </a:rPr>
              <a:t>:</a:t>
            </a:r>
            <a:r>
              <a:rPr lang="ar-SA" sz="3200" b="1" dirty="0" smtClean="0">
                <a:ea typeface="Times New Roman"/>
                <a:cs typeface="Traditional Arabic"/>
              </a:rPr>
              <a:t> </a:t>
            </a:r>
            <a:endParaRPr lang="en-US" sz="3200" dirty="0">
              <a:ea typeface="Calibri"/>
              <a:cs typeface="Arial"/>
            </a:endParaRPr>
          </a:p>
          <a:p>
            <a:pPr marL="342900" lvl="0" indent="-342900" algn="just" rtl="1">
              <a:lnSpc>
                <a:spcPct val="115000"/>
              </a:lnSpc>
              <a:spcAft>
                <a:spcPts val="600"/>
              </a:spcAft>
              <a:buClr>
                <a:srgbClr val="943634"/>
              </a:buClr>
              <a:buSzPts val="1600"/>
              <a:buFont typeface="Wingdings"/>
              <a:buChar char=""/>
              <a:tabLst>
                <a:tab pos="228600" algn="l"/>
              </a:tabLst>
            </a:pPr>
            <a:endParaRPr lang="en-US" sz="3200" dirty="0">
              <a:ea typeface="Calibri"/>
              <a:cs typeface="Arial"/>
            </a:endParaRPr>
          </a:p>
        </p:txBody>
      </p:sp>
      <p:pic>
        <p:nvPicPr>
          <p:cNvPr id="717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9579" y="761165"/>
            <a:ext cx="901700" cy="62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1" name="Diagram 10"/>
          <p:cNvGraphicFramePr/>
          <p:nvPr>
            <p:extLst>
              <p:ext uri="{D42A27DB-BD31-4B8C-83A1-F6EECF244321}">
                <p14:modId xmlns:p14="http://schemas.microsoft.com/office/powerpoint/2010/main" val="3570503371"/>
              </p:ext>
            </p:extLst>
          </p:nvPr>
        </p:nvGraphicFramePr>
        <p:xfrm>
          <a:off x="1567007" y="1998653"/>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89426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p:cNvGraphicFramePr/>
          <p:nvPr>
            <p:extLst>
              <p:ext uri="{D42A27DB-BD31-4B8C-83A1-F6EECF244321}">
                <p14:modId xmlns:p14="http://schemas.microsoft.com/office/powerpoint/2010/main" val="548610939"/>
              </p:ext>
            </p:extLst>
          </p:nvPr>
        </p:nvGraphicFramePr>
        <p:xfrm>
          <a:off x="-1286803" y="994109"/>
          <a:ext cx="11658600" cy="5863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3446863" y="290286"/>
            <a:ext cx="5458546" cy="679545"/>
          </a:xfrm>
          <a:prstGeom prst="rect">
            <a:avLst/>
          </a:prstGeom>
        </p:spPr>
        <p:txBody>
          <a:bodyPr wrap="none">
            <a:spAutoFit/>
          </a:bodyPr>
          <a:lstStyle/>
          <a:p>
            <a:pPr lvl="0" algn="just" rtl="1">
              <a:lnSpc>
                <a:spcPct val="106000"/>
              </a:lnSpc>
              <a:spcAft>
                <a:spcPts val="600"/>
              </a:spcAft>
            </a:pPr>
            <a:r>
              <a:rPr lang="ar-SA" sz="3600" b="1" u="sng"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a typeface="Times New Roman"/>
                <a:cs typeface="Traditional Arabic"/>
              </a:rPr>
              <a:t>معالم التربية المالية المتوازنة على الوالدين:</a:t>
            </a:r>
            <a:endParaRPr lang="en-US" sz="3600" b="1" u="sng"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a typeface="Calibri"/>
              <a:cs typeface="Arial"/>
            </a:endParaRPr>
          </a:p>
        </p:txBody>
      </p:sp>
    </p:spTree>
    <p:extLst>
      <p:ext uri="{BB962C8B-B14F-4D97-AF65-F5344CB8AC3E}">
        <p14:creationId xmlns:p14="http://schemas.microsoft.com/office/powerpoint/2010/main" val="29725629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p>
        </p:txBody>
      </p:sp>
      <p:pic>
        <p:nvPicPr>
          <p:cNvPr id="8193" name="Picture 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438399"/>
            <a:ext cx="5811838" cy="35909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2392557" y="786081"/>
            <a:ext cx="4358886"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8000" b="1" i="0" u="none" strike="noStrike" cap="none" normalizeH="0" baseline="0" dirty="0" smtClean="0">
                <a:ln>
                  <a:noFill/>
                </a:ln>
                <a:solidFill>
                  <a:srgbClr val="D99594"/>
                </a:solidFill>
                <a:effectLst/>
                <a:latin typeface="Traditional Arabic" pitchFamily="18" charset="-78"/>
                <a:ea typeface="+mn-ea"/>
                <a:cs typeface="Traditional Arabic" pitchFamily="18" charset="-78"/>
              </a:rPr>
              <a:t>إستراحة تدريبية</a:t>
            </a:r>
            <a:endParaRPr kumimoji="0" lang="ar-EG"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8709333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655905228"/>
              </p:ext>
            </p:extLst>
          </p:nvPr>
        </p:nvGraphicFramePr>
        <p:xfrm>
          <a:off x="874202" y="2209800"/>
          <a:ext cx="7507798"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Hexagon 4"/>
          <p:cNvSpPr/>
          <p:nvPr/>
        </p:nvSpPr>
        <p:spPr>
          <a:xfrm>
            <a:off x="1905002" y="0"/>
            <a:ext cx="5257799" cy="1752599"/>
          </a:xfrm>
          <a:prstGeom prst="hexagon">
            <a:avLst/>
          </a:prstGeom>
          <a:ln/>
        </p:spPr>
        <p:style>
          <a:lnRef idx="3">
            <a:schemeClr val="lt1"/>
          </a:lnRef>
          <a:fillRef idx="1">
            <a:schemeClr val="accent6"/>
          </a:fillRef>
          <a:effectRef idx="1">
            <a:schemeClr val="accent6"/>
          </a:effectRef>
          <a:fontRef idx="minor">
            <a:schemeClr val="lt1"/>
          </a:fontRef>
        </p:style>
        <p:txBody>
          <a:bodyPr rtlCol="1" anchor="ctr"/>
          <a:lstStyle/>
          <a:p>
            <a:pPr algn="ctr" rtl="1">
              <a:lnSpc>
                <a:spcPct val="115000"/>
              </a:lnSpc>
              <a:spcAft>
                <a:spcPts val="1000"/>
              </a:spcAft>
            </a:pPr>
            <a:r>
              <a:rPr lang="ar-EG" sz="3600" b="1"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raditional Arabic" pitchFamily="18" charset="-78"/>
                <a:ea typeface="Calibri"/>
                <a:cs typeface="Traditional Arabic" pitchFamily="18" charset="-78"/>
              </a:rPr>
              <a:t>الجلسة التدريبية الثانية</a:t>
            </a:r>
          </a:p>
          <a:p>
            <a:pPr algn="ctr" rtl="1">
              <a:lnSpc>
                <a:spcPct val="115000"/>
              </a:lnSpc>
              <a:spcAft>
                <a:spcPts val="1000"/>
              </a:spcAft>
            </a:pPr>
            <a:r>
              <a:rPr lang="ar-SA" sz="4000" b="1" dirty="0">
                <a:ln w="18415" cmpd="sng">
                  <a:solidFill>
                    <a:srgbClr val="FFFFFF"/>
                  </a:solidFill>
                  <a:prstDash val="solid"/>
                </a:ln>
                <a:solidFill>
                  <a:srgbClr val="FFFFFF"/>
                </a:solidFill>
                <a:effectLst>
                  <a:outerShdw blurRad="63500" dir="3600000" algn="tl" rotWithShape="0">
                    <a:srgbClr val="000000">
                      <a:alpha val="70000"/>
                    </a:srgbClr>
                  </a:outerShdw>
                </a:effectLst>
                <a:ea typeface="Times New Roman"/>
                <a:cs typeface="Traditional Arabic"/>
              </a:rPr>
              <a:t>التربية المالية المتوازنة</a:t>
            </a:r>
            <a:endParaRPr lang="en-US" sz="4000" b="1"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raditional Arabic" pitchFamily="18" charset="-78"/>
              <a:ea typeface="Calibri"/>
              <a:cs typeface="Traditional Arabic" pitchFamily="18" charset="-78"/>
            </a:endParaRPr>
          </a:p>
        </p:txBody>
      </p:sp>
    </p:spTree>
    <p:extLst>
      <p:ext uri="{BB962C8B-B14F-4D97-AF65-F5344CB8AC3E}">
        <p14:creationId xmlns:p14="http://schemas.microsoft.com/office/powerpoint/2010/main" val="24911078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278086" y="2539121"/>
            <a:ext cx="4608954" cy="658642"/>
          </a:xfrm>
          <a:prstGeom prst="rect">
            <a:avLst/>
          </a:prstGeom>
        </p:spPr>
        <p:txBody>
          <a:bodyPr wrap="none">
            <a:spAutoFit/>
          </a:bodyPr>
          <a:lstStyle/>
          <a:p>
            <a:pPr algn="just" rtl="1">
              <a:lnSpc>
                <a:spcPct val="115000"/>
              </a:lnSpc>
              <a:spcAft>
                <a:spcPts val="600"/>
              </a:spcAft>
            </a:pPr>
            <a:r>
              <a:rPr lang="ar-SA" sz="3200" b="1" u="sng" dirty="0">
                <a:solidFill>
                  <a:srgbClr val="0070C0"/>
                </a:solidFill>
                <a:ea typeface="Times New Roman"/>
                <a:cs typeface="Traditional Arabic"/>
              </a:rPr>
              <a:t>أثر التربية المالية المتوازنة على الوالدين:</a:t>
            </a:r>
            <a:endParaRPr lang="en-US" sz="1400" u="sng" dirty="0">
              <a:ea typeface="Calibri"/>
              <a:cs typeface="Arial"/>
            </a:endParaRPr>
          </a:p>
        </p:txBody>
      </p:sp>
      <p:graphicFrame>
        <p:nvGraphicFramePr>
          <p:cNvPr id="4" name="Diagram 3"/>
          <p:cNvGraphicFramePr/>
          <p:nvPr>
            <p:extLst>
              <p:ext uri="{D42A27DB-BD31-4B8C-83A1-F6EECF244321}">
                <p14:modId xmlns:p14="http://schemas.microsoft.com/office/powerpoint/2010/main" val="4093642130"/>
              </p:ext>
            </p:extLst>
          </p:nvPr>
        </p:nvGraphicFramePr>
        <p:xfrm>
          <a:off x="1219200" y="3410857"/>
          <a:ext cx="7239000" cy="342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Bevel 6"/>
          <p:cNvSpPr/>
          <p:nvPr/>
        </p:nvSpPr>
        <p:spPr>
          <a:xfrm>
            <a:off x="1455057" y="312057"/>
            <a:ext cx="6324600" cy="2081921"/>
          </a:xfrm>
          <a:prstGeom prst="bevel">
            <a:avLst/>
          </a:prstGeom>
        </p:spPr>
        <p:style>
          <a:lnRef idx="3">
            <a:schemeClr val="lt1"/>
          </a:lnRef>
          <a:fillRef idx="1">
            <a:schemeClr val="accent4"/>
          </a:fillRef>
          <a:effectRef idx="1">
            <a:schemeClr val="accent4"/>
          </a:effectRef>
          <a:fontRef idx="minor">
            <a:schemeClr val="lt1"/>
          </a:fontRef>
        </p:style>
        <p:txBody>
          <a:bodyPr rtlCol="1" anchor="ctr"/>
          <a:lstStyle/>
          <a:p>
            <a:pPr algn="ctr" rtl="1">
              <a:lnSpc>
                <a:spcPct val="115000"/>
              </a:lnSpc>
              <a:spcAft>
                <a:spcPts val="1000"/>
              </a:spcAft>
            </a:pPr>
            <a:r>
              <a:rPr lang="ar-SA" sz="3600" b="1" dirty="0">
                <a:ln w="18415" cmpd="sng">
                  <a:solidFill>
                    <a:srgbClr val="FFFFFF"/>
                  </a:solidFill>
                  <a:prstDash val="solid"/>
                </a:ln>
                <a:solidFill>
                  <a:srgbClr val="FFFFFF"/>
                </a:solidFill>
                <a:effectLst>
                  <a:outerShdw blurRad="63500" dir="3600000" algn="tl" rotWithShape="0">
                    <a:srgbClr val="000000">
                      <a:alpha val="70000"/>
                    </a:srgbClr>
                  </a:outerShdw>
                </a:effectLst>
                <a:ea typeface="Calibri"/>
                <a:cs typeface="Traditional Arabic"/>
              </a:rPr>
              <a:t>أثر التربية المالية المتوازنة على النشيء من خلال الجوانب المعنوية والمادية</a:t>
            </a:r>
            <a:endParaRPr lang="en-US" sz="1400" b="1" dirty="0">
              <a:ln w="18415" cmpd="sng">
                <a:solidFill>
                  <a:srgbClr val="FFFFFF"/>
                </a:solidFill>
                <a:prstDash val="solid"/>
              </a:ln>
              <a:solidFill>
                <a:srgbClr val="FFFFFF"/>
              </a:solidFill>
              <a:effectLst>
                <a:outerShdw blurRad="63500" dir="3600000" algn="tl" rotWithShape="0">
                  <a:srgbClr val="000000">
                    <a:alpha val="70000"/>
                  </a:srgbClr>
                </a:outerShdw>
              </a:effectLst>
              <a:ea typeface="Calibri"/>
              <a:cs typeface="Arial"/>
            </a:endParaRPr>
          </a:p>
        </p:txBody>
      </p:sp>
    </p:spTree>
    <p:extLst>
      <p:ext uri="{BB962C8B-B14F-4D97-AF65-F5344CB8AC3E}">
        <p14:creationId xmlns:p14="http://schemas.microsoft.com/office/powerpoint/2010/main" val="31797153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 y="0"/>
            <a:ext cx="9212942" cy="6858000"/>
          </a:xfrm>
          <a:prstGeom prst="rect">
            <a:avLst/>
          </a:prstGeom>
        </p:spPr>
      </p:pic>
      <p:sp>
        <p:nvSpPr>
          <p:cNvPr id="3" name="Rectangle 2"/>
          <p:cNvSpPr/>
          <p:nvPr/>
        </p:nvSpPr>
        <p:spPr>
          <a:xfrm>
            <a:off x="3733800" y="457200"/>
            <a:ext cx="5117106" cy="729430"/>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 rtl="1">
              <a:lnSpc>
                <a:spcPct val="115000"/>
              </a:lnSpc>
              <a:spcAft>
                <a:spcPts val="600"/>
              </a:spcAft>
            </a:pPr>
            <a:r>
              <a:rPr lang="ar-SA" sz="3600" b="1" u="sng"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Times New Roman"/>
                <a:cs typeface="Traditional Arabic"/>
              </a:rPr>
              <a:t>تأثير التربية المالية المتوازنة على النشئ:</a:t>
            </a:r>
            <a:endParaRPr lang="en-US" sz="3600" b="1" u="sng"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Calibri"/>
              <a:cs typeface="Arial"/>
            </a:endParaRPr>
          </a:p>
        </p:txBody>
      </p:sp>
      <p:sp>
        <p:nvSpPr>
          <p:cNvPr id="4" name="Rectangle 3"/>
          <p:cNvSpPr/>
          <p:nvPr/>
        </p:nvSpPr>
        <p:spPr>
          <a:xfrm>
            <a:off x="381000" y="1335314"/>
            <a:ext cx="8448545" cy="2074414"/>
          </a:xfrm>
          <a:prstGeom prst="rect">
            <a:avLst/>
          </a:prstGeom>
        </p:spPr>
        <p:txBody>
          <a:bodyPr wrap="square">
            <a:spAutoFit/>
          </a:bodyPr>
          <a:lstStyle/>
          <a:p>
            <a:pPr algn="just" rtl="1">
              <a:lnSpc>
                <a:spcPct val="115000"/>
              </a:lnSpc>
              <a:spcAft>
                <a:spcPts val="600"/>
              </a:spcAft>
            </a:pPr>
            <a:r>
              <a:rPr lang="ar-SA" sz="2800" b="1" dirty="0">
                <a:ea typeface="Times New Roman"/>
                <a:cs typeface="Traditional Arabic"/>
              </a:rPr>
              <a:t>يهدف الأباء والأمهات في تربية الأبناء مالياً إلى ما وصانا به الدين الإسلامي لما في ذلك من أثر بالغ يرجون تحقيقه وذلك بالـدعـوة إلى الإقـتـصـاد والإعـتـدال في الإنـفـاق، والتنفير من الإسراف والتبذير أو البخل والتقتير، بجعل الاقتصاد في الـنـفـقـة خُـلـقـاً دينياً أصيلاً لدى الأبناء.</a:t>
            </a:r>
            <a:endParaRPr lang="en-US" sz="1600" dirty="0">
              <a:ea typeface="Calibri"/>
              <a:cs typeface="Arial"/>
            </a:endParaRPr>
          </a:p>
        </p:txBody>
      </p:sp>
      <p:sp>
        <p:nvSpPr>
          <p:cNvPr id="5" name="Rectangle 4"/>
          <p:cNvSpPr/>
          <p:nvPr/>
        </p:nvSpPr>
        <p:spPr>
          <a:xfrm>
            <a:off x="5053744" y="3409728"/>
            <a:ext cx="3841116" cy="729430"/>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 rtl="1">
              <a:lnSpc>
                <a:spcPct val="115000"/>
              </a:lnSpc>
              <a:spcAft>
                <a:spcPts val="600"/>
              </a:spcAft>
            </a:pPr>
            <a:r>
              <a:rPr lang="ar-SA" sz="3600" b="1" u="sng"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Times New Roman"/>
                <a:cs typeface="Traditional Arabic"/>
              </a:rPr>
              <a:t>التربية بالقدوة والمثل الأعلى:</a:t>
            </a:r>
            <a:endParaRPr lang="en-US" sz="1600" b="1" u="sng"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Calibri"/>
              <a:cs typeface="Arial"/>
            </a:endParaRPr>
          </a:p>
        </p:txBody>
      </p:sp>
      <p:sp>
        <p:nvSpPr>
          <p:cNvPr id="6" name="Rectangle 5"/>
          <p:cNvSpPr/>
          <p:nvPr/>
        </p:nvSpPr>
        <p:spPr>
          <a:xfrm>
            <a:off x="609600" y="4288066"/>
            <a:ext cx="8256231" cy="1578894"/>
          </a:xfrm>
          <a:prstGeom prst="rect">
            <a:avLst/>
          </a:prstGeom>
        </p:spPr>
        <p:txBody>
          <a:bodyPr wrap="square">
            <a:spAutoFit/>
          </a:bodyPr>
          <a:lstStyle/>
          <a:p>
            <a:pPr algn="just" rtl="1">
              <a:lnSpc>
                <a:spcPct val="115000"/>
              </a:lnSpc>
              <a:spcAft>
                <a:spcPts val="600"/>
              </a:spcAft>
            </a:pPr>
            <a:r>
              <a:rPr lang="ar-SA" sz="2800" b="1" dirty="0">
                <a:ea typeface="Times New Roman"/>
                <a:cs typeface="Traditional Arabic"/>
              </a:rPr>
              <a:t> أن الحديث عن المثل الأعلى والقدوة الطيِّبة شيء ضروري في هذه الأيام؛ حتى ينشأ الأبناء مقتدين بوالديهم وذويهم وأهل الفضل والخير من هذه الأمة؛ ممن جمعوا بين العمل الصالح وحب الخير ونفع الخلق.</a:t>
            </a:r>
            <a:endParaRPr lang="en-US" sz="1600" dirty="0">
              <a:ea typeface="Calibri"/>
              <a:cs typeface="Arial"/>
            </a:endParaRPr>
          </a:p>
        </p:txBody>
      </p:sp>
    </p:spTree>
    <p:extLst>
      <p:ext uri="{BB962C8B-B14F-4D97-AF65-F5344CB8AC3E}">
        <p14:creationId xmlns:p14="http://schemas.microsoft.com/office/powerpoint/2010/main" val="30048082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86400" y="457200"/>
            <a:ext cx="3398687" cy="729430"/>
          </a:xfrm>
          <a:prstGeom prst="rect">
            <a:avLst/>
          </a:prstGeom>
        </p:spPr>
        <p:txBody>
          <a:bodyPr wrap="none">
            <a:spAutoFit/>
          </a:bodyPr>
          <a:lstStyle/>
          <a:p>
            <a:pPr algn="just" rtl="1">
              <a:lnSpc>
                <a:spcPct val="115000"/>
              </a:lnSpc>
              <a:spcAft>
                <a:spcPts val="600"/>
              </a:spcAft>
            </a:pPr>
            <a:r>
              <a:rPr lang="ar-SA" sz="36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Times New Roman"/>
                <a:cs typeface="Traditional Arabic"/>
              </a:rPr>
              <a:t>أمثلة من أغنياء الصحابة:</a:t>
            </a:r>
            <a:r>
              <a:rPr lang="ar-SA"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Times New Roman"/>
                <a:cs typeface="Traditional Arabic"/>
              </a:rPr>
              <a:t> </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Calibri"/>
              <a:cs typeface="Arial"/>
            </a:endParaRPr>
          </a:p>
        </p:txBody>
      </p:sp>
      <p:graphicFrame>
        <p:nvGraphicFramePr>
          <p:cNvPr id="3" name="Diagram 2"/>
          <p:cNvGraphicFramePr/>
          <p:nvPr>
            <p:extLst>
              <p:ext uri="{D42A27DB-BD31-4B8C-83A1-F6EECF244321}">
                <p14:modId xmlns:p14="http://schemas.microsoft.com/office/powerpoint/2010/main" val="3164388356"/>
              </p:ext>
            </p:extLst>
          </p:nvPr>
        </p:nvGraphicFramePr>
        <p:xfrm>
          <a:off x="533400" y="1447800"/>
          <a:ext cx="80772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48725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 11"/>
          <p:cNvGraphicFramePr/>
          <p:nvPr>
            <p:extLst>
              <p:ext uri="{D42A27DB-BD31-4B8C-83A1-F6EECF244321}">
                <p14:modId xmlns:p14="http://schemas.microsoft.com/office/powerpoint/2010/main" val="2509003166"/>
              </p:ext>
            </p:extLst>
          </p:nvPr>
        </p:nvGraphicFramePr>
        <p:xfrm>
          <a:off x="89929" y="1981200"/>
          <a:ext cx="8825471" cy="4571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Pentagon 1"/>
          <p:cNvSpPr/>
          <p:nvPr/>
        </p:nvSpPr>
        <p:spPr>
          <a:xfrm>
            <a:off x="1143000" y="304800"/>
            <a:ext cx="7239000" cy="1447800"/>
          </a:xfrm>
          <a:prstGeom prst="homePlate">
            <a:avLst/>
          </a:prstGeom>
        </p:spPr>
        <p:style>
          <a:lnRef idx="0">
            <a:schemeClr val="accent1"/>
          </a:lnRef>
          <a:fillRef idx="3">
            <a:schemeClr val="accent1"/>
          </a:fillRef>
          <a:effectRef idx="3">
            <a:schemeClr val="accent1"/>
          </a:effectRef>
          <a:fontRef idx="minor">
            <a:schemeClr val="lt1"/>
          </a:fontRef>
        </p:style>
        <p:txBody>
          <a:bodyPr rtlCol="1" anchor="ctr"/>
          <a:lstStyle/>
          <a:p>
            <a:pPr lvl="0" algn="ctr" rtl="1">
              <a:lnSpc>
                <a:spcPct val="115000"/>
              </a:lnSpc>
              <a:spcAft>
                <a:spcPts val="1000"/>
              </a:spcAft>
            </a:pPr>
            <a:r>
              <a:rPr lang="ar-SA" sz="3600" dirty="0">
                <a:ln w="18415" cmpd="sng">
                  <a:solidFill>
                    <a:srgbClr val="FFFFFF"/>
                  </a:solidFill>
                  <a:prstDash val="solid"/>
                </a:ln>
                <a:solidFill>
                  <a:srgbClr val="FFFFFF"/>
                </a:solidFill>
                <a:effectLst>
                  <a:outerShdw blurRad="63500" dir="3600000" algn="tl" rotWithShape="0">
                    <a:srgbClr val="000000">
                      <a:alpha val="70000"/>
                    </a:srgbClr>
                  </a:outerShdw>
                </a:effectLst>
                <a:ea typeface="Calibri"/>
                <a:cs typeface="Traditional Arabic"/>
              </a:rPr>
              <a:t>تعظيم سلوكيات المحافظة على الأموال ونبذ الإسراف والتقتير</a:t>
            </a:r>
            <a:endParaRPr lang="en-US" sz="1400" dirty="0">
              <a:ln w="18415" cmpd="sng">
                <a:solidFill>
                  <a:srgbClr val="FFFFFF"/>
                </a:solidFill>
                <a:prstDash val="solid"/>
              </a:ln>
              <a:solidFill>
                <a:srgbClr val="FFFFFF"/>
              </a:solidFill>
              <a:effectLst>
                <a:outerShdw blurRad="63500" dir="3600000" algn="tl" rotWithShape="0">
                  <a:srgbClr val="000000">
                    <a:alpha val="70000"/>
                  </a:srgbClr>
                </a:outerShdw>
              </a:effectLst>
              <a:ea typeface="Calibri"/>
              <a:cs typeface="Arial"/>
            </a:endParaRPr>
          </a:p>
        </p:txBody>
      </p:sp>
    </p:spTree>
    <p:extLst>
      <p:ext uri="{BB962C8B-B14F-4D97-AF65-F5344CB8AC3E}">
        <p14:creationId xmlns:p14="http://schemas.microsoft.com/office/powerpoint/2010/main" val="17580037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271609" y="-43543"/>
            <a:ext cx="9415609" cy="6901543"/>
          </a:xfrm>
          <a:prstGeom prst="rect">
            <a:avLst/>
          </a:prstGeom>
        </p:spPr>
      </p:pic>
      <p:sp>
        <p:nvSpPr>
          <p:cNvPr id="2" name="Snip Diagonal Corner Rectangle 1"/>
          <p:cNvSpPr/>
          <p:nvPr/>
        </p:nvSpPr>
        <p:spPr>
          <a:xfrm>
            <a:off x="914401" y="362857"/>
            <a:ext cx="7467600" cy="1538514"/>
          </a:xfrm>
          <a:prstGeom prst="snip2DiagRect">
            <a:avLst>
              <a:gd name="adj1" fmla="val 0"/>
              <a:gd name="adj2" fmla="val 50000"/>
            </a:avLst>
          </a:prstGeom>
        </p:spPr>
        <p:style>
          <a:lnRef idx="3">
            <a:schemeClr val="lt1"/>
          </a:lnRef>
          <a:fillRef idx="1">
            <a:schemeClr val="accent1"/>
          </a:fillRef>
          <a:effectRef idx="1">
            <a:schemeClr val="accent1"/>
          </a:effectRef>
          <a:fontRef idx="minor">
            <a:schemeClr val="lt1"/>
          </a:fontRef>
        </p:style>
        <p:txBody>
          <a:bodyPr rtlCol="1" anchor="ctr"/>
          <a:lstStyle/>
          <a:p>
            <a:pPr algn="ctr" rtl="1">
              <a:lnSpc>
                <a:spcPct val="115000"/>
              </a:lnSpc>
              <a:spcAft>
                <a:spcPts val="1000"/>
              </a:spcAft>
            </a:pPr>
            <a:r>
              <a:rPr lang="ar-EG" sz="3600" b="1" dirty="0">
                <a:ln w="18415" cmpd="sng">
                  <a:solidFill>
                    <a:srgbClr val="FFFFFF"/>
                  </a:solidFill>
                  <a:prstDash val="solid"/>
                </a:ln>
                <a:solidFill>
                  <a:srgbClr val="FFFFFF"/>
                </a:solidFill>
                <a:effectLst>
                  <a:outerShdw blurRad="63500" dir="3600000" algn="tl" rotWithShape="0">
                    <a:srgbClr val="000000">
                      <a:alpha val="70000"/>
                    </a:srgbClr>
                  </a:outerShdw>
                </a:effectLst>
                <a:ea typeface="Calibri"/>
                <a:cs typeface="Traditional Arabic"/>
              </a:rPr>
              <a:t>تحفيز الأسرة للنشىء على الإدخار وتعلم الإستثمار</a:t>
            </a:r>
            <a:endParaRPr lang="en-US" sz="1400" b="1" dirty="0">
              <a:ln w="18415" cmpd="sng">
                <a:solidFill>
                  <a:srgbClr val="FFFFFF"/>
                </a:solidFill>
                <a:prstDash val="solid"/>
              </a:ln>
              <a:solidFill>
                <a:srgbClr val="FFFFFF"/>
              </a:solidFill>
              <a:effectLst>
                <a:outerShdw blurRad="63500" dir="3600000" algn="tl" rotWithShape="0">
                  <a:srgbClr val="000000">
                    <a:alpha val="70000"/>
                  </a:srgbClr>
                </a:outerShdw>
              </a:effectLst>
              <a:ea typeface="Calibri"/>
              <a:cs typeface="Arial"/>
            </a:endParaRPr>
          </a:p>
        </p:txBody>
      </p:sp>
      <p:sp>
        <p:nvSpPr>
          <p:cNvPr id="3" name="Rectangle 2"/>
          <p:cNvSpPr/>
          <p:nvPr/>
        </p:nvSpPr>
        <p:spPr>
          <a:xfrm>
            <a:off x="2362200" y="2209800"/>
            <a:ext cx="6564618" cy="658642"/>
          </a:xfrm>
          <a:prstGeom prst="rect">
            <a:avLst/>
          </a:prstGeom>
        </p:spPr>
        <p:txBody>
          <a:bodyPr wrap="none">
            <a:spAutoFit/>
          </a:bodyPr>
          <a:lstStyle/>
          <a:p>
            <a:pPr algn="just" rtl="1">
              <a:lnSpc>
                <a:spcPct val="115000"/>
              </a:lnSpc>
              <a:spcAft>
                <a:spcPts val="600"/>
              </a:spcAft>
            </a:pPr>
            <a:r>
              <a:rPr lang="ar-EG" sz="3200" b="1" u="sng" dirty="0">
                <a:solidFill>
                  <a:srgbClr val="0070C0"/>
                </a:solidFill>
                <a:ea typeface="Times New Roman"/>
                <a:cs typeface="Traditional Arabic"/>
              </a:rPr>
              <a:t>العوامل المؤثرة على الإدخار وأسباب ضعفه في السعودية:</a:t>
            </a:r>
            <a:endParaRPr lang="en-US" sz="1400" u="sng" dirty="0">
              <a:ea typeface="Calibri"/>
              <a:cs typeface="Arial"/>
            </a:endParaRPr>
          </a:p>
        </p:txBody>
      </p:sp>
      <p:sp>
        <p:nvSpPr>
          <p:cNvPr id="4" name="Rectangle 3"/>
          <p:cNvSpPr/>
          <p:nvPr/>
        </p:nvSpPr>
        <p:spPr>
          <a:xfrm>
            <a:off x="508000" y="2919907"/>
            <a:ext cx="8316685" cy="1578894"/>
          </a:xfrm>
          <a:prstGeom prst="rect">
            <a:avLst/>
          </a:prstGeom>
        </p:spPr>
        <p:txBody>
          <a:bodyPr wrap="square">
            <a:spAutoFit/>
          </a:bodyPr>
          <a:lstStyle/>
          <a:p>
            <a:pPr algn="just" rtl="1">
              <a:lnSpc>
                <a:spcPct val="115000"/>
              </a:lnSpc>
              <a:spcAft>
                <a:spcPts val="600"/>
              </a:spcAft>
            </a:pPr>
            <a:r>
              <a:rPr lang="ar-EG" sz="2800" b="1" dirty="0">
                <a:ea typeface="Times New Roman"/>
                <a:cs typeface="Traditional Arabic"/>
              </a:rPr>
              <a:t>يتم تعريف الإدخار الأسري على أنه الفرق بين الدخل المتاح للأسرة وإستهلاكها، يتكون دخل الأسرة من الأجور التي يتم تلقيها بشكلٍ أساسيٍّ، وإيرادات دخل العمل وصافي دخل الملكية، بينما يشمل الإستهلاك المصروفات على السلع والخدمات.</a:t>
            </a:r>
            <a:endParaRPr lang="en-US" sz="1600" dirty="0">
              <a:ea typeface="Calibri"/>
              <a:cs typeface="Arial"/>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0442" y="4876345"/>
            <a:ext cx="2971800" cy="18002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472854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43543"/>
            <a:ext cx="9171896" cy="7035427"/>
          </a:xfrm>
          <a:prstGeom prst="rect">
            <a:avLst/>
          </a:prstGeom>
        </p:spPr>
      </p:pic>
      <p:sp>
        <p:nvSpPr>
          <p:cNvPr id="2" name="Rectangle 1"/>
          <p:cNvSpPr/>
          <p:nvPr/>
        </p:nvSpPr>
        <p:spPr>
          <a:xfrm>
            <a:off x="3623342" y="457200"/>
            <a:ext cx="5080237" cy="658642"/>
          </a:xfrm>
          <a:prstGeom prst="rect">
            <a:avLst/>
          </a:prstGeom>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rtl="1">
              <a:lnSpc>
                <a:spcPct val="115000"/>
              </a:lnSpc>
              <a:spcAft>
                <a:spcPts val="600"/>
              </a:spcAft>
            </a:pPr>
            <a:r>
              <a:rPr lang="ar-EG" sz="3200" b="1" u="sng"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a typeface="Times New Roman"/>
                <a:cs typeface="Traditional Arabic"/>
              </a:rPr>
              <a:t>إنخفاض معدل إدخار الأُسر داخل المملكة:</a:t>
            </a:r>
            <a:endParaRPr lang="en-US" sz="1400" b="1" u="sng"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a typeface="Calibri"/>
              <a:cs typeface="Arial"/>
            </a:endParaRPr>
          </a:p>
        </p:txBody>
      </p:sp>
      <p:sp>
        <p:nvSpPr>
          <p:cNvPr id="3" name="Rectangle 2"/>
          <p:cNvSpPr/>
          <p:nvPr/>
        </p:nvSpPr>
        <p:spPr>
          <a:xfrm>
            <a:off x="676279" y="1653251"/>
            <a:ext cx="7847235" cy="222830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342900" lvl="0" indent="-342900" algn="r" rtl="1">
              <a:lnSpc>
                <a:spcPct val="115000"/>
              </a:lnSpc>
              <a:spcAft>
                <a:spcPts val="600"/>
              </a:spcAft>
              <a:buClr>
                <a:srgbClr val="943634"/>
              </a:buClr>
              <a:buSzPts val="1600"/>
              <a:buFont typeface="Wingdings"/>
              <a:buChar char=""/>
              <a:tabLst>
                <a:tab pos="228600" algn="l"/>
              </a:tabLst>
            </a:pPr>
            <a:r>
              <a:rPr lang="en-US" sz="2800" b="1" dirty="0">
                <a:solidFill>
                  <a:srgbClr val="000000"/>
                </a:solidFill>
                <a:latin typeface="Traditional Arabic" pitchFamily="18" charset="-78"/>
                <a:ea typeface="Times New Roman"/>
                <a:cs typeface="Traditional Arabic" pitchFamily="18" charset="-78"/>
              </a:rPr>
              <a:t> </a:t>
            </a:r>
            <a:r>
              <a:rPr lang="ar-EG" sz="2800" b="1" dirty="0">
                <a:solidFill>
                  <a:srgbClr val="000000"/>
                </a:solidFill>
                <a:latin typeface="Traditional Arabic" pitchFamily="18" charset="-78"/>
                <a:ea typeface="Times New Roman"/>
                <a:cs typeface="Traditional Arabic" pitchFamily="18" charset="-78"/>
              </a:rPr>
              <a:t>إنخفاض مستوى المعرفة المالية مقارنةً بالدول </a:t>
            </a:r>
            <a:r>
              <a:rPr lang="ar-EG" sz="2800" b="1" dirty="0" smtClean="0">
                <a:solidFill>
                  <a:srgbClr val="000000"/>
                </a:solidFill>
                <a:latin typeface="Traditional Arabic" pitchFamily="18" charset="-78"/>
                <a:ea typeface="Times New Roman"/>
                <a:cs typeface="Traditional Arabic" pitchFamily="18" charset="-78"/>
              </a:rPr>
              <a:t>الأخرى.</a:t>
            </a:r>
          </a:p>
          <a:p>
            <a:pPr marL="342900" lvl="0" indent="-342900" algn="r" rtl="1">
              <a:lnSpc>
                <a:spcPct val="115000"/>
              </a:lnSpc>
              <a:spcAft>
                <a:spcPts val="600"/>
              </a:spcAft>
              <a:buClr>
                <a:srgbClr val="943634"/>
              </a:buClr>
              <a:buSzPts val="1600"/>
              <a:buFont typeface="Wingdings"/>
              <a:buChar char=""/>
              <a:tabLst>
                <a:tab pos="228600" algn="l"/>
              </a:tabLst>
            </a:pPr>
            <a:r>
              <a:rPr lang="ar-EG" sz="2800" b="1" dirty="0">
                <a:solidFill>
                  <a:srgbClr val="000000"/>
                </a:solidFill>
                <a:latin typeface="Traditional Arabic" pitchFamily="18" charset="-78"/>
                <a:ea typeface="Times New Roman"/>
                <a:cs typeface="Traditional Arabic" pitchFamily="18" charset="-78"/>
              </a:rPr>
              <a:t> ميل المواطن السعودي نحو الإنفاق بدلًا من </a:t>
            </a:r>
            <a:r>
              <a:rPr lang="ar-EG" sz="2800" b="1" dirty="0" smtClean="0">
                <a:solidFill>
                  <a:srgbClr val="000000"/>
                </a:solidFill>
                <a:latin typeface="Traditional Arabic" pitchFamily="18" charset="-78"/>
                <a:ea typeface="Times New Roman"/>
                <a:cs typeface="Traditional Arabic" pitchFamily="18" charset="-78"/>
              </a:rPr>
              <a:t>الإدخار.</a:t>
            </a:r>
          </a:p>
          <a:p>
            <a:pPr marL="342900" lvl="0" indent="-342900" algn="r" rtl="1">
              <a:lnSpc>
                <a:spcPct val="115000"/>
              </a:lnSpc>
              <a:spcAft>
                <a:spcPts val="600"/>
              </a:spcAft>
              <a:buClr>
                <a:srgbClr val="943634"/>
              </a:buClr>
              <a:buSzPts val="1600"/>
              <a:buFont typeface="Wingdings"/>
              <a:buChar char=""/>
              <a:tabLst>
                <a:tab pos="228600" algn="l"/>
              </a:tabLst>
            </a:pPr>
            <a:r>
              <a:rPr lang="ar-EG" sz="2800" b="1" dirty="0">
                <a:solidFill>
                  <a:srgbClr val="000000"/>
                </a:solidFill>
                <a:ea typeface="Times New Roman"/>
                <a:cs typeface="Traditional Arabic"/>
              </a:rPr>
              <a:t> التوزيع العمري: يمكن أن يكون للتوزيع الديموغرافي في بلدٍ ما تأثير ملحوظ على المعدل العام للإدخار الأسرى، وتركز </a:t>
            </a:r>
            <a:r>
              <a:rPr lang="ar-EG" sz="2800" b="1" dirty="0" smtClean="0">
                <a:solidFill>
                  <a:srgbClr val="000000"/>
                </a:solidFill>
                <a:ea typeface="Times New Roman"/>
                <a:cs typeface="Traditional Arabic"/>
              </a:rPr>
              <a:t>.</a:t>
            </a:r>
            <a:endParaRPr lang="en-US" sz="1600" dirty="0">
              <a:ea typeface="Calibri"/>
              <a:cs typeface="Aria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26742" y="4191000"/>
            <a:ext cx="3946307" cy="212634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38275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محتوى 1"/>
          <p:cNvSpPr txBox="1">
            <a:spLocks/>
          </p:cNvSpPr>
          <p:nvPr/>
        </p:nvSpPr>
        <p:spPr>
          <a:xfrm>
            <a:off x="1371602" y="1447802"/>
            <a:ext cx="7401353" cy="4136205"/>
          </a:xfrm>
          <a:prstGeom prst="rect">
            <a:avLst/>
          </a:prstGeom>
        </p:spPr>
        <p:txBody>
          <a:bodyPr lIns="100804" tIns="50402" rIns="100804" bIns="50402">
            <a:normAutofit/>
          </a:bodyPr>
          <a:lstStyle>
            <a:lvl1pPr marL="304747" indent="-304747" algn="r" defTabSz="1218987" rtl="1"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r" defTabSz="1218987" rtl="1"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a:lstStyle>
          <a:p>
            <a:pPr marL="403217" indent="-282251">
              <a:buFont typeface="Wingdings 3"/>
              <a:buChar char=""/>
              <a:defRPr/>
            </a:pPr>
            <a:r>
              <a:rPr lang="ar-SA" sz="2800" b="1" dirty="0" smtClean="0">
                <a:solidFill>
                  <a:prstClr val="black"/>
                </a:solidFill>
                <a:latin typeface="Traditional Arabic" pitchFamily="18" charset="-78"/>
                <a:ea typeface="GE SS Two Light" pitchFamily="18" charset="-78"/>
                <a:cs typeface="Traditional Arabic" pitchFamily="18" charset="-78"/>
              </a:rPr>
              <a:t>الوقت</a:t>
            </a:r>
            <a:r>
              <a:rPr lang="ar-EG" sz="2800" b="1" dirty="0" smtClean="0">
                <a:solidFill>
                  <a:prstClr val="black"/>
                </a:solidFill>
                <a:latin typeface="Traditional Arabic" pitchFamily="18" charset="-78"/>
                <a:ea typeface="GE SS Two Light" pitchFamily="18" charset="-78"/>
                <a:cs typeface="Traditional Arabic" pitchFamily="18" charset="-78"/>
              </a:rPr>
              <a:t>: </a:t>
            </a:r>
            <a:r>
              <a:rPr lang="ar-EG" sz="2800" b="1" dirty="0" smtClean="0">
                <a:solidFill>
                  <a:schemeClr val="accent2">
                    <a:lumMod val="75000"/>
                  </a:schemeClr>
                </a:solidFill>
                <a:latin typeface="Traditional Arabic" pitchFamily="18" charset="-78"/>
                <a:ea typeface="GE SS Two Light" pitchFamily="18" charset="-78"/>
                <a:cs typeface="Traditional Arabic" pitchFamily="18" charset="-78"/>
              </a:rPr>
              <a:t>8 ساعات</a:t>
            </a:r>
          </a:p>
          <a:p>
            <a:pPr marL="403217" indent="-282251">
              <a:buFont typeface="Wingdings 3"/>
              <a:buChar char=""/>
              <a:defRPr/>
            </a:pPr>
            <a:r>
              <a:rPr lang="ar-SA" sz="2800" b="1" dirty="0" smtClean="0">
                <a:solidFill>
                  <a:prstClr val="black"/>
                </a:solidFill>
                <a:latin typeface="Traditional Arabic" pitchFamily="18" charset="-78"/>
                <a:ea typeface="GE SS Two Light" pitchFamily="18" charset="-78"/>
                <a:cs typeface="Traditional Arabic" pitchFamily="18" charset="-78"/>
              </a:rPr>
              <a:t>الأيام</a:t>
            </a:r>
            <a:r>
              <a:rPr lang="ar-EG" sz="2800" b="1" dirty="0" smtClean="0">
                <a:solidFill>
                  <a:prstClr val="black"/>
                </a:solidFill>
                <a:latin typeface="Traditional Arabic" pitchFamily="18" charset="-78"/>
                <a:ea typeface="GE SS Two Light" pitchFamily="18" charset="-78"/>
                <a:cs typeface="Traditional Arabic" pitchFamily="18" charset="-78"/>
              </a:rPr>
              <a:t>:</a:t>
            </a:r>
            <a:r>
              <a:rPr lang="ar-EG" sz="2800" b="1" dirty="0" smtClean="0">
                <a:solidFill>
                  <a:srgbClr val="FFFF00"/>
                </a:solidFill>
                <a:latin typeface="Traditional Arabic" pitchFamily="18" charset="-78"/>
                <a:ea typeface="GE SS Two Light" pitchFamily="18" charset="-78"/>
                <a:cs typeface="Traditional Arabic" pitchFamily="18" charset="-78"/>
              </a:rPr>
              <a:t> </a:t>
            </a:r>
            <a:r>
              <a:rPr lang="ar-EG" sz="2800" b="1" dirty="0" smtClean="0">
                <a:solidFill>
                  <a:schemeClr val="accent2">
                    <a:lumMod val="75000"/>
                  </a:schemeClr>
                </a:solidFill>
                <a:latin typeface="Traditional Arabic" pitchFamily="18" charset="-78"/>
                <a:ea typeface="GE SS Two Light" pitchFamily="18" charset="-78"/>
                <a:cs typeface="Traditional Arabic" pitchFamily="18" charset="-78"/>
              </a:rPr>
              <a:t>يومين</a:t>
            </a:r>
          </a:p>
          <a:p>
            <a:pPr marL="403217" indent="-282251">
              <a:buFont typeface="Wingdings 3"/>
              <a:buChar char=""/>
              <a:defRPr/>
            </a:pPr>
            <a:r>
              <a:rPr lang="ar-SA" sz="2800" b="1" dirty="0" smtClean="0">
                <a:solidFill>
                  <a:prstClr val="black"/>
                </a:solidFill>
                <a:latin typeface="Traditional Arabic" pitchFamily="18" charset="-78"/>
                <a:ea typeface="GE SS Two Light" pitchFamily="18" charset="-78"/>
                <a:cs typeface="Traditional Arabic" pitchFamily="18" charset="-78"/>
              </a:rPr>
              <a:t>بطاقات الأسماء</a:t>
            </a:r>
            <a:r>
              <a:rPr lang="ar-EG" sz="2800" b="1" dirty="0" smtClean="0">
                <a:solidFill>
                  <a:prstClr val="black"/>
                </a:solidFill>
                <a:latin typeface="Traditional Arabic" pitchFamily="18" charset="-78"/>
                <a:ea typeface="GE SS Two Light" pitchFamily="18" charset="-78"/>
                <a:cs typeface="Traditional Arabic" pitchFamily="18" charset="-78"/>
              </a:rPr>
              <a:t>:</a:t>
            </a:r>
            <a:endParaRPr lang="en-US" sz="2800" b="1" dirty="0" smtClean="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sz="2800" b="1" dirty="0" smtClean="0">
                <a:solidFill>
                  <a:prstClr val="black"/>
                </a:solidFill>
                <a:latin typeface="Traditional Arabic" pitchFamily="18" charset="-78"/>
                <a:ea typeface="GE SS Two Light" pitchFamily="18" charset="-78"/>
                <a:cs typeface="Traditional Arabic" pitchFamily="18" charset="-78"/>
              </a:rPr>
              <a:t>نظام </a:t>
            </a:r>
            <a:r>
              <a:rPr lang="ar-SA" sz="2800" b="1" dirty="0">
                <a:solidFill>
                  <a:prstClr val="black"/>
                </a:solidFill>
                <a:latin typeface="Traditional Arabic" pitchFamily="18" charset="-78"/>
                <a:ea typeface="GE SS Two Light" pitchFamily="18" charset="-78"/>
                <a:cs typeface="Traditional Arabic" pitchFamily="18" charset="-78"/>
              </a:rPr>
              <a:t>العمل في الدورة :</a:t>
            </a:r>
            <a:endParaRPr lang="en-US" sz="2800" b="1" dirty="0">
              <a:solidFill>
                <a:prstClr val="black"/>
              </a:solidFill>
              <a:latin typeface="Traditional Arabic" pitchFamily="18" charset="-78"/>
              <a:ea typeface="GE SS Two Light" pitchFamily="18" charset="-78"/>
              <a:cs typeface="Traditional Arabic" pitchFamily="18" charset="-78"/>
            </a:endParaRPr>
          </a:p>
          <a:p>
            <a:pPr marL="685468" lvl="1">
              <a:spcBef>
                <a:spcPts val="358"/>
              </a:spcBef>
              <a:buFont typeface="Verdana"/>
              <a:buChar char="◦"/>
              <a:defRPr/>
            </a:pPr>
            <a:r>
              <a:rPr lang="ar-SA" sz="2800" b="1" dirty="0">
                <a:solidFill>
                  <a:schemeClr val="accent2">
                    <a:lumMod val="75000"/>
                  </a:schemeClr>
                </a:solidFill>
                <a:latin typeface="Traditional Arabic" pitchFamily="18" charset="-78"/>
                <a:ea typeface="GE SS Two Light" pitchFamily="18" charset="-78"/>
                <a:cs typeface="Traditional Arabic" pitchFamily="18" charset="-78"/>
              </a:rPr>
              <a:t>المجموعات.</a:t>
            </a:r>
            <a:endParaRPr lang="en-US" sz="2800" b="1" dirty="0">
              <a:solidFill>
                <a:schemeClr val="accent2">
                  <a:lumMod val="75000"/>
                </a:schemeClr>
              </a:solidFill>
              <a:latin typeface="Traditional Arabic" pitchFamily="18" charset="-78"/>
              <a:ea typeface="GE SS Two Light" pitchFamily="18" charset="-78"/>
              <a:cs typeface="Traditional Arabic" pitchFamily="18" charset="-78"/>
            </a:endParaRPr>
          </a:p>
          <a:p>
            <a:pPr marL="685468" lvl="1">
              <a:spcBef>
                <a:spcPts val="358"/>
              </a:spcBef>
              <a:buFont typeface="Verdana"/>
              <a:buChar char="◦"/>
              <a:defRPr/>
            </a:pPr>
            <a:r>
              <a:rPr lang="ar-SA" sz="2800" b="1" dirty="0">
                <a:solidFill>
                  <a:schemeClr val="accent2">
                    <a:lumMod val="75000"/>
                  </a:schemeClr>
                </a:solidFill>
                <a:latin typeface="Traditional Arabic" pitchFamily="18" charset="-78"/>
                <a:ea typeface="GE SS Two Light" pitchFamily="18" charset="-78"/>
                <a:cs typeface="Traditional Arabic" pitchFamily="18" charset="-78"/>
              </a:rPr>
              <a:t>التسجيل.</a:t>
            </a:r>
            <a:endParaRPr lang="en-US" sz="2800" b="1" dirty="0">
              <a:solidFill>
                <a:schemeClr val="accent2">
                  <a:lumMod val="75000"/>
                </a:schemeClr>
              </a:solidFill>
              <a:latin typeface="Traditional Arabic" pitchFamily="18" charset="-78"/>
              <a:ea typeface="GE SS Two Light" pitchFamily="18" charset="-78"/>
              <a:cs typeface="Traditional Arabic" pitchFamily="18" charset="-78"/>
            </a:endParaRPr>
          </a:p>
          <a:p>
            <a:pPr marL="685468" lvl="1">
              <a:spcBef>
                <a:spcPts val="358"/>
              </a:spcBef>
              <a:buFont typeface="Verdana"/>
              <a:buChar char="◦"/>
              <a:defRPr/>
            </a:pPr>
            <a:r>
              <a:rPr lang="ar-SA" sz="2800" b="1" dirty="0">
                <a:solidFill>
                  <a:schemeClr val="accent2">
                    <a:lumMod val="75000"/>
                  </a:schemeClr>
                </a:solidFill>
                <a:latin typeface="Traditional Arabic" pitchFamily="18" charset="-78"/>
                <a:ea typeface="GE SS Two Light" pitchFamily="18" charset="-78"/>
                <a:cs typeface="Traditional Arabic" pitchFamily="18" charset="-78"/>
              </a:rPr>
              <a:t>إعطاء التغذية الرجعية</a:t>
            </a:r>
            <a:endParaRPr lang="ar-EG" sz="2800" b="1" dirty="0">
              <a:solidFill>
                <a:schemeClr val="accent2">
                  <a:lumMod val="75000"/>
                </a:schemeClr>
              </a:solidFill>
              <a:latin typeface="Traditional Arabic" pitchFamily="18" charset="-78"/>
              <a:ea typeface="GE SS Two Light" pitchFamily="18" charset="-78"/>
              <a:cs typeface="Traditional Arabic" pitchFamily="18" charset="-78"/>
            </a:endParaRPr>
          </a:p>
          <a:p>
            <a:pPr marL="685468" lvl="1">
              <a:spcBef>
                <a:spcPts val="358"/>
              </a:spcBef>
              <a:buFont typeface="Verdana"/>
              <a:buChar char="◦"/>
              <a:defRPr/>
            </a:pPr>
            <a:endParaRPr lang="en-US" sz="2800" b="1" dirty="0">
              <a:solidFill>
                <a:srgbClr val="C00000"/>
              </a:solidFill>
              <a:latin typeface="Traditional Arabic" pitchFamily="18" charset="-78"/>
              <a:ea typeface="GE SS Two Light" pitchFamily="18" charset="-78"/>
              <a:cs typeface="Traditional Arabic" pitchFamily="18" charset="-78"/>
            </a:endParaRPr>
          </a:p>
        </p:txBody>
      </p:sp>
      <p:sp>
        <p:nvSpPr>
          <p:cNvPr id="6" name="Oval 5"/>
          <p:cNvSpPr/>
          <p:nvPr/>
        </p:nvSpPr>
        <p:spPr>
          <a:xfrm>
            <a:off x="3048001" y="79917"/>
            <a:ext cx="2519363" cy="1219200"/>
          </a:xfrm>
          <a:prstGeom prst="ellipse">
            <a:avLst/>
          </a:prstGeom>
          <a:solidFill>
            <a:sysClr val="window" lastClr="FFFFFF"/>
          </a:solidFill>
          <a:ln w="25400" cap="flat" cmpd="sng" algn="ctr">
            <a:solidFill>
              <a:srgbClr val="14025E"/>
            </a:solidFill>
            <a:prstDash val="solid"/>
          </a:ln>
          <a:effectLst/>
        </p:spPr>
        <p:txBody>
          <a:bodyPr rtlCol="1" anchor="ctr"/>
          <a:lstStyle/>
          <a:p>
            <a:pPr algn="ctr">
              <a:defRPr/>
            </a:pPr>
            <a:r>
              <a:rPr lang="ar-SA" sz="3200" b="1" kern="0" dirty="0">
                <a:solidFill>
                  <a:schemeClr val="accent2">
                    <a:lumMod val="75000"/>
                  </a:schemeClr>
                </a:solidFill>
                <a:effectLst>
                  <a:outerShdw blurRad="38100" dist="38100" dir="2700000" algn="tl">
                    <a:srgbClr val="000000">
                      <a:alpha val="43137"/>
                    </a:srgbClr>
                  </a:outerShdw>
                </a:effectLst>
                <a:latin typeface="Traditional Arabic" pitchFamily="18" charset="-78"/>
                <a:ea typeface="GE SS Two Light" panose="020A0503020102020204" pitchFamily="18" charset="-78"/>
                <a:cs typeface="Traditional Arabic" pitchFamily="18" charset="-78"/>
              </a:rPr>
              <a:t>نظام الدورة</a:t>
            </a:r>
          </a:p>
        </p:txBody>
      </p:sp>
      <p:pic>
        <p:nvPicPr>
          <p:cNvPr id="3" name="Picture 2"/>
          <p:cNvPicPr>
            <a:picLocks noChangeAspect="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201" y="1981200"/>
            <a:ext cx="5410200" cy="4876800"/>
          </a:xfrm>
          <a:prstGeom prst="rect">
            <a:avLst/>
          </a:prstGeom>
        </p:spPr>
      </p:pic>
    </p:spTree>
    <p:extLst>
      <p:ext uri="{BB962C8B-B14F-4D97-AF65-F5344CB8AC3E}">
        <p14:creationId xmlns:p14="http://schemas.microsoft.com/office/powerpoint/2010/main" val="3485760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fade">
                                      <p:cBhvr>
                                        <p:cTn id="26" dur="1000"/>
                                        <p:tgtEl>
                                          <p:spTgt spid="4">
                                            <p:txEl>
                                              <p:pRg st="3" end="3"/>
                                            </p:txEl>
                                          </p:spTgt>
                                        </p:tgtEl>
                                      </p:cBhvr>
                                    </p:animEffect>
                                    <p:anim calcmode="lin" valueType="num">
                                      <p:cBhvr>
                                        <p:cTn id="27"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Effect transition="in" filter="fade">
                                      <p:cBhvr>
                                        <p:cTn id="31" dur="1000"/>
                                        <p:tgtEl>
                                          <p:spTgt spid="4">
                                            <p:txEl>
                                              <p:pRg st="4" end="4"/>
                                            </p:txEl>
                                          </p:spTgt>
                                        </p:tgtEl>
                                      </p:cBhvr>
                                    </p:animEffect>
                                    <p:anim calcmode="lin" valueType="num">
                                      <p:cBhvr>
                                        <p:cTn id="3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4">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4">
                                            <p:txEl>
                                              <p:pRg st="6" end="6"/>
                                            </p:txEl>
                                          </p:spTgt>
                                        </p:tgtEl>
                                        <p:attrNameLst>
                                          <p:attrName>style.visibility</p:attrName>
                                        </p:attrNameLst>
                                      </p:cBhvr>
                                      <p:to>
                                        <p:strVal val="visible"/>
                                      </p:to>
                                    </p:set>
                                    <p:animEffect transition="in" filter="fade">
                                      <p:cBhvr>
                                        <p:cTn id="41" dur="1000"/>
                                        <p:tgtEl>
                                          <p:spTgt spid="4">
                                            <p:txEl>
                                              <p:pRg st="6" end="6"/>
                                            </p:txEl>
                                          </p:spTgt>
                                        </p:tgtEl>
                                      </p:cBhvr>
                                    </p:animEffect>
                                    <p:anim calcmode="lin" valueType="num">
                                      <p:cBhvr>
                                        <p:cTn id="42"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 y="0"/>
            <a:ext cx="9143999" cy="6858000"/>
          </a:xfrm>
          <a:prstGeom prst="rect">
            <a:avLst/>
          </a:prstGeom>
        </p:spPr>
      </p:pic>
      <p:sp>
        <p:nvSpPr>
          <p:cNvPr id="2" name="Rectangle 1"/>
          <p:cNvSpPr/>
          <p:nvPr/>
        </p:nvSpPr>
        <p:spPr>
          <a:xfrm>
            <a:off x="1636473" y="454450"/>
            <a:ext cx="7050328" cy="658642"/>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r" rtl="1">
              <a:lnSpc>
                <a:spcPct val="115000"/>
              </a:lnSpc>
              <a:spcAft>
                <a:spcPts val="600"/>
              </a:spcAft>
            </a:pPr>
            <a:r>
              <a:rPr lang="ar-EG" sz="3200" b="1" u="sng"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Times New Roman"/>
                <a:cs typeface="Traditional Arabic"/>
              </a:rPr>
              <a:t>مداخل وآليات مقترحة لزيادة معدل إدخار الأُسَر السعودية:</a:t>
            </a:r>
            <a:endParaRPr lang="en-US" sz="1400" b="1" u="sng"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Calibri"/>
              <a:cs typeface="Arial"/>
            </a:endParaRPr>
          </a:p>
        </p:txBody>
      </p:sp>
      <p:sp>
        <p:nvSpPr>
          <p:cNvPr id="3" name="Rectangle 2"/>
          <p:cNvSpPr/>
          <p:nvPr/>
        </p:nvSpPr>
        <p:spPr>
          <a:xfrm>
            <a:off x="533401" y="1524000"/>
            <a:ext cx="8153400" cy="272382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342900" lvl="0" indent="-342900" algn="just" rtl="1">
              <a:lnSpc>
                <a:spcPct val="115000"/>
              </a:lnSpc>
              <a:spcAft>
                <a:spcPts val="600"/>
              </a:spcAft>
              <a:buClr>
                <a:srgbClr val="365F91"/>
              </a:buClr>
              <a:buFont typeface="Wingdings"/>
              <a:buChar char=""/>
            </a:pPr>
            <a:r>
              <a:rPr lang="ar-EG" sz="2800" b="1" dirty="0">
                <a:latin typeface="Traditional Arabic" pitchFamily="18" charset="-78"/>
                <a:ea typeface="Times New Roman"/>
                <a:cs typeface="Traditional Arabic" pitchFamily="18" charset="-78"/>
              </a:rPr>
              <a:t>التوسُّع في دراسة الإقتصاد السلوكي لمعرفة الخصائص السلوكية للأسر في </a:t>
            </a:r>
            <a:r>
              <a:rPr lang="ar-EG" sz="2800" b="1" dirty="0" smtClean="0">
                <a:latin typeface="Traditional Arabic" pitchFamily="18" charset="-78"/>
                <a:ea typeface="Times New Roman"/>
                <a:cs typeface="Traditional Arabic" pitchFamily="18" charset="-78"/>
              </a:rPr>
              <a:t>المملكة.</a:t>
            </a:r>
            <a:endParaRPr lang="en-US" sz="2800" b="1" dirty="0">
              <a:latin typeface="Traditional Arabic" pitchFamily="18" charset="-78"/>
              <a:ea typeface="Calibri"/>
              <a:cs typeface="Traditional Arabic" pitchFamily="18" charset="-78"/>
            </a:endParaRPr>
          </a:p>
          <a:p>
            <a:pPr marL="342900" lvl="0" indent="-342900" algn="just" rtl="1">
              <a:lnSpc>
                <a:spcPct val="115000"/>
              </a:lnSpc>
              <a:spcAft>
                <a:spcPts val="600"/>
              </a:spcAft>
              <a:buClr>
                <a:srgbClr val="365F91"/>
              </a:buClr>
              <a:buFont typeface="Wingdings"/>
              <a:buChar char=""/>
            </a:pPr>
            <a:r>
              <a:rPr lang="ar-EG" sz="2800" b="1" dirty="0">
                <a:latin typeface="Traditional Arabic" pitchFamily="18" charset="-78"/>
                <a:ea typeface="Times New Roman"/>
                <a:cs typeface="Traditional Arabic" pitchFamily="18" charset="-78"/>
              </a:rPr>
              <a:t>لدى المملكة الفرصة للإستفادة من </a:t>
            </a:r>
            <a:r>
              <a:rPr lang="ar-EG" sz="2800" b="1" dirty="0" smtClean="0">
                <a:latin typeface="Traditional Arabic" pitchFamily="18" charset="-78"/>
                <a:ea typeface="Times New Roman"/>
                <a:cs typeface="Traditional Arabic" pitchFamily="18" charset="-78"/>
              </a:rPr>
              <a:t>الإقتصاد </a:t>
            </a:r>
            <a:r>
              <a:rPr lang="ar-EG" sz="2800" b="1" dirty="0">
                <a:latin typeface="Traditional Arabic" pitchFamily="18" charset="-78"/>
                <a:ea typeface="Times New Roman"/>
                <a:cs typeface="Traditional Arabic" pitchFamily="18" charset="-78"/>
              </a:rPr>
              <a:t>السلوكي لتعزيز ثقافة </a:t>
            </a:r>
            <a:r>
              <a:rPr lang="ar-EG" sz="2800" b="1" dirty="0" smtClean="0">
                <a:latin typeface="Traditional Arabic" pitchFamily="18" charset="-78"/>
                <a:ea typeface="Times New Roman"/>
                <a:cs typeface="Traditional Arabic" pitchFamily="18" charset="-78"/>
              </a:rPr>
              <a:t>الإدخار.</a:t>
            </a:r>
            <a:endParaRPr lang="en-US" sz="2800" b="1" dirty="0">
              <a:latin typeface="Traditional Arabic" pitchFamily="18" charset="-78"/>
              <a:ea typeface="Calibri"/>
              <a:cs typeface="Traditional Arabic" pitchFamily="18" charset="-78"/>
            </a:endParaRPr>
          </a:p>
          <a:p>
            <a:pPr marL="342900" lvl="0" indent="-342900" algn="just" rtl="1">
              <a:lnSpc>
                <a:spcPct val="115000"/>
              </a:lnSpc>
              <a:spcAft>
                <a:spcPts val="600"/>
              </a:spcAft>
              <a:buClr>
                <a:srgbClr val="365F91"/>
              </a:buClr>
              <a:buFont typeface="Wingdings"/>
              <a:buChar char=""/>
            </a:pPr>
            <a:r>
              <a:rPr lang="ar-EG" sz="2800" b="1" dirty="0">
                <a:latin typeface="Traditional Arabic" pitchFamily="18" charset="-78"/>
                <a:ea typeface="Times New Roman"/>
                <a:cs typeface="Traditional Arabic" pitchFamily="18" charset="-78"/>
              </a:rPr>
              <a:t>يمكن للدولة إجراء تجربة لفهم تأثير مجموعات الأقران في القرارات التي يتخذها الأفراد على غرار تجربة شيلي إزاء عملاء القروض الصغيرة في عام </a:t>
            </a:r>
            <a:r>
              <a:rPr lang="ar-EG" sz="2800" b="1" dirty="0" smtClean="0">
                <a:latin typeface="Traditional Arabic" pitchFamily="18" charset="-78"/>
                <a:ea typeface="Times New Roman"/>
                <a:cs typeface="Traditional Arabic" pitchFamily="18" charset="-78"/>
              </a:rPr>
              <a:t>.</a:t>
            </a:r>
            <a:endParaRPr lang="en-US" sz="2800" b="1" dirty="0">
              <a:latin typeface="Traditional Arabic" pitchFamily="18" charset="-78"/>
              <a:ea typeface="Calibri"/>
              <a:cs typeface="Traditional Arabic" pitchFamily="18" charset="-78"/>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2800" y="4495800"/>
            <a:ext cx="3024640" cy="19357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1331999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ectangle 1"/>
          <p:cNvSpPr/>
          <p:nvPr/>
        </p:nvSpPr>
        <p:spPr>
          <a:xfrm>
            <a:off x="3822424" y="533400"/>
            <a:ext cx="4942379" cy="72943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lgn="just" rtl="1">
              <a:lnSpc>
                <a:spcPct val="115000"/>
              </a:lnSpc>
              <a:spcAft>
                <a:spcPts val="600"/>
              </a:spcAft>
            </a:pPr>
            <a:r>
              <a:rPr lang="ar-EG"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Times New Roman"/>
                <a:cs typeface="Traditional Arabic"/>
              </a:rPr>
              <a:t>زيادة المعرفة المالية لزيادة المدخرات:</a:t>
            </a:r>
            <a:endParaRPr lang="en-US"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Calibri"/>
              <a:cs typeface="Arial"/>
            </a:endParaRPr>
          </a:p>
        </p:txBody>
      </p:sp>
      <p:sp>
        <p:nvSpPr>
          <p:cNvPr id="3" name="Rectangle 2"/>
          <p:cNvSpPr/>
          <p:nvPr/>
        </p:nvSpPr>
        <p:spPr>
          <a:xfrm>
            <a:off x="381000" y="1603829"/>
            <a:ext cx="8383803" cy="3868751"/>
          </a:xfrm>
          <a:prstGeom prst="rect">
            <a:avLst/>
          </a:prstGeom>
        </p:spPr>
        <p:txBody>
          <a:bodyPr wrap="square">
            <a:spAutoFit/>
          </a:bodyPr>
          <a:lstStyle/>
          <a:p>
            <a:pPr marL="342900" lvl="0" indent="-342900" algn="just" rtl="1">
              <a:lnSpc>
                <a:spcPct val="115000"/>
              </a:lnSpc>
              <a:spcAft>
                <a:spcPts val="600"/>
              </a:spcAft>
              <a:buClr>
                <a:srgbClr val="365F91"/>
              </a:buClr>
              <a:buFont typeface="Wingdings"/>
              <a:buChar char=""/>
            </a:pPr>
            <a:r>
              <a:rPr lang="ar-EG" sz="2800" b="1" dirty="0">
                <a:latin typeface="Traditional Arabic" pitchFamily="18" charset="-78"/>
                <a:ea typeface="Times New Roman"/>
                <a:cs typeface="Traditional Arabic" pitchFamily="18" charset="-78"/>
              </a:rPr>
              <a:t>إن محو الأمية المالية لا يشجع فقط ا</a:t>
            </a:r>
            <a:r>
              <a:rPr lang="ar-EG" sz="2800" b="1" dirty="0" smtClean="0">
                <a:latin typeface="Traditional Arabic" pitchFamily="18" charset="-78"/>
                <a:ea typeface="Times New Roman"/>
                <a:cs typeface="Traditional Arabic" pitchFamily="18" charset="-78"/>
              </a:rPr>
              <a:t>لإدخار </a:t>
            </a:r>
            <a:r>
              <a:rPr lang="ar-EG" sz="2800" b="1" dirty="0">
                <a:latin typeface="Traditional Arabic" pitchFamily="18" charset="-78"/>
                <a:ea typeface="Times New Roman"/>
                <a:cs typeface="Traditional Arabic" pitchFamily="18" charset="-78"/>
              </a:rPr>
              <a:t>الشخصي، ولكنه يعالج أيضًا القلق من ضعف الأمان </a:t>
            </a:r>
            <a:r>
              <a:rPr lang="ar-EG" sz="2800" b="1" dirty="0" smtClean="0">
                <a:latin typeface="Traditional Arabic" pitchFamily="18" charset="-78"/>
                <a:ea typeface="Times New Roman"/>
                <a:cs typeface="Traditional Arabic" pitchFamily="18" charset="-78"/>
              </a:rPr>
              <a:t>المالي.</a:t>
            </a:r>
            <a:endParaRPr lang="en-US" sz="2800" b="1" dirty="0">
              <a:latin typeface="Traditional Arabic" pitchFamily="18" charset="-78"/>
              <a:ea typeface="Calibri"/>
              <a:cs typeface="Traditional Arabic" pitchFamily="18" charset="-78"/>
            </a:endParaRPr>
          </a:p>
          <a:p>
            <a:pPr marL="342900" lvl="0" indent="-342900" algn="just" rtl="1">
              <a:lnSpc>
                <a:spcPct val="115000"/>
              </a:lnSpc>
              <a:spcAft>
                <a:spcPts val="600"/>
              </a:spcAft>
              <a:buClr>
                <a:srgbClr val="365F91"/>
              </a:buClr>
              <a:buFont typeface="Wingdings"/>
              <a:buChar char=""/>
            </a:pPr>
            <a:r>
              <a:rPr lang="ar-EG" sz="2800" b="1" dirty="0">
                <a:latin typeface="Traditional Arabic" pitchFamily="18" charset="-78"/>
                <a:ea typeface="Times New Roman"/>
                <a:cs typeface="Traditional Arabic" pitchFamily="18" charset="-78"/>
              </a:rPr>
              <a:t>يمكن للمؤسسات المالية مثل البنوك إستضافة حلقات دراسية لمجموعات </a:t>
            </a:r>
            <a:r>
              <a:rPr lang="ar-EG" sz="2800" b="1" dirty="0" smtClean="0">
                <a:latin typeface="Traditional Arabic" pitchFamily="18" charset="-78"/>
                <a:ea typeface="Times New Roman"/>
                <a:cs typeface="Traditional Arabic" pitchFamily="18" charset="-78"/>
              </a:rPr>
              <a:t>.</a:t>
            </a:r>
            <a:endParaRPr lang="en-US" sz="2800" b="1" dirty="0">
              <a:latin typeface="Traditional Arabic" pitchFamily="18" charset="-78"/>
              <a:ea typeface="Calibri"/>
              <a:cs typeface="Traditional Arabic" pitchFamily="18" charset="-78"/>
            </a:endParaRPr>
          </a:p>
          <a:p>
            <a:pPr marL="342900" lvl="0" indent="-342900" algn="just" rtl="1">
              <a:lnSpc>
                <a:spcPct val="115000"/>
              </a:lnSpc>
              <a:spcAft>
                <a:spcPts val="600"/>
              </a:spcAft>
              <a:buClr>
                <a:srgbClr val="365F91"/>
              </a:buClr>
              <a:buFont typeface="Wingdings"/>
              <a:buChar char=""/>
            </a:pPr>
            <a:r>
              <a:rPr lang="ar-EG" sz="2800" b="1" dirty="0" smtClean="0">
                <a:latin typeface="Traditional Arabic" pitchFamily="18" charset="-78"/>
                <a:ea typeface="Times New Roman"/>
                <a:cs typeface="Traditional Arabic" pitchFamily="18" charset="-78"/>
              </a:rPr>
              <a:t>يمكن </a:t>
            </a:r>
            <a:r>
              <a:rPr lang="ar-EG" sz="2800" b="1" dirty="0">
                <a:latin typeface="Traditional Arabic" pitchFamily="18" charset="-78"/>
                <a:ea typeface="Times New Roman"/>
                <a:cs typeface="Traditional Arabic" pitchFamily="18" charset="-78"/>
              </a:rPr>
              <a:t>للمملكة زيادة مستوى المعرفة المالية بين مواطنيها </a:t>
            </a:r>
            <a:r>
              <a:rPr lang="ar-EG" sz="2800" b="1" dirty="0" smtClean="0">
                <a:latin typeface="Traditional Arabic" pitchFamily="18" charset="-78"/>
                <a:ea typeface="Times New Roman"/>
                <a:cs typeface="Traditional Arabic" pitchFamily="18" charset="-78"/>
              </a:rPr>
              <a:t>.</a:t>
            </a:r>
            <a:endParaRPr lang="en-US" sz="2800" b="1" dirty="0">
              <a:latin typeface="Traditional Arabic" pitchFamily="18" charset="-78"/>
              <a:ea typeface="Calibri"/>
              <a:cs typeface="Traditional Arabic" pitchFamily="18" charset="-78"/>
            </a:endParaRPr>
          </a:p>
          <a:p>
            <a:pPr marL="342900" lvl="0" indent="-342900" algn="just" rtl="1">
              <a:lnSpc>
                <a:spcPct val="115000"/>
              </a:lnSpc>
              <a:spcAft>
                <a:spcPts val="600"/>
              </a:spcAft>
              <a:buClr>
                <a:srgbClr val="365F91"/>
              </a:buClr>
              <a:buFont typeface="Wingdings"/>
              <a:buChar char=""/>
            </a:pPr>
            <a:r>
              <a:rPr lang="ar-EG" sz="2800" b="1" dirty="0">
                <a:latin typeface="Traditional Arabic" pitchFamily="18" charset="-78"/>
                <a:ea typeface="Times New Roman"/>
                <a:cs typeface="Traditional Arabic" pitchFamily="18" charset="-78"/>
              </a:rPr>
              <a:t>زيادة وتيرة الإحصاءات والقياسات حول الإدخار والإنفاق </a:t>
            </a:r>
            <a:r>
              <a:rPr lang="ar-EG" sz="2800" b="1" dirty="0" smtClean="0">
                <a:latin typeface="Traditional Arabic" pitchFamily="18" charset="-78"/>
                <a:ea typeface="Times New Roman"/>
                <a:cs typeface="Traditional Arabic" pitchFamily="18" charset="-78"/>
              </a:rPr>
              <a:t>الأسري.</a:t>
            </a:r>
            <a:endParaRPr lang="en-US" sz="2800" b="1" dirty="0">
              <a:latin typeface="Traditional Arabic" pitchFamily="18" charset="-78"/>
              <a:ea typeface="Calibri"/>
              <a:cs typeface="Traditional Arabic" pitchFamily="18" charset="-78"/>
            </a:endParaRPr>
          </a:p>
          <a:p>
            <a:pPr marL="342900" lvl="0" indent="-342900" algn="just" rtl="1">
              <a:lnSpc>
                <a:spcPct val="115000"/>
              </a:lnSpc>
              <a:spcAft>
                <a:spcPts val="600"/>
              </a:spcAft>
              <a:buClr>
                <a:srgbClr val="365F91"/>
              </a:buClr>
              <a:buFont typeface="Wingdings"/>
              <a:buChar char=""/>
            </a:pPr>
            <a:r>
              <a:rPr lang="ar-EG" sz="2800" b="1" dirty="0">
                <a:latin typeface="Traditional Arabic" pitchFamily="18" charset="-78"/>
                <a:ea typeface="Times New Roman"/>
                <a:cs typeface="Traditional Arabic" pitchFamily="18" charset="-78"/>
              </a:rPr>
              <a:t>إن إحياء ثقافة الإدخار بين أفراد المجتمع لا بد وأن يبدأ بالأسرة بإعتبارها اللبنة الأولى في بناء </a:t>
            </a:r>
            <a:r>
              <a:rPr lang="ar-EG" sz="2800" b="1" dirty="0" smtClean="0">
                <a:latin typeface="Traditional Arabic" pitchFamily="18" charset="-78"/>
                <a:ea typeface="Times New Roman"/>
                <a:cs typeface="Traditional Arabic" pitchFamily="18" charset="-78"/>
              </a:rPr>
              <a:t>المجتمع.</a:t>
            </a:r>
            <a:endParaRPr lang="en-US" sz="2800" b="1" dirty="0">
              <a:latin typeface="Traditional Arabic" pitchFamily="18" charset="-78"/>
              <a:ea typeface="Calibri"/>
              <a:cs typeface="Traditional Arabic" pitchFamily="18" charset="-78"/>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5035550"/>
            <a:ext cx="3657601" cy="1625600"/>
          </a:xfrm>
          <a:prstGeom prst="rect">
            <a:avLst/>
          </a:prstGeom>
        </p:spPr>
      </p:pic>
    </p:spTree>
    <p:extLst>
      <p:ext uri="{BB962C8B-B14F-4D97-AF65-F5344CB8AC3E}">
        <p14:creationId xmlns:p14="http://schemas.microsoft.com/office/powerpoint/2010/main" val="22779159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05400" y="537029"/>
            <a:ext cx="3557384" cy="729430"/>
          </a:xfrm>
          <a:prstGeom prst="rect">
            <a:avLst/>
          </a:prstGeom>
        </p:spPr>
        <p:style>
          <a:lnRef idx="2">
            <a:schemeClr val="accent5"/>
          </a:lnRef>
          <a:fillRef idx="1">
            <a:schemeClr val="lt1"/>
          </a:fillRef>
          <a:effectRef idx="0">
            <a:schemeClr val="accent5"/>
          </a:effectRef>
          <a:fontRef idx="minor">
            <a:schemeClr val="dk1"/>
          </a:fontRef>
        </p:style>
        <p:txBody>
          <a:bodyPr wrap="none">
            <a:spAutoFit/>
          </a:bodyPr>
          <a:lstStyle/>
          <a:p>
            <a:pPr algn="just" rtl="1">
              <a:lnSpc>
                <a:spcPct val="115000"/>
              </a:lnSpc>
              <a:spcAft>
                <a:spcPts val="600"/>
              </a:spcAft>
            </a:pPr>
            <a:r>
              <a:rPr lang="ar-EG"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a typeface="Times New Roman"/>
                <a:cs typeface="Traditional Arabic"/>
              </a:rPr>
              <a:t>تحفيز الأبناء على الإدخار:</a:t>
            </a:r>
            <a:endParaRPr lang="en-US" sz="1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a typeface="Calibri"/>
              <a:cs typeface="Arial"/>
            </a:endParaRPr>
          </a:p>
        </p:txBody>
      </p:sp>
      <p:sp>
        <p:nvSpPr>
          <p:cNvPr id="3" name="Rectangle 2"/>
          <p:cNvSpPr/>
          <p:nvPr/>
        </p:nvSpPr>
        <p:spPr>
          <a:xfrm>
            <a:off x="3191328" y="1371600"/>
            <a:ext cx="5456942" cy="658642"/>
          </a:xfrm>
          <a:prstGeom prst="rect">
            <a:avLst/>
          </a:prstGeom>
        </p:spPr>
        <p:txBody>
          <a:bodyPr wrap="none">
            <a:spAutoFit/>
          </a:bodyPr>
          <a:lstStyle/>
          <a:p>
            <a:pPr algn="just" rtl="1">
              <a:lnSpc>
                <a:spcPct val="115000"/>
              </a:lnSpc>
              <a:spcAft>
                <a:spcPts val="600"/>
              </a:spcAft>
            </a:pPr>
            <a:r>
              <a:rPr lang="ar-EG" sz="3200" b="1" u="sng" dirty="0">
                <a:solidFill>
                  <a:srgbClr val="943634"/>
                </a:solidFill>
                <a:ea typeface="Times New Roman"/>
                <a:cs typeface="Traditional Arabic"/>
              </a:rPr>
              <a:t>أهم الطرق التي تساعد في تحفيز على الإدخار:</a:t>
            </a:r>
            <a:endParaRPr lang="en-US" sz="1400" u="sng" dirty="0">
              <a:ea typeface="Calibri"/>
              <a:cs typeface="Arial"/>
            </a:endParaRPr>
          </a:p>
        </p:txBody>
      </p:sp>
      <p:graphicFrame>
        <p:nvGraphicFramePr>
          <p:cNvPr id="4" name="Diagram 3"/>
          <p:cNvGraphicFramePr/>
          <p:nvPr>
            <p:extLst>
              <p:ext uri="{D42A27DB-BD31-4B8C-83A1-F6EECF244321}">
                <p14:modId xmlns:p14="http://schemas.microsoft.com/office/powerpoint/2010/main" val="2646014752"/>
              </p:ext>
            </p:extLst>
          </p:nvPr>
        </p:nvGraphicFramePr>
        <p:xfrm>
          <a:off x="457200" y="2286000"/>
          <a:ext cx="83058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95528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1"/>
            <a:ext cx="9144000" cy="6858000"/>
          </a:xfrm>
          <a:prstGeom prst="rect">
            <a:avLst/>
          </a:prstGeom>
        </p:spPr>
      </p:pic>
      <p:sp>
        <p:nvSpPr>
          <p:cNvPr id="2" name="Rectangle 1"/>
          <p:cNvSpPr/>
          <p:nvPr/>
        </p:nvSpPr>
        <p:spPr>
          <a:xfrm>
            <a:off x="3581400" y="454450"/>
            <a:ext cx="5161990" cy="658642"/>
          </a:xfrm>
          <a:prstGeom prst="rect">
            <a:avLst/>
          </a:prstGeom>
        </p:spPr>
        <p:txBody>
          <a:bodyPr wrap="none">
            <a:spAutoFit/>
          </a:bodyPr>
          <a:lstStyle/>
          <a:p>
            <a:pPr algn="just" rtl="1">
              <a:lnSpc>
                <a:spcPct val="115000"/>
              </a:lnSpc>
              <a:spcAft>
                <a:spcPts val="600"/>
              </a:spcAft>
            </a:pPr>
            <a:r>
              <a:rPr lang="ar-EG" sz="3200" b="1" u="sng" dirty="0">
                <a:solidFill>
                  <a:srgbClr val="0070C0"/>
                </a:solidFill>
                <a:ea typeface="Times New Roman"/>
                <a:cs typeface="Traditional Arabic"/>
              </a:rPr>
              <a:t>أهمية أن نعلم الطفل سلوك الإدخار والتوفير:</a:t>
            </a:r>
            <a:endParaRPr lang="en-US" sz="1400" u="sng" dirty="0">
              <a:ea typeface="Calibri"/>
              <a:cs typeface="Arial"/>
            </a:endParaRPr>
          </a:p>
        </p:txBody>
      </p:sp>
      <p:sp>
        <p:nvSpPr>
          <p:cNvPr id="3" name="Rectangle 2"/>
          <p:cNvSpPr/>
          <p:nvPr/>
        </p:nvSpPr>
        <p:spPr>
          <a:xfrm>
            <a:off x="526143" y="1534175"/>
            <a:ext cx="8080828" cy="2074414"/>
          </a:xfrm>
          <a:prstGeom prst="rect">
            <a:avLst/>
          </a:prstGeom>
        </p:spPr>
        <p:txBody>
          <a:bodyPr wrap="square">
            <a:spAutoFit/>
          </a:bodyPr>
          <a:lstStyle/>
          <a:p>
            <a:pPr algn="just" rtl="1">
              <a:lnSpc>
                <a:spcPct val="115000"/>
              </a:lnSpc>
              <a:spcAft>
                <a:spcPts val="600"/>
              </a:spcAft>
            </a:pPr>
            <a:r>
              <a:rPr lang="ar-EG" sz="2800" b="1" dirty="0">
                <a:ea typeface="Times New Roman"/>
                <a:cs typeface="Traditional Arabic"/>
              </a:rPr>
              <a:t>الإدخار سلوك حميد من الفرد تجاه نفسه وتجاه أسرته وحتى تجاه المجتمع ولا تقتصر مسألة تعليم الأبناء لسلوكيات التوفير على جمع قدر من المال وإنفاقه لاحقاً لتحقيق رغبة أو فائدة معينة، وإنما هذه السياسية لها بعد تربوي وأخلاقي عندما تمارس بالشكل الصحيح والمعقول.</a:t>
            </a:r>
            <a:endParaRPr lang="en-US" sz="1600" dirty="0">
              <a:ea typeface="Calibri"/>
              <a:cs typeface="Aria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4457" y="4191000"/>
            <a:ext cx="3200399" cy="2124075"/>
          </a:xfrm>
          <a:prstGeom prst="rect">
            <a:avLst/>
          </a:prstGeom>
          <a:ln>
            <a:noFill/>
          </a:ln>
          <a:effectLst>
            <a:softEdge rad="112500"/>
          </a:effectLst>
        </p:spPr>
      </p:pic>
    </p:spTree>
    <p:extLst>
      <p:ext uri="{BB962C8B-B14F-4D97-AF65-F5344CB8AC3E}">
        <p14:creationId xmlns:p14="http://schemas.microsoft.com/office/powerpoint/2010/main" val="11319748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 y="4393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solidFill>
                <a:prstClr val="black"/>
              </a:solidFill>
            </a:endParaRPr>
          </a:p>
        </p:txBody>
      </p:sp>
      <p:sp>
        <p:nvSpPr>
          <p:cNvPr id="5" name="Rectangle 4"/>
          <p:cNvSpPr>
            <a:spLocks noChangeArrowheads="1"/>
          </p:cNvSpPr>
          <p:nvPr/>
        </p:nvSpPr>
        <p:spPr bwMode="auto">
          <a:xfrm>
            <a:off x="8959271" y="50113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r" rtl="1" fontAlgn="base">
              <a:spcBef>
                <a:spcPct val="0"/>
              </a:spcBef>
              <a:spcAft>
                <a:spcPct val="0"/>
              </a:spcAft>
            </a:pPr>
            <a:endParaRPr lang="ar-EG" smtClean="0">
              <a:solidFill>
                <a:prstClr val="black"/>
              </a:solidFill>
              <a:latin typeface="Arial" pitchFamily="34" charset="0"/>
            </a:endParaRPr>
          </a:p>
        </p:txBody>
      </p:sp>
      <p:pic>
        <p:nvPicPr>
          <p:cNvPr id="6" name="Picture 5"/>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2" y="0"/>
            <a:ext cx="9143999" cy="6858000"/>
          </a:xfrm>
          <a:prstGeom prst="rect">
            <a:avLst/>
          </a:prstGeom>
          <a:ln>
            <a:noFill/>
          </a:ln>
          <a:effectLst>
            <a:softEdge rad="112500"/>
          </a:effectLst>
        </p:spPr>
      </p:pic>
      <p:sp>
        <p:nvSpPr>
          <p:cNvPr id="7" name="Text Box 2"/>
          <p:cNvSpPr txBox="1">
            <a:spLocks noChangeArrowheads="1"/>
          </p:cNvSpPr>
          <p:nvPr/>
        </p:nvSpPr>
        <p:spPr bwMode="auto">
          <a:xfrm>
            <a:off x="2743201" y="2286000"/>
            <a:ext cx="3657600" cy="3028950"/>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tabLst>
                <a:tab pos="2174240" algn="l"/>
                <a:tab pos="3236595" algn="ctr"/>
              </a:tabLst>
            </a:pPr>
            <a:r>
              <a:rPr lang="ar-EG" sz="3200" b="1" dirty="0">
                <a:solidFill>
                  <a:srgbClr val="A50021"/>
                </a:solidFill>
                <a:ea typeface="Times New Roman"/>
                <a:cs typeface="Traditional Arabic"/>
              </a:rPr>
              <a:t>نشاط </a:t>
            </a:r>
            <a:r>
              <a:rPr lang="ar-EG" sz="3200" b="1" dirty="0" smtClean="0">
                <a:solidFill>
                  <a:srgbClr val="A50021"/>
                </a:solidFill>
                <a:ea typeface="Times New Roman"/>
                <a:cs typeface="Traditional Arabic"/>
              </a:rPr>
              <a:t>-2</a:t>
            </a:r>
            <a:endParaRPr lang="en-US" sz="3200" dirty="0">
              <a:solidFill>
                <a:prstClr val="black"/>
              </a:solidFill>
              <a:ea typeface="Calibri"/>
              <a:cs typeface="Arial"/>
            </a:endParaRPr>
          </a:p>
          <a:p>
            <a:pPr algn="ctr" rtl="1">
              <a:lnSpc>
                <a:spcPct val="107000"/>
              </a:lnSpc>
              <a:spcAft>
                <a:spcPts val="800"/>
              </a:spcAft>
            </a:pPr>
            <a:r>
              <a:rPr lang="ar-EG" sz="3200" b="1" dirty="0">
                <a:solidFill>
                  <a:srgbClr val="A50021"/>
                </a:solidFill>
                <a:ea typeface="Times New Roman"/>
                <a:cs typeface="Traditional Arabic"/>
              </a:rPr>
              <a:t>عزيزي المتدرب: </a:t>
            </a:r>
            <a:r>
              <a:rPr lang="ar-EG" sz="3200" b="1" dirty="0">
                <a:solidFill>
                  <a:prstClr val="black"/>
                </a:solidFill>
                <a:ea typeface="Times New Roman"/>
                <a:cs typeface="Traditional Arabic"/>
              </a:rPr>
              <a:t>إذكر ماتعرفه </a:t>
            </a:r>
            <a:r>
              <a:rPr lang="ar-EG" sz="3200" b="1" dirty="0">
                <a:ea typeface="Times New Roman"/>
                <a:cs typeface="Traditional Arabic"/>
              </a:rPr>
              <a:t>التربية المالية المتوازنة </a:t>
            </a:r>
            <a:r>
              <a:rPr lang="ar-SA" sz="3200" b="1" dirty="0" smtClean="0">
                <a:solidFill>
                  <a:prstClr val="black"/>
                </a:solidFill>
                <a:ea typeface="Times New Roman"/>
                <a:cs typeface="Traditional Arabic"/>
              </a:rPr>
              <a:t>؟  </a:t>
            </a:r>
            <a:endParaRPr lang="en-US" sz="3200" dirty="0">
              <a:solidFill>
                <a:prstClr val="black"/>
              </a:solidFill>
              <a:ea typeface="Calibri"/>
              <a:cs typeface="Arial"/>
            </a:endParaRPr>
          </a:p>
          <a:p>
            <a:pPr algn="ctr" rtl="1">
              <a:lnSpc>
                <a:spcPct val="115000"/>
              </a:lnSpc>
            </a:pPr>
            <a:r>
              <a:rPr lang="ar-EG" sz="2400" b="1" dirty="0">
                <a:solidFill>
                  <a:prstClr val="black"/>
                </a:solidFill>
                <a:ea typeface="Times New Roman"/>
                <a:cs typeface="Traditional Arabic"/>
              </a:rPr>
              <a:t>.......................................................................</a:t>
            </a:r>
            <a:endParaRPr lang="en-US" sz="1100" dirty="0">
              <a:solidFill>
                <a:prstClr val="black"/>
              </a:solidFill>
              <a:ea typeface="Calibri"/>
              <a:cs typeface="Arial"/>
            </a:endParaRPr>
          </a:p>
          <a:p>
            <a:pPr algn="r" rtl="1">
              <a:lnSpc>
                <a:spcPct val="115000"/>
              </a:lnSpc>
              <a:spcAft>
                <a:spcPts val="1000"/>
              </a:spcAft>
            </a:pPr>
            <a:r>
              <a:rPr lang="en-US" sz="1100" dirty="0">
                <a:solidFill>
                  <a:prstClr val="black"/>
                </a:solidFill>
                <a:ea typeface="Calibri"/>
                <a:cs typeface="Arial"/>
              </a:rPr>
              <a:t> </a:t>
            </a:r>
          </a:p>
        </p:txBody>
      </p:sp>
      <p:sp>
        <p:nvSpPr>
          <p:cNvPr id="8"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r" rtl="1" fontAlgn="base">
              <a:spcBef>
                <a:spcPct val="0"/>
              </a:spcBef>
              <a:spcAft>
                <a:spcPct val="0"/>
              </a:spcAft>
            </a:pPr>
            <a:endParaRPr lang="ar-EG" smtClean="0">
              <a:solidFill>
                <a:prstClr val="black"/>
              </a:solidFill>
              <a:latin typeface="Arial" pitchFamily="34" charset="0"/>
            </a:endParaRPr>
          </a:p>
        </p:txBody>
      </p:sp>
      <p:sp>
        <p:nvSpPr>
          <p:cNvPr id="9" name="Rectangle 4"/>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r" rtl="1" fontAlgn="base">
              <a:spcBef>
                <a:spcPct val="0"/>
              </a:spcBef>
              <a:spcAft>
                <a:spcPct val="0"/>
              </a:spcAft>
            </a:pPr>
            <a:endParaRPr lang="ar-EG" smtClean="0">
              <a:solidFill>
                <a:prstClr val="black"/>
              </a:solidFill>
              <a:latin typeface="Arial" pitchFamily="34" charset="0"/>
            </a:endParaRPr>
          </a:p>
        </p:txBody>
      </p:sp>
      <p:sp>
        <p:nvSpPr>
          <p:cNvPr id="10" name="Rectangle 6"/>
          <p:cNvSpPr>
            <a:spLocks noChangeArrowheads="1"/>
          </p:cNvSpPr>
          <p:nvPr/>
        </p:nvSpPr>
        <p:spPr bwMode="auto">
          <a:xfrm>
            <a:off x="0" y="914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r" rtl="1" fontAlgn="base">
              <a:spcBef>
                <a:spcPct val="0"/>
              </a:spcBef>
              <a:spcAft>
                <a:spcPct val="0"/>
              </a:spcAft>
            </a:pPr>
            <a:endParaRPr lang="ar-EG" smtClean="0">
              <a:solidFill>
                <a:prstClr val="black"/>
              </a:solidFill>
              <a:latin typeface="Arial" pitchFamily="34" charset="0"/>
            </a:endParaRPr>
          </a:p>
        </p:txBody>
      </p:sp>
    </p:spTree>
    <p:extLst>
      <p:ext uri="{BB962C8B-B14F-4D97-AF65-F5344CB8AC3E}">
        <p14:creationId xmlns:p14="http://schemas.microsoft.com/office/powerpoint/2010/main" val="5395533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3"/>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72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0" y="3810"/>
            <a:ext cx="9144000" cy="685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ounded Rectangle 1"/>
          <p:cNvSpPr/>
          <p:nvPr/>
        </p:nvSpPr>
        <p:spPr>
          <a:xfrm>
            <a:off x="5029200" y="1219200"/>
            <a:ext cx="3200400" cy="952500"/>
          </a:xfrm>
          <a:prstGeom prst="round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000" b="1" dirty="0" smtClean="0">
                <a:solidFill>
                  <a:srgbClr val="C0504D">
                    <a:lumMod val="50000"/>
                  </a:srgbClr>
                </a:solidFill>
              </a:rPr>
              <a:t>فيديو تدريبي </a:t>
            </a:r>
            <a:endParaRPr lang="ar-EG" sz="4000" b="1" dirty="0">
              <a:solidFill>
                <a:srgbClr val="C0504D">
                  <a:lumMod val="50000"/>
                </a:srgbClr>
              </a:solidFill>
            </a:endParaRPr>
          </a:p>
        </p:txBody>
      </p:sp>
    </p:spTree>
    <p:extLst>
      <p:ext uri="{BB962C8B-B14F-4D97-AF65-F5344CB8AC3E}">
        <p14:creationId xmlns:p14="http://schemas.microsoft.com/office/powerpoint/2010/main" val="36420017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a:extLst>
              <a:ext uri="{28A0092B-C50C-407E-A947-70E740481C1C}">
                <a14:useLocalDpi xmlns:a14="http://schemas.microsoft.com/office/drawing/2010/main" val="0"/>
              </a:ext>
            </a:extLst>
          </a:blip>
          <a:stretch>
            <a:fillRect/>
          </a:stretch>
        </p:blipFill>
        <p:spPr>
          <a:xfrm>
            <a:off x="2641600" y="3200400"/>
            <a:ext cx="4513942" cy="283718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3" name="Frame 2"/>
          <p:cNvSpPr/>
          <p:nvPr/>
        </p:nvSpPr>
        <p:spPr>
          <a:xfrm>
            <a:off x="2514600" y="457200"/>
            <a:ext cx="4513942" cy="2281918"/>
          </a:xfrm>
          <a:prstGeom prst="frame">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1" fromWordArt="0" anchor="ctr" anchorCtr="0" forceAA="0" compatLnSpc="1">
            <a:prstTxWarp prst="textNoShape">
              <a:avLst/>
            </a:prstTxWarp>
            <a:noAutofit/>
          </a:bodyPr>
          <a:lstStyle/>
          <a:p>
            <a:pPr marL="179705" algn="ctr" rtl="1">
              <a:spcAft>
                <a:spcPts val="800"/>
              </a:spcAft>
            </a:pPr>
            <a:r>
              <a:rPr lang="ar-EG" sz="4400" b="1" dirty="0">
                <a:ln w="12256" cap="flat" cmpd="dbl" algn="ctr">
                  <a:solidFill>
                    <a:srgbClr val="D02E29"/>
                  </a:solidFill>
                  <a:prstDash val="solid"/>
                  <a:miter lim="0"/>
                </a:ln>
                <a:gradFill>
                  <a:gsLst>
                    <a:gs pos="10000">
                      <a:srgbClr val="FBF3F3"/>
                    </a:gs>
                    <a:gs pos="60000">
                      <a:srgbClr val="F3D8D8"/>
                    </a:gs>
                    <a:gs pos="100000">
                      <a:srgbClr val="E38C8A"/>
                    </a:gs>
                  </a:gsLst>
                  <a:lin ang="5400000" scaled="0"/>
                </a:gradFill>
                <a:effectLst>
                  <a:outerShdw blurRad="38100" dist="38100" dir="7020000" algn="tl">
                    <a:srgbClr val="000000">
                      <a:alpha val="35000"/>
                    </a:srgbClr>
                  </a:outerShdw>
                </a:effectLst>
                <a:ea typeface="Impact"/>
                <a:cs typeface="Traditional Arabic"/>
              </a:rPr>
              <a:t>الوحدة التدريبة الثانية</a:t>
            </a:r>
            <a:endParaRPr lang="en-US" sz="4400" dirty="0">
              <a:effectLst/>
            </a:endParaRPr>
          </a:p>
          <a:p>
            <a:pPr marL="179705" algn="ctr" rtl="1">
              <a:spcAft>
                <a:spcPts val="800"/>
              </a:spcAft>
            </a:pPr>
            <a:r>
              <a:rPr lang="ar-EG" sz="4400" b="1" dirty="0">
                <a:ln w="12256" cap="flat" cmpd="dbl" algn="ctr">
                  <a:solidFill>
                    <a:srgbClr val="D02E29"/>
                  </a:solidFill>
                  <a:prstDash val="solid"/>
                  <a:miter lim="0"/>
                </a:ln>
                <a:gradFill>
                  <a:gsLst>
                    <a:gs pos="10000">
                      <a:srgbClr val="FBF3F3"/>
                    </a:gs>
                    <a:gs pos="60000">
                      <a:srgbClr val="F3D8D8"/>
                    </a:gs>
                    <a:gs pos="100000">
                      <a:srgbClr val="E38C8A"/>
                    </a:gs>
                  </a:gsLst>
                  <a:lin ang="5400000" scaled="0"/>
                </a:gradFill>
                <a:effectLst>
                  <a:outerShdw blurRad="38100" dist="38100" dir="7020000" algn="tl">
                    <a:srgbClr val="000000">
                      <a:alpha val="35000"/>
                    </a:srgbClr>
                  </a:outerShdw>
                </a:effectLst>
                <a:ea typeface="Impact"/>
                <a:cs typeface="Traditional Arabic"/>
              </a:rPr>
              <a:t>الميزانية المالية للأسرة</a:t>
            </a:r>
            <a:endParaRPr lang="en-US" sz="4400" dirty="0">
              <a:effectLst/>
            </a:endParaRPr>
          </a:p>
          <a:p>
            <a:pPr algn="ctr" rtl="1">
              <a:lnSpc>
                <a:spcPct val="115000"/>
              </a:lnSpc>
              <a:spcAft>
                <a:spcPts val="1000"/>
              </a:spcAft>
            </a:pPr>
            <a:r>
              <a:rPr lang="ar-EG" sz="1100" dirty="0">
                <a:effectLst/>
                <a:latin typeface="Calibri"/>
                <a:ea typeface="Calibri"/>
                <a:cs typeface="Arial"/>
              </a:rPr>
              <a:t>الال</a:t>
            </a:r>
            <a:endParaRPr lang="en-US" sz="1100" dirty="0">
              <a:effectLst/>
              <a:latin typeface="Calibri"/>
              <a:ea typeface="Calibri"/>
              <a:cs typeface="Arial"/>
            </a:endParaRPr>
          </a:p>
        </p:txBody>
      </p:sp>
      <p:sp>
        <p:nvSpPr>
          <p:cNvPr id="4"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5"/>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1465263" algn="l"/>
              </a:tabLst>
            </a:pPr>
            <a:r>
              <a:rPr kumimoji="0" lang="en-US" sz="800" b="0" i="0" u="none" strike="noStrike" cap="none" normalizeH="0" baseline="0" smtClean="0">
                <a:ln>
                  <a:noFill/>
                </a:ln>
                <a:solidFill>
                  <a:schemeClr val="tx1"/>
                </a:solidFill>
                <a:effectLst/>
                <a:latin typeface="Arial" pitchFamily="34" charset="0"/>
                <a:cs typeface="Arial" pitchFamily="34" charset="0"/>
              </a:rPr>
              <a:t/>
            </a:r>
            <a:br>
              <a:rPr kumimoji="0" lang="en-US" sz="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465263"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6"/>
          <p:cNvSpPr>
            <a:spLocks noChangeArrowheads="1"/>
          </p:cNvSpPr>
          <p:nvPr/>
        </p:nvSpPr>
        <p:spPr bwMode="auto">
          <a:xfrm>
            <a:off x="0" y="914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941388" algn="l"/>
              </a:tabLst>
            </a:pPr>
            <a:r>
              <a:rPr kumimoji="0" lang="ar-SA" sz="2600" b="1" i="0" u="none" strike="noStrike" cap="none" normalizeH="0" baseline="0" smtClean="0">
                <a:ln>
                  <a:noFill/>
                </a:ln>
                <a:solidFill>
                  <a:schemeClr val="tx1"/>
                </a:solidFill>
                <a:effectLst/>
                <a:latin typeface="Traditional Arabic" pitchFamily="18" charset="-78"/>
                <a:ea typeface="Impact" pitchFamily="34" charset="0"/>
                <a:cs typeface="Traditional Arabic" pitchFamily="18" charset="-78"/>
              </a:rPr>
              <a:t>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5647271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reparation 1"/>
          <p:cNvSpPr/>
          <p:nvPr/>
        </p:nvSpPr>
        <p:spPr>
          <a:xfrm>
            <a:off x="990600" y="399143"/>
            <a:ext cx="7162799" cy="1752600"/>
          </a:xfrm>
          <a:prstGeom prst="flowChartPreparation">
            <a:avLst/>
          </a:prstGeom>
          <a:solidFill>
            <a:schemeClr val="accent5">
              <a:lumMod val="75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ot="0" spcFirstLastPara="0" vert="horz" wrap="square" lIns="91440" tIns="45720" rIns="91440" bIns="45720" numCol="1" spcCol="0" rtlCol="1" fromWordArt="0" anchor="ctr" anchorCtr="0" forceAA="0" compatLnSpc="1">
            <a:prstTxWarp prst="textNoShape">
              <a:avLst/>
            </a:prstTxWarp>
            <a:noAutofit/>
          </a:bodyPr>
          <a:lstStyle/>
          <a:p>
            <a:pPr algn="ctr">
              <a:spcAft>
                <a:spcPts val="1000"/>
              </a:spcAft>
            </a:pPr>
            <a:r>
              <a:rPr lang="ar-EG" sz="4000" b="1" kern="0" dirty="0" smtClean="0">
                <a:solidFill>
                  <a:prstClr val="white"/>
                </a:solidFill>
                <a:effectLst>
                  <a:outerShdw blurRad="38100" dist="38100" dir="2700000" algn="tl">
                    <a:srgbClr val="000000">
                      <a:alpha val="43137"/>
                    </a:srgbClr>
                  </a:outerShdw>
                </a:effectLst>
                <a:ea typeface="Calibri"/>
                <a:cs typeface="Traditional Arabic"/>
              </a:rPr>
              <a:t>الجلسة التدريبية الأولي</a:t>
            </a:r>
          </a:p>
          <a:p>
            <a:pPr algn="ctr">
              <a:spcAft>
                <a:spcPts val="1000"/>
              </a:spcAft>
            </a:pPr>
            <a:r>
              <a:rPr lang="ar-SA" sz="4400" b="1" dirty="0">
                <a:ln w="18415" cmpd="sng">
                  <a:solidFill>
                    <a:srgbClr val="FFFFFF"/>
                  </a:solidFill>
                  <a:prstDash val="solid"/>
                </a:ln>
                <a:solidFill>
                  <a:srgbClr val="FFFFFF"/>
                </a:solidFill>
                <a:effectLst>
                  <a:outerShdw blurRad="63500" dir="3600000" algn="tl" rotWithShape="0">
                    <a:srgbClr val="000000">
                      <a:alpha val="70000"/>
                    </a:srgbClr>
                  </a:outerShdw>
                </a:effectLst>
                <a:ea typeface="Times New Roman"/>
                <a:cs typeface="Traditional Arabic"/>
              </a:rPr>
              <a:t>إعداد ميزانية مالية مرنة</a:t>
            </a:r>
            <a:r>
              <a:rPr lang="ar-EG" sz="4400" b="1" dirty="0">
                <a:ln w="18415" cmpd="sng">
                  <a:solidFill>
                    <a:srgbClr val="FFFFFF"/>
                  </a:solidFill>
                  <a:prstDash val="solid"/>
                </a:ln>
                <a:solidFill>
                  <a:srgbClr val="FFFFFF"/>
                </a:solidFill>
                <a:effectLst>
                  <a:outerShdw blurRad="63500" dir="3600000" algn="tl" rotWithShape="0">
                    <a:srgbClr val="000000">
                      <a:alpha val="70000"/>
                    </a:srgbClr>
                  </a:outerShdw>
                </a:effectLst>
                <a:ea typeface="Times New Roman"/>
                <a:cs typeface="Traditional Arabic"/>
              </a:rPr>
              <a:t> </a:t>
            </a:r>
            <a:endParaRPr lang="en-US" sz="4400" b="1"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raditional Arabic" pitchFamily="18" charset="-78"/>
              <a:ea typeface="Calibri"/>
              <a:cs typeface="Traditional Arabic" pitchFamily="18" charset="-78"/>
            </a:endParaRPr>
          </a:p>
        </p:txBody>
      </p:sp>
      <p:graphicFrame>
        <p:nvGraphicFramePr>
          <p:cNvPr id="3" name="Diagram 2"/>
          <p:cNvGraphicFramePr/>
          <p:nvPr>
            <p:extLst>
              <p:ext uri="{D42A27DB-BD31-4B8C-83A1-F6EECF244321}">
                <p14:modId xmlns:p14="http://schemas.microsoft.com/office/powerpoint/2010/main" val="835138306"/>
              </p:ext>
            </p:extLst>
          </p:nvPr>
        </p:nvGraphicFramePr>
        <p:xfrm>
          <a:off x="533400" y="1890486"/>
          <a:ext cx="8763000" cy="49675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6856336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72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0" y="3810"/>
            <a:ext cx="9144000" cy="685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28805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 y="4393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solidFill>
                <a:prstClr val="black"/>
              </a:solidFill>
            </a:endParaRPr>
          </a:p>
        </p:txBody>
      </p:sp>
      <p:sp>
        <p:nvSpPr>
          <p:cNvPr id="5" name="Rectangle 4"/>
          <p:cNvSpPr>
            <a:spLocks noChangeArrowheads="1"/>
          </p:cNvSpPr>
          <p:nvPr/>
        </p:nvSpPr>
        <p:spPr bwMode="auto">
          <a:xfrm>
            <a:off x="8959271" y="50113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r" rtl="1" fontAlgn="base">
              <a:spcBef>
                <a:spcPct val="0"/>
              </a:spcBef>
              <a:spcAft>
                <a:spcPct val="0"/>
              </a:spcAft>
            </a:pPr>
            <a:endParaRPr lang="ar-EG" smtClean="0">
              <a:solidFill>
                <a:prstClr val="black"/>
              </a:solidFill>
              <a:latin typeface="Arial" pitchFamily="34" charset="0"/>
            </a:endParaRPr>
          </a:p>
        </p:txBody>
      </p:sp>
      <p:pic>
        <p:nvPicPr>
          <p:cNvPr id="6" name="Picture 5"/>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2" y="0"/>
            <a:ext cx="9143999" cy="6858000"/>
          </a:xfrm>
          <a:prstGeom prst="rect">
            <a:avLst/>
          </a:prstGeom>
          <a:ln>
            <a:noFill/>
          </a:ln>
          <a:effectLst>
            <a:softEdge rad="112500"/>
          </a:effectLst>
        </p:spPr>
      </p:pic>
      <p:sp>
        <p:nvSpPr>
          <p:cNvPr id="7" name="Text Box 2"/>
          <p:cNvSpPr txBox="1">
            <a:spLocks noChangeArrowheads="1"/>
          </p:cNvSpPr>
          <p:nvPr/>
        </p:nvSpPr>
        <p:spPr bwMode="auto">
          <a:xfrm>
            <a:off x="2743201" y="2286000"/>
            <a:ext cx="3657600" cy="3028950"/>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tabLst>
                <a:tab pos="2174240" algn="l"/>
                <a:tab pos="3236595" algn="ctr"/>
              </a:tabLst>
            </a:pPr>
            <a:r>
              <a:rPr lang="ar-EG" sz="3200" b="1" dirty="0">
                <a:solidFill>
                  <a:srgbClr val="A50021"/>
                </a:solidFill>
                <a:ea typeface="Times New Roman"/>
                <a:cs typeface="Traditional Arabic"/>
              </a:rPr>
              <a:t>نشاط </a:t>
            </a:r>
            <a:r>
              <a:rPr lang="ar-EG" sz="3200" b="1" dirty="0" smtClean="0">
                <a:solidFill>
                  <a:srgbClr val="A50021"/>
                </a:solidFill>
                <a:ea typeface="Times New Roman"/>
                <a:cs typeface="Traditional Arabic"/>
              </a:rPr>
              <a:t>-3</a:t>
            </a:r>
            <a:endParaRPr lang="en-US" sz="3200" dirty="0">
              <a:solidFill>
                <a:prstClr val="black"/>
              </a:solidFill>
              <a:ea typeface="Calibri"/>
              <a:cs typeface="Arial"/>
            </a:endParaRPr>
          </a:p>
          <a:p>
            <a:pPr algn="ctr" rtl="1">
              <a:lnSpc>
                <a:spcPct val="107000"/>
              </a:lnSpc>
              <a:spcAft>
                <a:spcPts val="800"/>
              </a:spcAft>
            </a:pPr>
            <a:r>
              <a:rPr lang="ar-EG" sz="3200" b="1" dirty="0">
                <a:solidFill>
                  <a:srgbClr val="A50021"/>
                </a:solidFill>
                <a:ea typeface="Times New Roman"/>
                <a:cs typeface="Traditional Arabic"/>
              </a:rPr>
              <a:t>عزيزي المتدرب: </a:t>
            </a:r>
            <a:r>
              <a:rPr lang="ar-EG" sz="3200" b="1" dirty="0">
                <a:solidFill>
                  <a:prstClr val="black"/>
                </a:solidFill>
                <a:ea typeface="Times New Roman"/>
                <a:cs typeface="Traditional Arabic"/>
              </a:rPr>
              <a:t>إذكر ماتعرفه </a:t>
            </a:r>
            <a:r>
              <a:rPr lang="ar-SA" sz="3200" b="1" dirty="0">
                <a:ea typeface="Times New Roman"/>
                <a:cs typeface="Traditional Arabic"/>
              </a:rPr>
              <a:t>إعداد ميزانية مرنة</a:t>
            </a:r>
            <a:r>
              <a:rPr lang="ar-SA" sz="3200" b="1" dirty="0" smtClean="0">
                <a:solidFill>
                  <a:prstClr val="black"/>
                </a:solidFill>
                <a:ea typeface="Times New Roman"/>
                <a:cs typeface="Traditional Arabic"/>
              </a:rPr>
              <a:t>؟  </a:t>
            </a:r>
            <a:endParaRPr lang="en-US" sz="3200" dirty="0">
              <a:solidFill>
                <a:prstClr val="black"/>
              </a:solidFill>
              <a:ea typeface="Calibri"/>
              <a:cs typeface="Arial"/>
            </a:endParaRPr>
          </a:p>
          <a:p>
            <a:pPr algn="ctr" rtl="1">
              <a:lnSpc>
                <a:spcPct val="115000"/>
              </a:lnSpc>
            </a:pPr>
            <a:r>
              <a:rPr lang="ar-EG" sz="2400" b="1" dirty="0">
                <a:solidFill>
                  <a:prstClr val="black"/>
                </a:solidFill>
                <a:ea typeface="Times New Roman"/>
                <a:cs typeface="Traditional Arabic"/>
              </a:rPr>
              <a:t>.......................................................................</a:t>
            </a:r>
            <a:endParaRPr lang="en-US" sz="1100" dirty="0">
              <a:solidFill>
                <a:prstClr val="black"/>
              </a:solidFill>
              <a:ea typeface="Calibri"/>
              <a:cs typeface="Arial"/>
            </a:endParaRPr>
          </a:p>
          <a:p>
            <a:pPr algn="r" rtl="1">
              <a:lnSpc>
                <a:spcPct val="115000"/>
              </a:lnSpc>
              <a:spcAft>
                <a:spcPts val="1000"/>
              </a:spcAft>
            </a:pPr>
            <a:r>
              <a:rPr lang="en-US" sz="1100" dirty="0">
                <a:solidFill>
                  <a:prstClr val="black"/>
                </a:solidFill>
                <a:ea typeface="Calibri"/>
                <a:cs typeface="Arial"/>
              </a:rPr>
              <a:t> </a:t>
            </a:r>
          </a:p>
        </p:txBody>
      </p:sp>
      <p:sp>
        <p:nvSpPr>
          <p:cNvPr id="8"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r" rtl="1" fontAlgn="base">
              <a:spcBef>
                <a:spcPct val="0"/>
              </a:spcBef>
              <a:spcAft>
                <a:spcPct val="0"/>
              </a:spcAft>
            </a:pPr>
            <a:endParaRPr lang="ar-EG" smtClean="0">
              <a:solidFill>
                <a:prstClr val="black"/>
              </a:solidFill>
              <a:latin typeface="Arial" pitchFamily="34" charset="0"/>
            </a:endParaRPr>
          </a:p>
        </p:txBody>
      </p:sp>
      <p:sp>
        <p:nvSpPr>
          <p:cNvPr id="9" name="Rectangle 4"/>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r" rtl="1" fontAlgn="base">
              <a:spcBef>
                <a:spcPct val="0"/>
              </a:spcBef>
              <a:spcAft>
                <a:spcPct val="0"/>
              </a:spcAft>
            </a:pPr>
            <a:endParaRPr lang="ar-EG" smtClean="0">
              <a:solidFill>
                <a:prstClr val="black"/>
              </a:solidFill>
              <a:latin typeface="Arial" pitchFamily="34" charset="0"/>
            </a:endParaRPr>
          </a:p>
        </p:txBody>
      </p:sp>
      <p:sp>
        <p:nvSpPr>
          <p:cNvPr id="10" name="Rectangle 6"/>
          <p:cNvSpPr>
            <a:spLocks noChangeArrowheads="1"/>
          </p:cNvSpPr>
          <p:nvPr/>
        </p:nvSpPr>
        <p:spPr bwMode="auto">
          <a:xfrm>
            <a:off x="0" y="914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r" rtl="1" fontAlgn="base">
              <a:spcBef>
                <a:spcPct val="0"/>
              </a:spcBef>
              <a:spcAft>
                <a:spcPct val="0"/>
              </a:spcAft>
            </a:pPr>
            <a:endParaRPr lang="ar-EG" smtClean="0">
              <a:solidFill>
                <a:prstClr val="black"/>
              </a:solidFill>
              <a:latin typeface="Arial" pitchFamily="34" charset="0"/>
            </a:endParaRPr>
          </a:p>
        </p:txBody>
      </p:sp>
    </p:spTree>
    <p:extLst>
      <p:ext uri="{BB962C8B-B14F-4D97-AF65-F5344CB8AC3E}">
        <p14:creationId xmlns:p14="http://schemas.microsoft.com/office/powerpoint/2010/main" val="27390663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lum bright="70000" contrast="-70000"/>
            <a:extLst>
              <a:ext uri="{28A0092B-C50C-407E-A947-70E740481C1C}">
                <a14:useLocalDpi xmlns:a14="http://schemas.microsoft.com/office/drawing/2010/main" val="0"/>
              </a:ext>
            </a:extLst>
          </a:blip>
          <a:srcRect/>
          <a:stretch/>
        </p:blipFill>
        <p:spPr>
          <a:xfrm>
            <a:off x="119966" y="1590243"/>
            <a:ext cx="3392508" cy="5229200"/>
          </a:xfrm>
          <a:prstGeom prst="rect">
            <a:avLst/>
          </a:prstGeom>
        </p:spPr>
      </p:pic>
      <p:sp>
        <p:nvSpPr>
          <p:cNvPr id="4" name="Rectangle 3"/>
          <p:cNvSpPr/>
          <p:nvPr/>
        </p:nvSpPr>
        <p:spPr>
          <a:xfrm>
            <a:off x="-1137" y="533400"/>
            <a:ext cx="9144000" cy="729430"/>
          </a:xfrm>
          <a:prstGeom prst="rect">
            <a:avLst/>
          </a:prstGeom>
        </p:spPr>
        <p:txBody>
          <a:bodyPr wrap="square">
            <a:spAutoFit/>
          </a:bodyPr>
          <a:lstStyle/>
          <a:p>
            <a:pPr algn="just" rtl="1">
              <a:lnSpc>
                <a:spcPct val="115000"/>
              </a:lnSpc>
              <a:spcAft>
                <a:spcPts val="1000"/>
              </a:spcAft>
            </a:pPr>
            <a:r>
              <a:rPr lang="ar-EG" sz="3600" b="1" u="sng"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raditional Arabic" pitchFamily="18" charset="-78"/>
                <a:ea typeface="Calibri"/>
                <a:cs typeface="Traditional Arabic" pitchFamily="18" charset="-78"/>
              </a:rPr>
              <a:t>يتوقع من </a:t>
            </a:r>
            <a:r>
              <a:rPr lang="ar-EG" sz="3600" b="1"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raditional Arabic" pitchFamily="18" charset="-78"/>
                <a:ea typeface="Calibri"/>
                <a:cs typeface="Traditional Arabic" pitchFamily="18" charset="-78"/>
              </a:rPr>
              <a:t>المشاركين </a:t>
            </a:r>
            <a:r>
              <a:rPr lang="ar-EG" sz="3600" b="1" u="sng"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raditional Arabic" pitchFamily="18" charset="-78"/>
                <a:ea typeface="Calibri"/>
                <a:cs typeface="Traditional Arabic" pitchFamily="18" charset="-78"/>
              </a:rPr>
              <a:t>فى نهاية البرنامج التدريبى بأذن الله أن :</a:t>
            </a:r>
            <a:endParaRPr lang="en-US"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raditional Arabic" pitchFamily="18" charset="-78"/>
              <a:ea typeface="Calibri"/>
              <a:cs typeface="Traditional Arabic" pitchFamily="18" charset="-78"/>
            </a:endParaRPr>
          </a:p>
        </p:txBody>
      </p:sp>
      <p:sp>
        <p:nvSpPr>
          <p:cNvPr id="2" name="Rectangle 1"/>
          <p:cNvSpPr/>
          <p:nvPr/>
        </p:nvSpPr>
        <p:spPr>
          <a:xfrm>
            <a:off x="119966" y="1694114"/>
            <a:ext cx="8896815" cy="4552015"/>
          </a:xfrm>
          <a:prstGeom prst="rect">
            <a:avLst/>
          </a:prstGeom>
        </p:spPr>
        <p:txBody>
          <a:bodyPr wrap="square">
            <a:spAutoFit/>
          </a:bodyPr>
          <a:lstStyle/>
          <a:p>
            <a:pPr marL="342900" lvl="0" indent="-342900" algn="r" rtl="1">
              <a:lnSpc>
                <a:spcPct val="115000"/>
              </a:lnSpc>
              <a:spcAft>
                <a:spcPts val="0"/>
              </a:spcAft>
              <a:buClr>
                <a:srgbClr val="5F497A"/>
              </a:buClr>
              <a:buFont typeface="Wingdings"/>
              <a:buChar char=""/>
            </a:pPr>
            <a:r>
              <a:rPr lang="ar-EG" sz="2800" b="1" dirty="0">
                <a:ea typeface="Calibri"/>
                <a:cs typeface="Traditional Arabic"/>
              </a:rPr>
              <a:t>أن يدرك المتدرب أهمية الوعي المالي الأسري (الحقوق المالية لأفراد الأسرة).</a:t>
            </a:r>
            <a:endParaRPr lang="en-US" sz="1400" dirty="0">
              <a:ea typeface="Calibri"/>
              <a:cs typeface="Arial"/>
            </a:endParaRPr>
          </a:p>
          <a:p>
            <a:pPr marL="342900" lvl="0" indent="-342900" algn="r" rtl="1">
              <a:lnSpc>
                <a:spcPct val="115000"/>
              </a:lnSpc>
              <a:spcAft>
                <a:spcPts val="0"/>
              </a:spcAft>
              <a:buClr>
                <a:srgbClr val="5F497A"/>
              </a:buClr>
              <a:buFont typeface="Wingdings"/>
              <a:buChar char=""/>
            </a:pPr>
            <a:r>
              <a:rPr lang="ar-EG" sz="2800" b="1" dirty="0">
                <a:ea typeface="Calibri"/>
                <a:cs typeface="Traditional Arabic"/>
              </a:rPr>
              <a:t>أن يدرك المتدرب أهمية تصحيح وغرس سلوكيات الوعي بالتصرفات المالية في الأبناء.</a:t>
            </a:r>
            <a:endParaRPr lang="en-US" sz="1400" dirty="0">
              <a:ea typeface="Calibri"/>
              <a:cs typeface="Arial"/>
            </a:endParaRPr>
          </a:p>
          <a:p>
            <a:pPr marL="342900" lvl="0" indent="-342900" algn="r" rtl="1">
              <a:lnSpc>
                <a:spcPct val="115000"/>
              </a:lnSpc>
              <a:spcAft>
                <a:spcPts val="0"/>
              </a:spcAft>
              <a:buClr>
                <a:srgbClr val="5F497A"/>
              </a:buClr>
              <a:buFont typeface="Wingdings"/>
              <a:buChar char=""/>
            </a:pPr>
            <a:r>
              <a:rPr lang="ar-EG" sz="2800" b="1" dirty="0">
                <a:ea typeface="Calibri"/>
                <a:cs typeface="Traditional Arabic"/>
              </a:rPr>
              <a:t>أن يدرك المتدرب أهمية الكسب الحلال ودور الأسرة.</a:t>
            </a:r>
            <a:endParaRPr lang="en-US" sz="1400" dirty="0">
              <a:ea typeface="Calibri"/>
              <a:cs typeface="Arial"/>
            </a:endParaRPr>
          </a:p>
          <a:p>
            <a:pPr marL="342900" lvl="0" indent="-342900" algn="r" rtl="1">
              <a:lnSpc>
                <a:spcPct val="115000"/>
              </a:lnSpc>
              <a:spcAft>
                <a:spcPts val="0"/>
              </a:spcAft>
              <a:buClr>
                <a:srgbClr val="5F497A"/>
              </a:buClr>
              <a:buFont typeface="Wingdings"/>
              <a:buChar char=""/>
            </a:pPr>
            <a:r>
              <a:rPr lang="ar-EG" sz="2800" b="1" dirty="0">
                <a:ea typeface="Calibri"/>
                <a:cs typeface="Traditional Arabic"/>
              </a:rPr>
              <a:t>أن يتعرف المتدرب على أثر التربية المالية المتوازنة على النشىء من خلال الجوانب المعنوية والمادية.</a:t>
            </a:r>
            <a:endParaRPr lang="en-US" sz="1400" dirty="0">
              <a:ea typeface="Calibri"/>
              <a:cs typeface="Arial"/>
            </a:endParaRPr>
          </a:p>
          <a:p>
            <a:pPr marL="342900" lvl="0" indent="-342900" algn="r" rtl="1">
              <a:lnSpc>
                <a:spcPct val="115000"/>
              </a:lnSpc>
              <a:spcAft>
                <a:spcPts val="0"/>
              </a:spcAft>
              <a:buClr>
                <a:srgbClr val="5F497A"/>
              </a:buClr>
              <a:buFont typeface="Wingdings"/>
              <a:buChar char=""/>
            </a:pPr>
            <a:r>
              <a:rPr lang="ar-EG" sz="2800" b="1" dirty="0">
                <a:ea typeface="Calibri"/>
                <a:cs typeface="Traditional Arabic"/>
              </a:rPr>
              <a:t>أن يدرك المتدرب تعظيم قيم وسلوكيات المحافظة على الأموال ونبذ الإسراف والتقتير.</a:t>
            </a:r>
            <a:endParaRPr lang="en-US" sz="1400" dirty="0">
              <a:ea typeface="Calibri"/>
              <a:cs typeface="Arial"/>
            </a:endParaRPr>
          </a:p>
          <a:p>
            <a:pPr marL="342900" lvl="0" indent="-342900" algn="r" rtl="1">
              <a:lnSpc>
                <a:spcPct val="115000"/>
              </a:lnSpc>
              <a:spcAft>
                <a:spcPts val="0"/>
              </a:spcAft>
              <a:buClr>
                <a:srgbClr val="5F497A"/>
              </a:buClr>
              <a:buFont typeface="Wingdings"/>
              <a:buChar char=""/>
            </a:pPr>
            <a:r>
              <a:rPr lang="ar-EG" sz="2800" b="1" dirty="0">
                <a:ea typeface="Calibri"/>
                <a:cs typeface="Traditional Arabic"/>
              </a:rPr>
              <a:t>أن يدرك المتدرب أهمية تحفيز الأسرة للنشىء على الإدخار وتعلم الإستثمار .</a:t>
            </a:r>
            <a:endParaRPr lang="en-US" sz="1400" dirty="0">
              <a:ea typeface="Calibri"/>
              <a:cs typeface="Arial"/>
            </a:endParaRPr>
          </a:p>
          <a:p>
            <a:pPr marL="342900" lvl="0" indent="-342900" algn="r" rtl="1">
              <a:lnSpc>
                <a:spcPct val="115000"/>
              </a:lnSpc>
              <a:spcAft>
                <a:spcPts val="0"/>
              </a:spcAft>
              <a:buClr>
                <a:srgbClr val="5F497A"/>
              </a:buClr>
              <a:buFont typeface="Wingdings"/>
              <a:buChar char=""/>
            </a:pPr>
            <a:r>
              <a:rPr lang="ar-EG" sz="2800" b="1" dirty="0">
                <a:ea typeface="Calibri"/>
                <a:cs typeface="Traditional Arabic"/>
              </a:rPr>
              <a:t>أن يتعرف المتدرب على فوائد الأسرة من إتباع سياسة الإدخار والتوفير</a:t>
            </a:r>
            <a:endParaRPr lang="en-US" sz="1400" dirty="0">
              <a:ea typeface="Calibri"/>
              <a:cs typeface="Arial"/>
            </a:endParaRPr>
          </a:p>
          <a:p>
            <a:pPr marL="342900" lvl="0" indent="-342900" algn="r" rtl="1">
              <a:lnSpc>
                <a:spcPct val="115000"/>
              </a:lnSpc>
              <a:spcAft>
                <a:spcPts val="1000"/>
              </a:spcAft>
              <a:buClr>
                <a:srgbClr val="5F497A"/>
              </a:buClr>
              <a:buFont typeface="Wingdings"/>
              <a:buChar char=""/>
            </a:pPr>
            <a:r>
              <a:rPr lang="ar-EG" sz="2800" b="1" dirty="0">
                <a:ea typeface="Calibri"/>
                <a:cs typeface="Traditional Arabic"/>
              </a:rPr>
              <a:t>أن يتعرف المتدرب على الميزانية المالية للأسرة.</a:t>
            </a:r>
            <a:endParaRPr lang="en-US" sz="1400" dirty="0">
              <a:ea typeface="Calibri"/>
              <a:cs typeface="Arial"/>
            </a:endParaRPr>
          </a:p>
        </p:txBody>
      </p:sp>
    </p:spTree>
    <p:extLst>
      <p:ext uri="{BB962C8B-B14F-4D97-AF65-F5344CB8AC3E}">
        <p14:creationId xmlns:p14="http://schemas.microsoft.com/office/powerpoint/2010/main" val="182531319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redefined Process 1"/>
          <p:cNvSpPr/>
          <p:nvPr/>
        </p:nvSpPr>
        <p:spPr>
          <a:xfrm>
            <a:off x="2057400" y="489857"/>
            <a:ext cx="5217885" cy="1680319"/>
          </a:xfrm>
          <a:prstGeom prst="flowChartPredefinedProcess">
            <a:avLst/>
          </a:prstGeom>
        </p:spPr>
        <p:style>
          <a:lnRef idx="1">
            <a:schemeClr val="accent2"/>
          </a:lnRef>
          <a:fillRef idx="2">
            <a:schemeClr val="accent2"/>
          </a:fillRef>
          <a:effectRef idx="1">
            <a:schemeClr val="accent2"/>
          </a:effectRef>
          <a:fontRef idx="minor">
            <a:schemeClr val="dk1"/>
          </a:fontRef>
        </p:style>
        <p:txBody>
          <a:bodyPr rtlCol="1" anchor="ctr"/>
          <a:lstStyle/>
          <a:p>
            <a:pPr algn="ctr" rtl="1">
              <a:lnSpc>
                <a:spcPct val="115000"/>
              </a:lnSpc>
              <a:spcAft>
                <a:spcPts val="1000"/>
              </a:spcAft>
            </a:pPr>
            <a:r>
              <a:rPr lang="ar-EG" sz="4000" b="1" cap="all" dirty="0">
                <a:ln w="4496" cap="flat" cmpd="sng" algn="ctr">
                  <a:solidFill>
                    <a:srgbClr val="5C437A"/>
                  </a:solidFill>
                  <a:prstDash val="solid"/>
                  <a:round/>
                </a:ln>
                <a:gradFill>
                  <a:gsLst>
                    <a:gs pos="0">
                      <a:srgbClr val="381563"/>
                    </a:gs>
                    <a:gs pos="43000">
                      <a:srgbClr val="7B34D2"/>
                    </a:gs>
                    <a:gs pos="48000">
                      <a:srgbClr val="7230C3"/>
                    </a:gs>
                    <a:gs pos="100000">
                      <a:srgbClr val="381563"/>
                    </a:gs>
                  </a:gsLst>
                  <a:lin ang="5400000" scaled="0"/>
                </a:gradFill>
                <a:effectLst>
                  <a:reflection blurRad="12700" stA="28000" endPos="45000" dist="1003" dir="5400000" sy="-100000" algn="bl"/>
                </a:effectLst>
                <a:ea typeface="Calibri"/>
                <a:cs typeface="Traditional Arabic"/>
              </a:rPr>
              <a:t>فوائد الأسرة من إتباع سياسة الإدخار والتوفير</a:t>
            </a:r>
            <a:endParaRPr lang="en-US" sz="1600" dirty="0">
              <a:ea typeface="Calibri"/>
              <a:cs typeface="Arial"/>
            </a:endParaRPr>
          </a:p>
        </p:txBody>
      </p:sp>
      <p:sp>
        <p:nvSpPr>
          <p:cNvPr id="3" name="Rectangle 2"/>
          <p:cNvSpPr/>
          <p:nvPr/>
        </p:nvSpPr>
        <p:spPr>
          <a:xfrm>
            <a:off x="2971800" y="2569029"/>
            <a:ext cx="5955476" cy="658642"/>
          </a:xfrm>
          <a:prstGeom prst="rect">
            <a:avLst/>
          </a:prstGeom>
        </p:spPr>
        <p:txBody>
          <a:bodyPr wrap="none">
            <a:spAutoFit/>
          </a:bodyPr>
          <a:lstStyle/>
          <a:p>
            <a:pPr algn="just" rtl="1">
              <a:lnSpc>
                <a:spcPct val="115000"/>
              </a:lnSpc>
              <a:spcAft>
                <a:spcPts val="600"/>
              </a:spcAft>
            </a:pPr>
            <a:r>
              <a:rPr lang="ar-EG" sz="3200"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Times New Roman"/>
                <a:cs typeface="Traditional Arabic"/>
              </a:rPr>
              <a:t>الفوائد المادية لسياسية الإدخار والتوفير عند الأبناء:</a:t>
            </a:r>
            <a:endParaRPr lang="en-US" sz="1600"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Calibri"/>
              <a:cs typeface="Arial"/>
            </a:endParaRPr>
          </a:p>
        </p:txBody>
      </p:sp>
      <p:graphicFrame>
        <p:nvGraphicFramePr>
          <p:cNvPr id="5" name="Diagram 4"/>
          <p:cNvGraphicFramePr/>
          <p:nvPr>
            <p:extLst>
              <p:ext uri="{D42A27DB-BD31-4B8C-83A1-F6EECF244321}">
                <p14:modId xmlns:p14="http://schemas.microsoft.com/office/powerpoint/2010/main" val="2653857729"/>
              </p:ext>
            </p:extLst>
          </p:nvPr>
        </p:nvGraphicFramePr>
        <p:xfrm>
          <a:off x="304800" y="3429000"/>
          <a:ext cx="8458200" cy="3124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541206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66571" y="710321"/>
            <a:ext cx="5974713" cy="658642"/>
          </a:xfrm>
          <a:prstGeom prst="rect">
            <a:avLst/>
          </a:prstGeom>
        </p:spPr>
        <p:txBody>
          <a:bodyPr wrap="none">
            <a:spAutoFit/>
          </a:bodyPr>
          <a:lstStyle/>
          <a:p>
            <a:pPr algn="just" rtl="1">
              <a:lnSpc>
                <a:spcPct val="115000"/>
              </a:lnSpc>
              <a:spcAft>
                <a:spcPts val="600"/>
              </a:spcAft>
            </a:pPr>
            <a:r>
              <a:rPr lang="ar-EG" sz="32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Times New Roman"/>
                <a:cs typeface="Traditional Arabic"/>
              </a:rPr>
              <a:t>الفوائد المعنوية لسياسة الإدخار والتوفير عند الأبناء:</a:t>
            </a:r>
            <a:endParaRPr lang="en-US" sz="1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Calibri"/>
              <a:cs typeface="Arial"/>
            </a:endParaRPr>
          </a:p>
        </p:txBody>
      </p:sp>
      <p:graphicFrame>
        <p:nvGraphicFramePr>
          <p:cNvPr id="3" name="Diagram 2"/>
          <p:cNvGraphicFramePr/>
          <p:nvPr>
            <p:extLst>
              <p:ext uri="{D42A27DB-BD31-4B8C-83A1-F6EECF244321}">
                <p14:modId xmlns:p14="http://schemas.microsoft.com/office/powerpoint/2010/main" val="3205939071"/>
              </p:ext>
            </p:extLst>
          </p:nvPr>
        </p:nvGraphicFramePr>
        <p:xfrm>
          <a:off x="1066800" y="1752600"/>
          <a:ext cx="70866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79212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5909596"/>
              </p:ext>
            </p:extLst>
          </p:nvPr>
        </p:nvGraphicFramePr>
        <p:xfrm>
          <a:off x="585933" y="2057400"/>
          <a:ext cx="79248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6019800" y="685800"/>
            <a:ext cx="2461904" cy="729430"/>
          </a:xfrm>
          <a:prstGeom prst="rect">
            <a:avLst/>
          </a:prstGeom>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just" rtl="1">
              <a:lnSpc>
                <a:spcPct val="115000"/>
              </a:lnSpc>
              <a:spcAft>
                <a:spcPts val="600"/>
              </a:spcAft>
            </a:pPr>
            <a:r>
              <a:rPr lang="ar-EG"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Times New Roman"/>
                <a:cs typeface="Traditional Arabic"/>
              </a:rPr>
              <a:t>الإدخار والبخل:</a:t>
            </a:r>
            <a:endParaRPr lang="en-US" sz="1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Calibri"/>
              <a:cs typeface="Arial"/>
            </a:endParaRPr>
          </a:p>
        </p:txBody>
      </p:sp>
    </p:spTree>
    <p:extLst>
      <p:ext uri="{BB962C8B-B14F-4D97-AF65-F5344CB8AC3E}">
        <p14:creationId xmlns:p14="http://schemas.microsoft.com/office/powerpoint/2010/main" val="20337384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504802377"/>
              </p:ext>
            </p:extLst>
          </p:nvPr>
        </p:nvGraphicFramePr>
        <p:xfrm>
          <a:off x="526894" y="1219200"/>
          <a:ext cx="8159906"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ext uri="{D42A27DB-BD31-4B8C-83A1-F6EECF244321}">
                <p14:modId xmlns:p14="http://schemas.microsoft.com/office/powerpoint/2010/main" val="2242402869"/>
              </p:ext>
            </p:extLst>
          </p:nvPr>
        </p:nvGraphicFramePr>
        <p:xfrm>
          <a:off x="228600" y="1676400"/>
          <a:ext cx="8686800" cy="4800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Rectangle 3"/>
          <p:cNvSpPr/>
          <p:nvPr/>
        </p:nvSpPr>
        <p:spPr>
          <a:xfrm>
            <a:off x="2209800" y="641403"/>
            <a:ext cx="6545382" cy="729430"/>
          </a:xfrm>
          <a:prstGeom prst="rect">
            <a:avLst/>
          </a:prstGeom>
        </p:spPr>
        <p:txBody>
          <a:bodyPr wrap="none">
            <a:spAutoFit/>
          </a:bodyPr>
          <a:lstStyle/>
          <a:p>
            <a:pPr algn="just" rtl="1">
              <a:lnSpc>
                <a:spcPct val="115000"/>
              </a:lnSpc>
              <a:spcAft>
                <a:spcPts val="600"/>
              </a:spcAft>
            </a:pPr>
            <a:r>
              <a:rPr lang="ar-EG"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a typeface="Times New Roman"/>
                <a:cs typeface="Traditional Arabic"/>
              </a:rPr>
              <a:t>كيف يمكن تعليم الإدخار للطفل بالطريقة الأفضل؟</a:t>
            </a:r>
            <a:endParaRPr lang="en-US" sz="1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a typeface="Calibri"/>
              <a:cs typeface="Arial"/>
            </a:endParaRPr>
          </a:p>
        </p:txBody>
      </p:sp>
    </p:spTree>
    <p:extLst>
      <p:ext uri="{BB962C8B-B14F-4D97-AF65-F5344CB8AC3E}">
        <p14:creationId xmlns:p14="http://schemas.microsoft.com/office/powerpoint/2010/main" val="238082350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onut 1"/>
          <p:cNvSpPr/>
          <p:nvPr/>
        </p:nvSpPr>
        <p:spPr>
          <a:xfrm>
            <a:off x="2505529" y="119743"/>
            <a:ext cx="4191000" cy="1709057"/>
          </a:xfrm>
          <a:prstGeom prst="donut">
            <a:avLst/>
          </a:prstGeom>
        </p:spPr>
        <p:style>
          <a:lnRef idx="1">
            <a:schemeClr val="accent2"/>
          </a:lnRef>
          <a:fillRef idx="2">
            <a:schemeClr val="accent2"/>
          </a:fillRef>
          <a:effectRef idx="1">
            <a:schemeClr val="accent2"/>
          </a:effectRef>
          <a:fontRef idx="minor">
            <a:schemeClr val="dk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32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raditional Arabic" pitchFamily="18" charset="-78"/>
                <a:cs typeface="Traditional Arabic" pitchFamily="18" charset="-78"/>
              </a:rPr>
              <a:t>الميزانية المالية للأسرة</a:t>
            </a:r>
            <a:endParaRPr lang="ar-EG" sz="32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raditional Arabic" pitchFamily="18" charset="-78"/>
              <a:cs typeface="Traditional Arabic" pitchFamily="18" charset="-78"/>
            </a:endParaRPr>
          </a:p>
        </p:txBody>
      </p:sp>
      <p:sp>
        <p:nvSpPr>
          <p:cNvPr id="4" name="Rectangle 3"/>
          <p:cNvSpPr/>
          <p:nvPr/>
        </p:nvSpPr>
        <p:spPr>
          <a:xfrm>
            <a:off x="7130225" y="1828800"/>
            <a:ext cx="1765227" cy="72943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just" rtl="1">
              <a:lnSpc>
                <a:spcPct val="115000"/>
              </a:lnSpc>
              <a:spcAft>
                <a:spcPts val="600"/>
              </a:spcAft>
            </a:pPr>
            <a:r>
              <a:rPr lang="ar-SA" sz="3600" b="1" u="sng"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Times New Roman"/>
                <a:cs typeface="Traditional Arabic"/>
              </a:rPr>
              <a:t>وزير المالية:</a:t>
            </a:r>
            <a:endParaRPr lang="en-US" sz="1600" b="1" u="sng"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Calibri"/>
              <a:cs typeface="Arial"/>
            </a:endParaRPr>
          </a:p>
        </p:txBody>
      </p:sp>
      <p:sp>
        <p:nvSpPr>
          <p:cNvPr id="5" name="Rectangle 4"/>
          <p:cNvSpPr/>
          <p:nvPr/>
        </p:nvSpPr>
        <p:spPr>
          <a:xfrm>
            <a:off x="381000" y="2558230"/>
            <a:ext cx="8449190" cy="1578894"/>
          </a:xfrm>
          <a:prstGeom prst="rect">
            <a:avLst/>
          </a:prstGeom>
        </p:spPr>
        <p:txBody>
          <a:bodyPr wrap="square">
            <a:spAutoFit/>
          </a:bodyPr>
          <a:lstStyle/>
          <a:p>
            <a:pPr algn="just" rtl="1">
              <a:lnSpc>
                <a:spcPct val="115000"/>
              </a:lnSpc>
              <a:spcAft>
                <a:spcPts val="600"/>
              </a:spcAft>
            </a:pPr>
            <a:r>
              <a:rPr lang="ar-EG" sz="2800" b="1" dirty="0">
                <a:ea typeface="Times New Roman"/>
                <a:cs typeface="Traditional Arabic"/>
              </a:rPr>
              <a:t> كما هو معروف من خلال المعلومات الشائعة والمعروفة لدى المجتمعات فإن وزير المالية هو عضو ضمن مجلس الوزراء المكون للحكومة وهذه الوظيفة في حد ذاتها تمثل منصب هام من المناصب في الحكومة.</a:t>
            </a:r>
            <a:endParaRPr lang="en-US" sz="1600" dirty="0">
              <a:ea typeface="Calibri"/>
              <a:cs typeface="Arial"/>
            </a:endParaRPr>
          </a:p>
        </p:txBody>
      </p:sp>
      <p:sp>
        <p:nvSpPr>
          <p:cNvPr id="7" name="Rectangle 6"/>
          <p:cNvSpPr/>
          <p:nvPr/>
        </p:nvSpPr>
        <p:spPr>
          <a:xfrm>
            <a:off x="6634770" y="4137124"/>
            <a:ext cx="2228495" cy="658642"/>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just" rtl="1">
              <a:lnSpc>
                <a:spcPct val="115000"/>
              </a:lnSpc>
              <a:spcAft>
                <a:spcPts val="600"/>
              </a:spcAft>
            </a:pPr>
            <a:r>
              <a:rPr lang="ar-EG" sz="3200" b="1" u="sng"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Times New Roman"/>
                <a:cs typeface="Traditional Arabic"/>
              </a:rPr>
              <a:t>وزير مالية الأسرة:</a:t>
            </a:r>
            <a:endParaRPr lang="en-US" sz="1600" b="1" u="sng"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Calibri"/>
              <a:cs typeface="Arial"/>
            </a:endParaRPr>
          </a:p>
        </p:txBody>
      </p:sp>
      <p:sp>
        <p:nvSpPr>
          <p:cNvPr id="8" name="Rectangle 7"/>
          <p:cNvSpPr/>
          <p:nvPr/>
        </p:nvSpPr>
        <p:spPr>
          <a:xfrm>
            <a:off x="506891" y="4996543"/>
            <a:ext cx="8275362" cy="954107"/>
          </a:xfrm>
          <a:prstGeom prst="rect">
            <a:avLst/>
          </a:prstGeom>
        </p:spPr>
        <p:txBody>
          <a:bodyPr wrap="square">
            <a:spAutoFit/>
          </a:bodyPr>
          <a:lstStyle/>
          <a:p>
            <a:pPr algn="r"/>
            <a:r>
              <a:rPr lang="ar-EG" sz="2800" b="1" dirty="0">
                <a:ea typeface="Times New Roman"/>
                <a:cs typeface="Traditional Arabic"/>
              </a:rPr>
              <a:t>هو رب المنزل الأب أو الأم أو من يقوم مقامهما على شئون الأسرة والتصرف في الجانب المالي المتمثل في ضبط وتسيير الأوضاع المالية لأفراد الأسرة </a:t>
            </a:r>
            <a:endParaRPr lang="ar-EG" sz="2800" dirty="0"/>
          </a:p>
        </p:txBody>
      </p:sp>
    </p:spTree>
    <p:extLst>
      <p:ext uri="{BB962C8B-B14F-4D97-AF65-F5344CB8AC3E}">
        <p14:creationId xmlns:p14="http://schemas.microsoft.com/office/powerpoint/2010/main" val="2894336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631592246"/>
              </p:ext>
            </p:extLst>
          </p:nvPr>
        </p:nvGraphicFramePr>
        <p:xfrm>
          <a:off x="381000" y="1828800"/>
          <a:ext cx="8610600" cy="452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4807986" y="674914"/>
            <a:ext cx="4246675" cy="729430"/>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 rtl="1">
              <a:lnSpc>
                <a:spcPct val="115000"/>
              </a:lnSpc>
              <a:spcAft>
                <a:spcPts val="600"/>
              </a:spcAft>
            </a:pPr>
            <a:r>
              <a:rPr lang="ar-EG" sz="3600" b="1" u="sng"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Times New Roman"/>
                <a:cs typeface="Traditional Arabic"/>
              </a:rPr>
              <a:t>صفات وزير مالية الأسرة الناجح:</a:t>
            </a:r>
            <a:endParaRPr lang="en-US" sz="1600" b="1" u="sng"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Calibri"/>
              <a:cs typeface="Arial"/>
            </a:endParaRPr>
          </a:p>
        </p:txBody>
      </p:sp>
    </p:spTree>
    <p:extLst>
      <p:ext uri="{BB962C8B-B14F-4D97-AF65-F5344CB8AC3E}">
        <p14:creationId xmlns:p14="http://schemas.microsoft.com/office/powerpoint/2010/main" val="27756134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5000" y="413657"/>
            <a:ext cx="3084499" cy="800219"/>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pPr algn="just" rtl="1">
              <a:lnSpc>
                <a:spcPct val="115000"/>
              </a:lnSpc>
              <a:spcAft>
                <a:spcPts val="600"/>
              </a:spcAft>
            </a:pPr>
            <a:r>
              <a:rPr lang="ar-SA" sz="4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a typeface="Times New Roman"/>
                <a:cs typeface="Traditional Arabic"/>
              </a:rPr>
              <a:t>مفهوم ميزانية الأسرة:</a:t>
            </a:r>
            <a:endParaRPr lang="en-US"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a typeface="Calibri"/>
              <a:cs typeface="Arial"/>
            </a:endParaRPr>
          </a:p>
        </p:txBody>
      </p:sp>
      <p:sp>
        <p:nvSpPr>
          <p:cNvPr id="3" name="Rectangle 2"/>
          <p:cNvSpPr/>
          <p:nvPr/>
        </p:nvSpPr>
        <p:spPr>
          <a:xfrm>
            <a:off x="217714" y="1524000"/>
            <a:ext cx="8581785" cy="1384995"/>
          </a:xfrm>
          <a:prstGeom prst="rect">
            <a:avLst/>
          </a:prstGeom>
        </p:spPr>
        <p:txBody>
          <a:bodyPr wrap="square">
            <a:spAutoFit/>
          </a:bodyPr>
          <a:lstStyle/>
          <a:p>
            <a:pPr algn="r"/>
            <a:r>
              <a:rPr lang="ar-SA" sz="2800" b="1" dirty="0">
                <a:solidFill>
                  <a:prstClr val="black"/>
                </a:solidFill>
                <a:ea typeface="Times New Roman"/>
                <a:cs typeface="Traditional Arabic"/>
              </a:rPr>
              <a:t>تعيش الأسر حياتها ضمن مجموعة من الأُطر الإجتماعية والإقتصادية والدينية بحيث تُحدد هذه الأُطر الطريقة التي يتم التعامل بها كل فرد من أفراد الأسرة مع البيئة المحيطة </a:t>
            </a:r>
            <a:r>
              <a:rPr lang="ar-SA" sz="2800" b="1" dirty="0" smtClean="0">
                <a:solidFill>
                  <a:prstClr val="black"/>
                </a:solidFill>
                <a:ea typeface="Times New Roman"/>
                <a:cs typeface="Traditional Arabic"/>
              </a:rPr>
              <a:t>به</a:t>
            </a:r>
            <a:r>
              <a:rPr lang="ar-EG" sz="2800" b="1" dirty="0">
                <a:solidFill>
                  <a:prstClr val="black"/>
                </a:solidFill>
                <a:ea typeface="Times New Roman"/>
                <a:cs typeface="Traditional Arabic"/>
              </a:rPr>
              <a:t>.</a:t>
            </a:r>
            <a:endParaRPr lang="ar-EG" sz="2800" dirty="0">
              <a:solidFill>
                <a:prstClr val="black"/>
              </a:solidFill>
            </a:endParaRPr>
          </a:p>
        </p:txBody>
      </p:sp>
      <p:sp>
        <p:nvSpPr>
          <p:cNvPr id="4" name="Rectangle 3"/>
          <p:cNvSpPr/>
          <p:nvPr/>
        </p:nvSpPr>
        <p:spPr>
          <a:xfrm>
            <a:off x="217714" y="2908995"/>
            <a:ext cx="8570899" cy="1083374"/>
          </a:xfrm>
          <a:prstGeom prst="rect">
            <a:avLst/>
          </a:prstGeom>
        </p:spPr>
        <p:txBody>
          <a:bodyPr wrap="square">
            <a:spAutoFit/>
          </a:bodyPr>
          <a:lstStyle/>
          <a:p>
            <a:pPr algn="just" rtl="1">
              <a:lnSpc>
                <a:spcPct val="115000"/>
              </a:lnSpc>
              <a:spcAft>
                <a:spcPts val="600"/>
              </a:spcAft>
            </a:pPr>
            <a:r>
              <a:rPr lang="ar-SA" sz="2800" b="1" u="sng"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a typeface="Times New Roman"/>
                <a:cs typeface="Traditional Arabic"/>
              </a:rPr>
              <a:t>بعض المعلومات حول كيفية إعداد وإدارة ميزانية الأسرة حيث يتطلب الإعداد الجيد للميزانبة الأسرية ما يلي:</a:t>
            </a:r>
            <a:endParaRPr lang="en-US" sz="1600" b="1" u="sng"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a typeface="Calibri"/>
              <a:cs typeface="Arial"/>
            </a:endParaRPr>
          </a:p>
        </p:txBody>
      </p:sp>
      <p:graphicFrame>
        <p:nvGraphicFramePr>
          <p:cNvPr id="6" name="Diagram 5"/>
          <p:cNvGraphicFramePr/>
          <p:nvPr>
            <p:extLst>
              <p:ext uri="{D42A27DB-BD31-4B8C-83A1-F6EECF244321}">
                <p14:modId xmlns:p14="http://schemas.microsoft.com/office/powerpoint/2010/main" val="2089287261"/>
              </p:ext>
            </p:extLst>
          </p:nvPr>
        </p:nvGraphicFramePr>
        <p:xfrm>
          <a:off x="152400" y="3315574"/>
          <a:ext cx="8839200" cy="35097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11266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25401"/>
            <a:ext cx="9144000" cy="6858000"/>
          </a:xfrm>
          <a:prstGeom prst="rect">
            <a:avLst/>
          </a:prstGeom>
        </p:spPr>
      </p:pic>
      <p:sp>
        <p:nvSpPr>
          <p:cNvPr id="2" name="Rectangle 1"/>
          <p:cNvSpPr/>
          <p:nvPr/>
        </p:nvSpPr>
        <p:spPr>
          <a:xfrm>
            <a:off x="1524000" y="460829"/>
            <a:ext cx="6553200" cy="1447800"/>
          </a:xfrm>
          <a:prstGeom prst="rect">
            <a:avLst/>
          </a:prstGeom>
          <a:ln/>
        </p:spPr>
        <p:style>
          <a:lnRef idx="3">
            <a:schemeClr val="lt1"/>
          </a:lnRef>
          <a:fillRef idx="1">
            <a:schemeClr val="accent5"/>
          </a:fillRef>
          <a:effectRef idx="1">
            <a:schemeClr val="accent5"/>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EG" sz="36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raditional Arabic" pitchFamily="18" charset="-78"/>
                <a:ea typeface="Calibri"/>
                <a:cs typeface="Traditional Arabic" pitchFamily="18" charset="-78"/>
              </a:rPr>
              <a:t>إعداد ميزانية مرنة قابلة للتعديل وفق مراحل الحياة</a:t>
            </a:r>
            <a:endParaRPr lang="en-US" sz="36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raditional Arabic" pitchFamily="18" charset="-78"/>
              <a:ea typeface="Calibri"/>
              <a:cs typeface="Traditional Arabic" pitchFamily="18" charset="-78"/>
            </a:endParaRPr>
          </a:p>
          <a:p>
            <a:pPr algn="ctr" rtl="1">
              <a:lnSpc>
                <a:spcPct val="115000"/>
              </a:lnSpc>
              <a:spcAft>
                <a:spcPts val="1000"/>
              </a:spcAft>
            </a:pPr>
            <a:r>
              <a:rPr lang="en-US" sz="1100" dirty="0">
                <a:effectLst/>
                <a:latin typeface="Calibri"/>
                <a:ea typeface="Calibri"/>
                <a:cs typeface="Arial"/>
              </a:rPr>
              <a:t> </a:t>
            </a:r>
          </a:p>
        </p:txBody>
      </p:sp>
      <p:sp>
        <p:nvSpPr>
          <p:cNvPr id="3" name="Rectangle 2"/>
          <p:cNvSpPr/>
          <p:nvPr/>
        </p:nvSpPr>
        <p:spPr>
          <a:xfrm>
            <a:off x="453571" y="3581400"/>
            <a:ext cx="8229600" cy="2606804"/>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342900" lvl="0" indent="-342900" algn="just" rtl="1">
              <a:lnSpc>
                <a:spcPct val="106000"/>
              </a:lnSpc>
              <a:spcAft>
                <a:spcPts val="600"/>
              </a:spcAft>
              <a:buClr>
                <a:srgbClr val="E36C0A"/>
              </a:buClr>
              <a:buFont typeface="Courier New"/>
              <a:buChar char="o"/>
            </a:pPr>
            <a:r>
              <a:rPr lang="ar-EG" sz="2800" b="1" dirty="0" smtClean="0">
                <a:latin typeface="Traditional Arabic" pitchFamily="18" charset="-78"/>
                <a:ea typeface="Times New Roman"/>
                <a:cs typeface="Traditional Arabic" pitchFamily="18" charset="-78"/>
              </a:rPr>
              <a:t>إن </a:t>
            </a:r>
            <a:r>
              <a:rPr lang="ar-EG" sz="2800" b="1" dirty="0">
                <a:latin typeface="Traditional Arabic" pitchFamily="18" charset="-78"/>
                <a:ea typeface="Times New Roman"/>
                <a:cs typeface="Traditional Arabic" pitchFamily="18" charset="-78"/>
              </a:rPr>
              <a:t>كبار السن معرضون لظروف صحية أكثر خطورة ممن هم في سن صغير.</a:t>
            </a:r>
            <a:endParaRPr lang="en-US" sz="2800" b="1" dirty="0">
              <a:latin typeface="Traditional Arabic" pitchFamily="18" charset="-78"/>
              <a:cs typeface="Traditional Arabic" pitchFamily="18" charset="-78"/>
            </a:endParaRPr>
          </a:p>
          <a:p>
            <a:pPr marL="342900" lvl="0" indent="-342900" algn="just" rtl="1">
              <a:lnSpc>
                <a:spcPct val="106000"/>
              </a:lnSpc>
              <a:spcAft>
                <a:spcPts val="600"/>
              </a:spcAft>
              <a:buClr>
                <a:srgbClr val="E36C0A"/>
              </a:buClr>
              <a:buFont typeface="Courier New"/>
              <a:buChar char="o"/>
            </a:pPr>
            <a:r>
              <a:rPr lang="ar-EG" sz="2800" b="1" dirty="0">
                <a:latin typeface="Traditional Arabic" pitchFamily="18" charset="-78"/>
                <a:ea typeface="Times New Roman"/>
                <a:cs typeface="Traditional Arabic" pitchFamily="18" charset="-78"/>
              </a:rPr>
              <a:t>الإنفاق الأسري الصيفي غالباً ما يكون أكبر من النفقات في الشتاء.</a:t>
            </a:r>
            <a:endParaRPr lang="en-US" sz="2800" b="1" dirty="0">
              <a:latin typeface="Traditional Arabic" pitchFamily="18" charset="-78"/>
              <a:cs typeface="Traditional Arabic" pitchFamily="18" charset="-78"/>
            </a:endParaRPr>
          </a:p>
          <a:p>
            <a:pPr marL="342900" lvl="0" indent="-342900" algn="just" rtl="1">
              <a:lnSpc>
                <a:spcPct val="106000"/>
              </a:lnSpc>
              <a:spcAft>
                <a:spcPts val="600"/>
              </a:spcAft>
              <a:buClr>
                <a:srgbClr val="E36C0A"/>
              </a:buClr>
              <a:buFont typeface="Courier New"/>
              <a:buChar char="o"/>
            </a:pPr>
            <a:r>
              <a:rPr lang="ar-EG" sz="2800" b="1" dirty="0" smtClean="0">
                <a:latin typeface="Traditional Arabic" pitchFamily="18" charset="-78"/>
                <a:ea typeface="Times New Roman"/>
                <a:cs typeface="Traditional Arabic" pitchFamily="18" charset="-78"/>
              </a:rPr>
              <a:t>نفقات </a:t>
            </a:r>
            <a:r>
              <a:rPr lang="ar-EG" sz="2800" b="1" dirty="0">
                <a:latin typeface="Traditional Arabic" pitchFamily="18" charset="-78"/>
                <a:ea typeface="Times New Roman"/>
                <a:cs typeface="Traditional Arabic" pitchFamily="18" charset="-78"/>
              </a:rPr>
              <a:t>الخدمات </a:t>
            </a:r>
            <a:r>
              <a:rPr lang="ar-EG" sz="2800" b="1" dirty="0" smtClean="0">
                <a:latin typeface="Traditional Arabic" pitchFamily="18" charset="-78"/>
                <a:ea typeface="Times New Roman"/>
                <a:cs typeface="Traditional Arabic" pitchFamily="18" charset="-78"/>
              </a:rPr>
              <a:t>في </a:t>
            </a:r>
            <a:r>
              <a:rPr lang="ar-EG" sz="2800" b="1" dirty="0">
                <a:latin typeface="Traditional Arabic" pitchFamily="18" charset="-78"/>
                <a:ea typeface="Times New Roman"/>
                <a:cs typeface="Traditional Arabic" pitchFamily="18" charset="-78"/>
              </a:rPr>
              <a:t>الصيف غالباً تكون أكثر من الشتاء.</a:t>
            </a:r>
            <a:endParaRPr lang="en-US" sz="2800" b="1" dirty="0">
              <a:latin typeface="Traditional Arabic" pitchFamily="18" charset="-78"/>
              <a:cs typeface="Traditional Arabic" pitchFamily="18" charset="-78"/>
            </a:endParaRPr>
          </a:p>
          <a:p>
            <a:pPr marL="342900" lvl="0" indent="-342900" algn="just" rtl="1">
              <a:lnSpc>
                <a:spcPct val="106000"/>
              </a:lnSpc>
              <a:spcAft>
                <a:spcPts val="600"/>
              </a:spcAft>
              <a:buClr>
                <a:srgbClr val="E36C0A"/>
              </a:buClr>
              <a:buFont typeface="Courier New"/>
              <a:buChar char="o"/>
            </a:pPr>
            <a:r>
              <a:rPr lang="ar-EG" sz="2800" b="1" dirty="0">
                <a:latin typeface="Traditional Arabic" pitchFamily="18" charset="-78"/>
                <a:ea typeface="Times New Roman"/>
                <a:cs typeface="Traditional Arabic" pitchFamily="18" charset="-78"/>
              </a:rPr>
              <a:t>الأطفال الرضع وحديثي الولادة غالباً ما يكون إحتياجهم </a:t>
            </a:r>
            <a:r>
              <a:rPr lang="ar-EG" sz="2800" b="1" dirty="0" smtClean="0">
                <a:latin typeface="Traditional Arabic" pitchFamily="18" charset="-78"/>
                <a:ea typeface="Times New Roman"/>
                <a:cs typeface="Traditional Arabic" pitchFamily="18" charset="-78"/>
              </a:rPr>
              <a:t>للرعاية الصحية أكثر من الشباب.</a:t>
            </a:r>
            <a:endParaRPr lang="en-US" sz="2800" b="1" dirty="0">
              <a:effectLst/>
              <a:latin typeface="Traditional Arabic" pitchFamily="18" charset="-78"/>
              <a:cs typeface="Traditional Arabic" pitchFamily="18" charset="-78"/>
            </a:endParaRPr>
          </a:p>
        </p:txBody>
      </p:sp>
      <p:sp>
        <p:nvSpPr>
          <p:cNvPr id="4" name="Rectangle 3"/>
          <p:cNvSpPr/>
          <p:nvPr/>
        </p:nvSpPr>
        <p:spPr>
          <a:xfrm>
            <a:off x="838200" y="2334855"/>
            <a:ext cx="7848600" cy="1083374"/>
          </a:xfrm>
          <a:prstGeom prst="rect">
            <a:avLst/>
          </a:prstGeom>
        </p:spPr>
        <p:txBody>
          <a:bodyPr wrap="square">
            <a:spAutoFit/>
          </a:bodyPr>
          <a:lstStyle/>
          <a:p>
            <a:pPr algn="just" rtl="1">
              <a:lnSpc>
                <a:spcPct val="115000"/>
              </a:lnSpc>
              <a:spcAft>
                <a:spcPts val="600"/>
              </a:spcAft>
            </a:pPr>
            <a:r>
              <a:rPr lang="ar-EG" sz="2800" b="1" dirty="0">
                <a:ea typeface="Times New Roman"/>
                <a:cs typeface="Traditional Arabic"/>
              </a:rPr>
              <a:t>يعد التدرج في أسلوب الحياة من الأمور المنطقية التي يجب مراعاتها في كيفية إدارة ميزانية الأسرة.</a:t>
            </a:r>
            <a:endParaRPr lang="en-US" sz="1600" dirty="0">
              <a:ea typeface="Calibri"/>
              <a:cs typeface="Arial"/>
            </a:endParaRPr>
          </a:p>
        </p:txBody>
      </p:sp>
    </p:spTree>
    <p:extLst>
      <p:ext uri="{BB962C8B-B14F-4D97-AF65-F5344CB8AC3E}">
        <p14:creationId xmlns:p14="http://schemas.microsoft.com/office/powerpoint/2010/main" val="9066680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ectangle 1"/>
          <p:cNvSpPr/>
          <p:nvPr/>
        </p:nvSpPr>
        <p:spPr>
          <a:xfrm>
            <a:off x="4954273" y="379129"/>
            <a:ext cx="3807453" cy="658642"/>
          </a:xfrm>
          <a:prstGeom prst="rect">
            <a:avLst/>
          </a:prstGeom>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 rtl="1">
              <a:lnSpc>
                <a:spcPct val="115000"/>
              </a:lnSpc>
              <a:spcAft>
                <a:spcPts val="600"/>
              </a:spcAft>
            </a:pPr>
            <a:r>
              <a:rPr lang="ar-EG" sz="3200" b="1" u="sng"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a typeface="Times New Roman"/>
                <a:cs typeface="Traditional Arabic"/>
              </a:rPr>
              <a:t>ترتيب أولويات الصرف والإنفاق:</a:t>
            </a:r>
            <a:endParaRPr lang="en-US" sz="1400" b="1" u="sng"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a typeface="Calibri"/>
              <a:cs typeface="Arial"/>
            </a:endParaRPr>
          </a:p>
        </p:txBody>
      </p:sp>
      <p:sp>
        <p:nvSpPr>
          <p:cNvPr id="3" name="Rectangle 2"/>
          <p:cNvSpPr/>
          <p:nvPr/>
        </p:nvSpPr>
        <p:spPr>
          <a:xfrm>
            <a:off x="551543" y="1485059"/>
            <a:ext cx="8302171" cy="1083374"/>
          </a:xfrm>
          <a:prstGeom prst="rect">
            <a:avLst/>
          </a:prstGeom>
        </p:spPr>
        <p:txBody>
          <a:bodyPr wrap="square">
            <a:spAutoFit/>
          </a:bodyPr>
          <a:lstStyle/>
          <a:p>
            <a:pPr algn="just" rtl="1">
              <a:lnSpc>
                <a:spcPct val="115000"/>
              </a:lnSpc>
              <a:spcAft>
                <a:spcPts val="600"/>
              </a:spcAft>
            </a:pPr>
            <a:r>
              <a:rPr lang="ar-EG" sz="2800" b="1" dirty="0">
                <a:ea typeface="Times New Roman"/>
                <a:cs typeface="Traditional Arabic"/>
              </a:rPr>
              <a:t>عند إدارة ميزانية الأسرة يجب مراعاة أبرز أولوليات الصرف التي لا يمكن تجاهلها، كمصاريف الأكل والشرب والسكن، وبعد ذلك تأتي الأولوليات الأخرى والكماليات.</a:t>
            </a:r>
            <a:endParaRPr lang="en-US" sz="1600" dirty="0">
              <a:ea typeface="Calibri"/>
              <a:cs typeface="Arial"/>
            </a:endParaRPr>
          </a:p>
        </p:txBody>
      </p:sp>
      <p:sp>
        <p:nvSpPr>
          <p:cNvPr id="4" name="Rectangle 3"/>
          <p:cNvSpPr/>
          <p:nvPr/>
        </p:nvSpPr>
        <p:spPr>
          <a:xfrm>
            <a:off x="6395373" y="2575690"/>
            <a:ext cx="2366353" cy="658642"/>
          </a:xfrm>
          <a:prstGeom prst="rect">
            <a:avLst/>
          </a:prstGeom>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 rtl="1">
              <a:lnSpc>
                <a:spcPct val="115000"/>
              </a:lnSpc>
              <a:spcAft>
                <a:spcPts val="600"/>
              </a:spcAft>
            </a:pPr>
            <a:r>
              <a:rPr lang="ar-SA" sz="3200" b="1" u="sng"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a typeface="Times New Roman"/>
                <a:cs typeface="Traditional Arabic"/>
              </a:rPr>
              <a:t>إدارة ميزانية الأسرة:</a:t>
            </a:r>
            <a:endParaRPr lang="en-US" sz="1400" b="1" u="sng"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a typeface="Calibri"/>
              <a:cs typeface="Arial"/>
            </a:endParaRPr>
          </a:p>
        </p:txBody>
      </p:sp>
      <p:sp>
        <p:nvSpPr>
          <p:cNvPr id="5" name="Rectangle 4"/>
          <p:cNvSpPr/>
          <p:nvPr/>
        </p:nvSpPr>
        <p:spPr>
          <a:xfrm>
            <a:off x="551543" y="3429000"/>
            <a:ext cx="8129830" cy="1083374"/>
          </a:xfrm>
          <a:prstGeom prst="rect">
            <a:avLst/>
          </a:prstGeom>
        </p:spPr>
        <p:txBody>
          <a:bodyPr wrap="square">
            <a:spAutoFit/>
          </a:bodyPr>
          <a:lstStyle/>
          <a:p>
            <a:pPr algn="just" rtl="1">
              <a:lnSpc>
                <a:spcPct val="115000"/>
              </a:lnSpc>
              <a:spcAft>
                <a:spcPts val="600"/>
              </a:spcAft>
            </a:pPr>
            <a:r>
              <a:rPr lang="ar-SA" sz="2800" b="1" dirty="0">
                <a:ea typeface="Times New Roman"/>
                <a:cs typeface="Traditional Arabic"/>
              </a:rPr>
              <a:t>كلما كانت الميزانية مناسبة لحالة الأسرة كانت كيفية إدارة ميزانية الأسرة أكثر سهولة</a:t>
            </a:r>
            <a:r>
              <a:rPr lang="ar-SA" sz="2800" b="1" dirty="0">
                <a:ea typeface="Century Gothic"/>
                <a:cs typeface="Traditional Arabic"/>
              </a:rPr>
              <a:t> </a:t>
            </a:r>
            <a:r>
              <a:rPr lang="ar-SA" sz="2800" b="1" dirty="0">
                <a:ea typeface="Times New Roman"/>
                <a:cs typeface="Traditional Arabic"/>
              </a:rPr>
              <a:t>تمثل كيفية إدارة ميزانية الأسرة المثلى بوجود مجموعة من الإعتبارات.</a:t>
            </a:r>
            <a:endParaRPr lang="en-US" sz="2800" dirty="0">
              <a:ea typeface="Calibri"/>
              <a:cs typeface="Aria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9399" y="4724400"/>
            <a:ext cx="4038599" cy="1905000"/>
          </a:xfrm>
          <a:prstGeom prst="rect">
            <a:avLst/>
          </a:prstGeom>
        </p:spPr>
      </p:pic>
    </p:spTree>
    <p:extLst>
      <p:ext uri="{BB962C8B-B14F-4D97-AF65-F5344CB8AC3E}">
        <p14:creationId xmlns:p14="http://schemas.microsoft.com/office/powerpoint/2010/main" val="38701686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2" name="Rectangle 1"/>
          <p:cNvSpPr/>
          <p:nvPr/>
        </p:nvSpPr>
        <p:spPr>
          <a:xfrm>
            <a:off x="5124295" y="609600"/>
            <a:ext cx="3522118" cy="729430"/>
          </a:xfrm>
          <a:prstGeom prst="rect">
            <a:avLst/>
          </a:prstGeom>
        </p:spPr>
        <p:style>
          <a:lnRef idx="2">
            <a:schemeClr val="accent6"/>
          </a:lnRef>
          <a:fillRef idx="1">
            <a:schemeClr val="lt1"/>
          </a:fillRef>
          <a:effectRef idx="0">
            <a:schemeClr val="accent6"/>
          </a:effectRef>
          <a:fontRef idx="minor">
            <a:schemeClr val="dk1"/>
          </a:fontRef>
        </p:style>
        <p:txBody>
          <a:bodyPr wrap="none">
            <a:spAutoFit/>
          </a:bodyPr>
          <a:lstStyle/>
          <a:p>
            <a:pPr algn="r" rtl="1">
              <a:lnSpc>
                <a:spcPct val="115000"/>
              </a:lnSpc>
              <a:spcAft>
                <a:spcPts val="600"/>
              </a:spcAft>
            </a:pPr>
            <a:r>
              <a:rPr lang="ar-SA"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a typeface="Times New Roman"/>
                <a:cs typeface="Traditional Arabic"/>
              </a:rPr>
              <a:t>أهمية إدارة ميزانية الأسرة: </a:t>
            </a:r>
            <a:endParaRPr lang="en-US" sz="1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a typeface="Calibri"/>
              <a:cs typeface="Arial"/>
            </a:endParaRPr>
          </a:p>
        </p:txBody>
      </p:sp>
      <p:sp>
        <p:nvSpPr>
          <p:cNvPr id="3" name="Rectangle 2"/>
          <p:cNvSpPr/>
          <p:nvPr/>
        </p:nvSpPr>
        <p:spPr>
          <a:xfrm>
            <a:off x="381000" y="1524000"/>
            <a:ext cx="8534400" cy="5167568"/>
          </a:xfrm>
          <a:prstGeom prst="rect">
            <a:avLst/>
          </a:prstGeom>
        </p:spPr>
        <p:txBody>
          <a:bodyPr wrap="square">
            <a:spAutoFit/>
          </a:bodyPr>
          <a:lstStyle/>
          <a:p>
            <a:pPr algn="just" rtl="1">
              <a:lnSpc>
                <a:spcPct val="115000"/>
              </a:lnSpc>
              <a:spcAft>
                <a:spcPts val="600"/>
              </a:spcAft>
            </a:pPr>
            <a:r>
              <a:rPr lang="ar-SA" sz="2800" b="1" dirty="0" smtClean="0">
                <a:latin typeface="Traditional Arabic" pitchFamily="18" charset="-78"/>
                <a:ea typeface="Times New Roman"/>
                <a:cs typeface="Traditional Arabic" pitchFamily="18" charset="-78"/>
              </a:rPr>
              <a:t>- </a:t>
            </a:r>
            <a:r>
              <a:rPr lang="ar-SA" sz="2800" b="1" dirty="0">
                <a:latin typeface="Traditional Arabic" pitchFamily="18" charset="-78"/>
                <a:ea typeface="Times New Roman"/>
                <a:cs typeface="Traditional Arabic" pitchFamily="18" charset="-78"/>
              </a:rPr>
              <a:t>وضع الخطوط العريضة لنظام الحياة وتجنب العشوائية في الصرف. </a:t>
            </a:r>
            <a:endParaRPr lang="en-US" sz="2800" b="1" dirty="0">
              <a:latin typeface="Traditional Arabic" pitchFamily="18" charset="-78"/>
              <a:ea typeface="Calibri"/>
              <a:cs typeface="Traditional Arabic" pitchFamily="18" charset="-78"/>
            </a:endParaRPr>
          </a:p>
          <a:p>
            <a:pPr algn="just" rtl="1">
              <a:lnSpc>
                <a:spcPct val="115000"/>
              </a:lnSpc>
              <a:spcAft>
                <a:spcPts val="600"/>
              </a:spcAft>
            </a:pPr>
            <a:r>
              <a:rPr lang="ar-SA" sz="2800" b="1" dirty="0">
                <a:latin typeface="Traditional Arabic" pitchFamily="18" charset="-78"/>
                <a:ea typeface="Times New Roman"/>
                <a:cs typeface="Traditional Arabic" pitchFamily="18" charset="-78"/>
              </a:rPr>
              <a:t>- الكشف عن وجود الهدر المالي </a:t>
            </a:r>
            <a:r>
              <a:rPr lang="ar-EG" sz="2800" b="1" dirty="0">
                <a:latin typeface="Traditional Arabic" pitchFamily="18" charset="-78"/>
                <a:ea typeface="Times New Roman"/>
                <a:cs typeface="Traditional Arabic" pitchFamily="18" charset="-78"/>
              </a:rPr>
              <a:t>.</a:t>
            </a:r>
            <a:r>
              <a:rPr lang="ar-SA" sz="2800" b="1" dirty="0" smtClean="0">
                <a:latin typeface="Traditional Arabic" pitchFamily="18" charset="-78"/>
                <a:ea typeface="Times New Roman"/>
                <a:cs typeface="Traditional Arabic" pitchFamily="18" charset="-78"/>
              </a:rPr>
              <a:t> </a:t>
            </a:r>
            <a:endParaRPr lang="en-US" sz="2800" b="1" dirty="0">
              <a:latin typeface="Traditional Arabic" pitchFamily="18" charset="-78"/>
              <a:ea typeface="Calibri"/>
              <a:cs typeface="Traditional Arabic" pitchFamily="18" charset="-78"/>
            </a:endParaRPr>
          </a:p>
          <a:p>
            <a:pPr algn="just" rtl="1">
              <a:lnSpc>
                <a:spcPct val="115000"/>
              </a:lnSpc>
              <a:spcAft>
                <a:spcPts val="600"/>
              </a:spcAft>
            </a:pPr>
            <a:r>
              <a:rPr lang="ar-SA" sz="2800" b="1" dirty="0">
                <a:latin typeface="Traditional Arabic" pitchFamily="18" charset="-78"/>
                <a:ea typeface="Times New Roman"/>
                <a:cs typeface="Traditional Arabic" pitchFamily="18" charset="-78"/>
              </a:rPr>
              <a:t>- تحديد أولويات الإنفاق في كل مرحلة من مراحل الأسرة. </a:t>
            </a:r>
            <a:endParaRPr lang="en-US" sz="2800" b="1" dirty="0">
              <a:latin typeface="Traditional Arabic" pitchFamily="18" charset="-78"/>
              <a:ea typeface="Calibri"/>
              <a:cs typeface="Traditional Arabic" pitchFamily="18" charset="-78"/>
            </a:endParaRPr>
          </a:p>
          <a:p>
            <a:pPr algn="just" rtl="1">
              <a:lnSpc>
                <a:spcPct val="115000"/>
              </a:lnSpc>
              <a:spcAft>
                <a:spcPts val="600"/>
              </a:spcAft>
            </a:pPr>
            <a:r>
              <a:rPr lang="ar-SA" sz="2800" b="1" dirty="0">
                <a:latin typeface="Traditional Arabic" pitchFamily="18" charset="-78"/>
                <a:ea typeface="Times New Roman"/>
                <a:cs typeface="Traditional Arabic" pitchFamily="18" charset="-78"/>
              </a:rPr>
              <a:t>- زيادة القدرة على سداد الديون والتخلص من الإلتزامات طويلة الأجل.</a:t>
            </a:r>
            <a:endParaRPr lang="en-US" sz="2800" b="1" dirty="0">
              <a:latin typeface="Traditional Arabic" pitchFamily="18" charset="-78"/>
              <a:ea typeface="Calibri"/>
              <a:cs typeface="Traditional Arabic" pitchFamily="18" charset="-78"/>
            </a:endParaRPr>
          </a:p>
          <a:p>
            <a:pPr algn="just" rtl="1">
              <a:lnSpc>
                <a:spcPct val="115000"/>
              </a:lnSpc>
              <a:spcAft>
                <a:spcPts val="600"/>
              </a:spcAft>
            </a:pPr>
            <a:r>
              <a:rPr lang="ar-SA" sz="2800" b="1" dirty="0">
                <a:latin typeface="Traditional Arabic" pitchFamily="18" charset="-78"/>
                <a:ea typeface="Times New Roman"/>
                <a:cs typeface="Traditional Arabic" pitchFamily="18" charset="-78"/>
              </a:rPr>
              <a:t> - زيادة القدرة على تحمل كافة الأعباء والإلتزامات المادية. </a:t>
            </a:r>
            <a:endParaRPr lang="en-US" sz="2800" b="1" dirty="0">
              <a:latin typeface="Traditional Arabic" pitchFamily="18" charset="-78"/>
              <a:ea typeface="Calibri"/>
              <a:cs typeface="Traditional Arabic" pitchFamily="18" charset="-78"/>
            </a:endParaRPr>
          </a:p>
          <a:p>
            <a:pPr algn="just" rtl="1">
              <a:lnSpc>
                <a:spcPct val="115000"/>
              </a:lnSpc>
              <a:spcAft>
                <a:spcPts val="600"/>
              </a:spcAft>
            </a:pPr>
            <a:r>
              <a:rPr lang="ar-SA" sz="2800" b="1" dirty="0">
                <a:latin typeface="Traditional Arabic" pitchFamily="18" charset="-78"/>
                <a:ea typeface="Times New Roman"/>
                <a:cs typeface="Traditional Arabic" pitchFamily="18" charset="-78"/>
              </a:rPr>
              <a:t>- رفع القدرة على تجاوز أخطاء الفترات السابقة.</a:t>
            </a:r>
            <a:endParaRPr lang="en-US" sz="2800" b="1" dirty="0">
              <a:latin typeface="Traditional Arabic" pitchFamily="18" charset="-78"/>
              <a:ea typeface="Calibri"/>
              <a:cs typeface="Traditional Arabic" pitchFamily="18" charset="-78"/>
            </a:endParaRPr>
          </a:p>
          <a:p>
            <a:pPr algn="just" rtl="1">
              <a:lnSpc>
                <a:spcPct val="115000"/>
              </a:lnSpc>
              <a:spcAft>
                <a:spcPts val="600"/>
              </a:spcAft>
            </a:pPr>
            <a:r>
              <a:rPr lang="ar-SA" sz="2800" b="1" dirty="0">
                <a:latin typeface="Traditional Arabic" pitchFamily="18" charset="-78"/>
                <a:ea typeface="Times New Roman"/>
                <a:cs typeface="Traditional Arabic" pitchFamily="18" charset="-78"/>
              </a:rPr>
              <a:t> - ترسيخ مفهوم تحمل المسؤولية لدى </a:t>
            </a:r>
            <a:r>
              <a:rPr lang="ar-SA" sz="2800" b="1" dirty="0" smtClean="0">
                <a:latin typeface="Traditional Arabic" pitchFamily="18" charset="-78"/>
                <a:ea typeface="Times New Roman"/>
                <a:cs typeface="Traditional Arabic" pitchFamily="18" charset="-78"/>
              </a:rPr>
              <a:t>الأبناء</a:t>
            </a:r>
            <a:r>
              <a:rPr lang="ar-EG" sz="2800" b="1" dirty="0" smtClean="0">
                <a:latin typeface="Traditional Arabic" pitchFamily="18" charset="-78"/>
                <a:ea typeface="Times New Roman"/>
                <a:cs typeface="Traditional Arabic" pitchFamily="18" charset="-78"/>
              </a:rPr>
              <a:t>.</a:t>
            </a:r>
            <a:r>
              <a:rPr lang="ar-SA" sz="2800" b="1" dirty="0" smtClean="0">
                <a:latin typeface="Traditional Arabic" pitchFamily="18" charset="-78"/>
                <a:ea typeface="Times New Roman"/>
                <a:cs typeface="Traditional Arabic" pitchFamily="18" charset="-78"/>
              </a:rPr>
              <a:t> </a:t>
            </a:r>
            <a:endParaRPr lang="en-US" sz="2800" b="1" dirty="0">
              <a:latin typeface="Traditional Arabic" pitchFamily="18" charset="-78"/>
              <a:ea typeface="Calibri"/>
              <a:cs typeface="Traditional Arabic" pitchFamily="18" charset="-78"/>
            </a:endParaRPr>
          </a:p>
          <a:p>
            <a:pPr algn="just" rtl="1">
              <a:lnSpc>
                <a:spcPct val="115000"/>
              </a:lnSpc>
              <a:spcAft>
                <a:spcPts val="600"/>
              </a:spcAft>
            </a:pPr>
            <a:r>
              <a:rPr lang="ar-SA" sz="2800" b="1" dirty="0">
                <a:latin typeface="Traditional Arabic" pitchFamily="18" charset="-78"/>
                <a:ea typeface="Times New Roman"/>
                <a:cs typeface="Traditional Arabic" pitchFamily="18" charset="-78"/>
              </a:rPr>
              <a:t>- توفير بعض الأموال لغايات الترفيه من خلال ما يتم جمعه من الأموال المُدَّخرة. </a:t>
            </a:r>
            <a:endParaRPr lang="en-US" sz="2800" b="1" dirty="0">
              <a:latin typeface="Traditional Arabic" pitchFamily="18" charset="-78"/>
              <a:ea typeface="Calibri"/>
              <a:cs typeface="Traditional Arabic" pitchFamily="18" charset="-78"/>
            </a:endParaRPr>
          </a:p>
          <a:p>
            <a:pPr algn="just" rtl="1">
              <a:lnSpc>
                <a:spcPct val="115000"/>
              </a:lnSpc>
              <a:spcAft>
                <a:spcPts val="600"/>
              </a:spcAft>
            </a:pPr>
            <a:r>
              <a:rPr lang="ar-SA" sz="2800" b="1" dirty="0">
                <a:latin typeface="Traditional Arabic" pitchFamily="18" charset="-78"/>
                <a:ea typeface="Times New Roman"/>
                <a:cs typeface="Traditional Arabic" pitchFamily="18" charset="-78"/>
              </a:rPr>
              <a:t>- سرعة تحقيق الأهداف المالية طويلة </a:t>
            </a:r>
            <a:r>
              <a:rPr lang="ar-SA" sz="2800" b="1" dirty="0" smtClean="0">
                <a:latin typeface="Traditional Arabic" pitchFamily="18" charset="-78"/>
                <a:ea typeface="Times New Roman"/>
                <a:cs typeface="Traditional Arabic" pitchFamily="18" charset="-78"/>
              </a:rPr>
              <a:t>الأجل</a:t>
            </a:r>
            <a:r>
              <a:rPr lang="ar-EG" sz="2800" b="1" dirty="0" smtClean="0">
                <a:latin typeface="Traditional Arabic" pitchFamily="18" charset="-78"/>
                <a:ea typeface="Times New Roman"/>
                <a:cs typeface="Traditional Arabic" pitchFamily="18" charset="-78"/>
              </a:rPr>
              <a:t> .</a:t>
            </a:r>
            <a:endParaRPr lang="en-US" sz="2800" b="1" dirty="0">
              <a:latin typeface="Traditional Arabic" pitchFamily="18" charset="-78"/>
              <a:ea typeface="Calibri"/>
              <a:cs typeface="Traditional Arabic" pitchFamily="18" charset="-78"/>
            </a:endParaRPr>
          </a:p>
        </p:txBody>
      </p:sp>
    </p:spTree>
    <p:extLst>
      <p:ext uri="{BB962C8B-B14F-4D97-AF65-F5344CB8AC3E}">
        <p14:creationId xmlns:p14="http://schemas.microsoft.com/office/powerpoint/2010/main" val="2373442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52400" y="1447800"/>
            <a:ext cx="3392508" cy="5229200"/>
          </a:xfrm>
          <a:prstGeom prst="rect">
            <a:avLst/>
          </a:prstGeom>
        </p:spPr>
      </p:pic>
      <p:sp>
        <p:nvSpPr>
          <p:cNvPr id="4" name="Rectangle 3"/>
          <p:cNvSpPr/>
          <p:nvPr/>
        </p:nvSpPr>
        <p:spPr>
          <a:xfrm>
            <a:off x="381000" y="0"/>
            <a:ext cx="8610600" cy="2672526"/>
          </a:xfrm>
          <a:prstGeom prst="rect">
            <a:avLst/>
          </a:prstGeom>
        </p:spPr>
        <p:txBody>
          <a:bodyPr wrap="square">
            <a:spAutoFit/>
          </a:bodyPr>
          <a:lstStyle/>
          <a:p>
            <a:pPr lvl="0" algn="r" rtl="1">
              <a:lnSpc>
                <a:spcPct val="115000"/>
              </a:lnSpc>
              <a:spcAft>
                <a:spcPts val="800"/>
              </a:spcAft>
            </a:pPr>
            <a:endParaRPr lang="ar-EG" sz="2800" b="1" dirty="0">
              <a:solidFill>
                <a:prstClr val="black"/>
              </a:solidFill>
              <a:effectLst>
                <a:outerShdw blurRad="38100" dist="38100" dir="2700000" algn="tl">
                  <a:srgbClr val="000000">
                    <a:alpha val="43137"/>
                  </a:srgbClr>
                </a:outerShdw>
              </a:effectLst>
              <a:latin typeface="Traditional Arabic" pitchFamily="18" charset="-78"/>
              <a:ea typeface="Calibri"/>
              <a:cs typeface="Traditional Arabic" pitchFamily="18" charset="-78"/>
            </a:endParaRPr>
          </a:p>
          <a:p>
            <a:pPr marL="342900" lvl="0" indent="-342900" algn="r" rtl="1">
              <a:lnSpc>
                <a:spcPct val="115000"/>
              </a:lnSpc>
              <a:spcAft>
                <a:spcPts val="0"/>
              </a:spcAft>
              <a:buClr>
                <a:srgbClr val="5F497A"/>
              </a:buClr>
              <a:buFont typeface="Wingdings"/>
              <a:buChar char=""/>
            </a:pPr>
            <a:r>
              <a:rPr lang="ar-EG" sz="2800" b="1" dirty="0">
                <a:ea typeface="Calibri"/>
                <a:cs typeface="Traditional Arabic"/>
              </a:rPr>
              <a:t>أن يدر ك المتدرب أهمية إعداد ميزانية مرنة قابلة للتعديل وفق مراحل الحياة.</a:t>
            </a:r>
            <a:endParaRPr lang="en-US" sz="1400" dirty="0">
              <a:ea typeface="Calibri"/>
              <a:cs typeface="Arial"/>
            </a:endParaRPr>
          </a:p>
          <a:p>
            <a:pPr marL="342900" lvl="0" indent="-342900" algn="r" rtl="1">
              <a:lnSpc>
                <a:spcPct val="115000"/>
              </a:lnSpc>
              <a:spcAft>
                <a:spcPts val="0"/>
              </a:spcAft>
              <a:buClr>
                <a:srgbClr val="5F497A"/>
              </a:buClr>
              <a:buFont typeface="Wingdings"/>
              <a:buChar char=""/>
            </a:pPr>
            <a:r>
              <a:rPr lang="ar-EG" sz="2800" b="1" dirty="0">
                <a:ea typeface="Calibri"/>
                <a:cs typeface="Traditional Arabic"/>
              </a:rPr>
              <a:t>أن يتعرف المتدرب على وزير مالية الإسراف المحترف.</a:t>
            </a:r>
            <a:endParaRPr lang="en-US" sz="1400" dirty="0">
              <a:ea typeface="Calibri"/>
              <a:cs typeface="Arial"/>
            </a:endParaRPr>
          </a:p>
          <a:p>
            <a:pPr marL="342900" lvl="0" indent="-342900" algn="r" rtl="1">
              <a:lnSpc>
                <a:spcPct val="115000"/>
              </a:lnSpc>
              <a:spcAft>
                <a:spcPts val="0"/>
              </a:spcAft>
              <a:buClr>
                <a:srgbClr val="5F497A"/>
              </a:buClr>
              <a:buFont typeface="Wingdings"/>
              <a:buChar char=""/>
            </a:pPr>
            <a:r>
              <a:rPr lang="ar-EG" sz="2800" b="1" dirty="0">
                <a:ea typeface="Calibri"/>
                <a:cs typeface="Traditional Arabic"/>
              </a:rPr>
              <a:t>أن يدرك المتدرب الهدف من الوعي المالي.</a:t>
            </a:r>
            <a:endParaRPr lang="en-US" sz="1400" dirty="0">
              <a:ea typeface="Calibri"/>
              <a:cs typeface="Arial"/>
            </a:endParaRPr>
          </a:p>
          <a:p>
            <a:pPr marL="342900" lvl="0" indent="-342900" algn="r" rtl="1">
              <a:lnSpc>
                <a:spcPct val="115000"/>
              </a:lnSpc>
              <a:spcAft>
                <a:spcPts val="1000"/>
              </a:spcAft>
              <a:buClr>
                <a:srgbClr val="5F497A"/>
              </a:buClr>
              <a:buFont typeface="Wingdings"/>
              <a:buChar char=""/>
            </a:pPr>
            <a:r>
              <a:rPr lang="ar-EG" sz="2800" b="1" dirty="0">
                <a:ea typeface="Calibri"/>
                <a:cs typeface="Traditional Arabic"/>
              </a:rPr>
              <a:t>أن يدرك المتدرب أهمية التونيع في الإستثمار.</a:t>
            </a:r>
            <a:endParaRPr lang="en-US" sz="1400" dirty="0">
              <a:ea typeface="Calibri"/>
              <a:cs typeface="Arial"/>
            </a:endParaRPr>
          </a:p>
        </p:txBody>
      </p:sp>
    </p:spTree>
    <p:extLst>
      <p:ext uri="{BB962C8B-B14F-4D97-AF65-F5344CB8AC3E}">
        <p14:creationId xmlns:p14="http://schemas.microsoft.com/office/powerpoint/2010/main" val="176884841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60223" y="609600"/>
            <a:ext cx="6457217" cy="729430"/>
          </a:xfrm>
          <a:prstGeom prst="rect">
            <a:avLst/>
          </a:prstGeom>
        </p:spPr>
        <p:txBody>
          <a:bodyPr wrap="none">
            <a:spAutoFit/>
          </a:bodyPr>
          <a:lstStyle/>
          <a:p>
            <a:pPr algn="ctr" rtl="1">
              <a:lnSpc>
                <a:spcPct val="115000"/>
              </a:lnSpc>
              <a:spcAft>
                <a:spcPts val="600"/>
              </a:spcAft>
              <a:tabLst>
                <a:tab pos="2456815" algn="ctr"/>
              </a:tabLst>
            </a:pPr>
            <a:r>
              <a:rPr lang="ar-SA"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Times New Roman"/>
                <a:cs typeface="Traditional Arabic"/>
              </a:rPr>
              <a:t>	(نموذج الميزانبة) إجمالي الدخل الفعلي – المتوقع</a:t>
            </a:r>
            <a:endParaRPr lang="en-US"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Calibri"/>
              <a:cs typeface="Arial"/>
            </a:endParaRPr>
          </a:p>
        </p:txBody>
      </p:sp>
      <p:graphicFrame>
        <p:nvGraphicFramePr>
          <p:cNvPr id="5" name="Table 4"/>
          <p:cNvGraphicFramePr>
            <a:graphicFrameLocks noGrp="1"/>
          </p:cNvGraphicFramePr>
          <p:nvPr>
            <p:extLst>
              <p:ext uri="{D42A27DB-BD31-4B8C-83A1-F6EECF244321}">
                <p14:modId xmlns:p14="http://schemas.microsoft.com/office/powerpoint/2010/main" val="2684269917"/>
              </p:ext>
            </p:extLst>
          </p:nvPr>
        </p:nvGraphicFramePr>
        <p:xfrm>
          <a:off x="380999" y="1981200"/>
          <a:ext cx="8458201" cy="4114800"/>
        </p:xfrm>
        <a:graphic>
          <a:graphicData uri="http://schemas.openxmlformats.org/drawingml/2006/table">
            <a:tbl>
              <a:tblPr rtl="1" firstRow="1" firstCol="1" bandRow="1">
                <a:tableStyleId>{284E427A-3D55-4303-BF80-6455036E1DE7}</a:tableStyleId>
              </a:tblPr>
              <a:tblGrid>
                <a:gridCol w="1541136"/>
                <a:gridCol w="2430524"/>
                <a:gridCol w="2281365"/>
                <a:gridCol w="2205176"/>
              </a:tblGrid>
              <a:tr h="822960">
                <a:tc>
                  <a:txBody>
                    <a:bodyPr/>
                    <a:lstStyle/>
                    <a:p>
                      <a:pPr marL="342900" lvl="0" indent="-342900" algn="ctr" rtl="1">
                        <a:spcAft>
                          <a:spcPts val="0"/>
                        </a:spcAft>
                        <a:buFont typeface="+mj-lt"/>
                        <a:buAutoNum type="arabicParenBoth"/>
                      </a:pPr>
                      <a:r>
                        <a:rPr lang="ar-SA" sz="2400" dirty="0">
                          <a:effectLst/>
                        </a:rPr>
                        <a:t>الدخل الشهري</a:t>
                      </a:r>
                      <a:endParaRPr lang="en-US" sz="1800" dirty="0">
                        <a:solidFill>
                          <a:srgbClr val="5F497A"/>
                        </a:solidFill>
                        <a:effectLst/>
                        <a:latin typeface="Calibri"/>
                        <a:cs typeface="Arial"/>
                      </a:endParaRPr>
                    </a:p>
                  </a:txBody>
                  <a:tcPr marL="68580" marR="68580" marT="0" marB="0"/>
                </a:tc>
                <a:tc>
                  <a:txBody>
                    <a:bodyPr/>
                    <a:lstStyle/>
                    <a:p>
                      <a:pPr indent="356870" algn="ctr" rtl="1">
                        <a:lnSpc>
                          <a:spcPct val="115000"/>
                        </a:lnSpc>
                        <a:spcAft>
                          <a:spcPts val="0"/>
                        </a:spcAft>
                      </a:pPr>
                      <a:r>
                        <a:rPr lang="ar-SA" sz="2400">
                          <a:effectLst/>
                        </a:rPr>
                        <a:t>المتوقع</a:t>
                      </a:r>
                      <a:endParaRPr lang="en-US" sz="1800">
                        <a:solidFill>
                          <a:srgbClr val="5F497A"/>
                        </a:solidFill>
                        <a:effectLst/>
                        <a:latin typeface="Calibri"/>
                        <a:ea typeface="Calibri"/>
                        <a:cs typeface="Arial"/>
                      </a:endParaRPr>
                    </a:p>
                  </a:txBody>
                  <a:tcPr marL="68580" marR="68580" marT="0" marB="0"/>
                </a:tc>
                <a:tc>
                  <a:txBody>
                    <a:bodyPr/>
                    <a:lstStyle/>
                    <a:p>
                      <a:pPr indent="356870" algn="ctr" rtl="1">
                        <a:lnSpc>
                          <a:spcPct val="115000"/>
                        </a:lnSpc>
                        <a:spcAft>
                          <a:spcPts val="0"/>
                        </a:spcAft>
                      </a:pPr>
                      <a:r>
                        <a:rPr lang="ar-SA" sz="2400">
                          <a:effectLst/>
                        </a:rPr>
                        <a:t>الفعلي</a:t>
                      </a:r>
                      <a:endParaRPr lang="en-US" sz="1800">
                        <a:solidFill>
                          <a:srgbClr val="5F497A"/>
                        </a:solidFill>
                        <a:effectLst/>
                        <a:latin typeface="Calibri"/>
                        <a:ea typeface="Calibri"/>
                        <a:cs typeface="Arial"/>
                      </a:endParaRPr>
                    </a:p>
                  </a:txBody>
                  <a:tcPr marL="68580" marR="68580" marT="0" marB="0"/>
                </a:tc>
                <a:tc>
                  <a:txBody>
                    <a:bodyPr/>
                    <a:lstStyle/>
                    <a:p>
                      <a:pPr indent="356870" algn="ctr" rtl="1">
                        <a:lnSpc>
                          <a:spcPct val="115000"/>
                        </a:lnSpc>
                        <a:spcAft>
                          <a:spcPts val="0"/>
                        </a:spcAft>
                      </a:pPr>
                      <a:r>
                        <a:rPr lang="ar-SA" sz="2400">
                          <a:effectLst/>
                        </a:rPr>
                        <a:t>الفرق</a:t>
                      </a:r>
                      <a:endParaRPr lang="en-US" sz="1800">
                        <a:solidFill>
                          <a:srgbClr val="5F497A"/>
                        </a:solidFill>
                        <a:effectLst/>
                        <a:latin typeface="Calibri"/>
                        <a:ea typeface="Calibri"/>
                        <a:cs typeface="Arial"/>
                      </a:endParaRPr>
                    </a:p>
                  </a:txBody>
                  <a:tcPr marL="68580" marR="68580" marT="0" marB="0"/>
                </a:tc>
              </a:tr>
              <a:tr h="822960">
                <a:tc>
                  <a:txBody>
                    <a:bodyPr/>
                    <a:lstStyle/>
                    <a:p>
                      <a:pPr algn="ctr" rtl="1">
                        <a:lnSpc>
                          <a:spcPct val="115000"/>
                        </a:lnSpc>
                        <a:spcAft>
                          <a:spcPts val="0"/>
                        </a:spcAft>
                      </a:pPr>
                      <a:r>
                        <a:rPr lang="ar-SA" sz="2400">
                          <a:effectLst/>
                        </a:rPr>
                        <a:t>الدخل 1</a:t>
                      </a:r>
                      <a:endParaRPr lang="en-US" sz="1800">
                        <a:solidFill>
                          <a:srgbClr val="5F497A"/>
                        </a:solidFill>
                        <a:effectLst/>
                        <a:latin typeface="Calibri"/>
                        <a:ea typeface="Calibri"/>
                        <a:cs typeface="Arial"/>
                      </a:endParaRPr>
                    </a:p>
                  </a:txBody>
                  <a:tcPr marL="68580" marR="68580" marT="0" marB="0"/>
                </a:tc>
                <a:tc>
                  <a:txBody>
                    <a:bodyPr/>
                    <a:lstStyle/>
                    <a:p>
                      <a:pPr indent="355600" algn="ctr" rtl="1">
                        <a:lnSpc>
                          <a:spcPct val="115000"/>
                        </a:lnSpc>
                        <a:spcAft>
                          <a:spcPts val="0"/>
                        </a:spcAft>
                      </a:pPr>
                      <a:r>
                        <a:rPr lang="ar-SA" sz="2400">
                          <a:effectLst/>
                        </a:rPr>
                        <a:t>ر.س.‏ 4,000</a:t>
                      </a:r>
                      <a:endParaRPr lang="en-US" sz="1800">
                        <a:solidFill>
                          <a:srgbClr val="5F497A"/>
                        </a:solidFill>
                        <a:effectLst/>
                        <a:latin typeface="Calibri"/>
                        <a:ea typeface="Calibri"/>
                        <a:cs typeface="Arial"/>
                      </a:endParaRPr>
                    </a:p>
                  </a:txBody>
                  <a:tcPr marL="68580" marR="68580" marT="0" marB="0"/>
                </a:tc>
                <a:tc>
                  <a:txBody>
                    <a:bodyPr/>
                    <a:lstStyle/>
                    <a:p>
                      <a:pPr indent="355600" algn="ctr" rtl="1">
                        <a:lnSpc>
                          <a:spcPct val="115000"/>
                        </a:lnSpc>
                        <a:spcAft>
                          <a:spcPts val="0"/>
                        </a:spcAft>
                      </a:pPr>
                      <a:r>
                        <a:rPr lang="ar-SA" sz="2400">
                          <a:effectLst/>
                        </a:rPr>
                        <a:t>ر.س.‏ 4,000</a:t>
                      </a:r>
                      <a:endParaRPr lang="en-US" sz="1800">
                        <a:solidFill>
                          <a:srgbClr val="5F497A"/>
                        </a:solidFill>
                        <a:effectLst/>
                        <a:latin typeface="Calibri"/>
                        <a:ea typeface="Calibri"/>
                        <a:cs typeface="Arial"/>
                      </a:endParaRPr>
                    </a:p>
                  </a:txBody>
                  <a:tcPr marL="68580" marR="68580" marT="0" marB="0"/>
                </a:tc>
                <a:tc>
                  <a:txBody>
                    <a:bodyPr/>
                    <a:lstStyle/>
                    <a:p>
                      <a:pPr indent="355600" algn="ctr" rtl="1">
                        <a:lnSpc>
                          <a:spcPct val="115000"/>
                        </a:lnSpc>
                        <a:spcAft>
                          <a:spcPts val="0"/>
                        </a:spcAft>
                      </a:pPr>
                      <a:r>
                        <a:rPr lang="ar-SA" sz="2400">
                          <a:effectLst/>
                        </a:rPr>
                        <a:t>ر.س.‏ 0</a:t>
                      </a:r>
                      <a:endParaRPr lang="en-US" sz="1800">
                        <a:solidFill>
                          <a:srgbClr val="5F497A"/>
                        </a:solidFill>
                        <a:effectLst/>
                        <a:latin typeface="Calibri"/>
                        <a:ea typeface="Calibri"/>
                        <a:cs typeface="Arial"/>
                      </a:endParaRPr>
                    </a:p>
                  </a:txBody>
                  <a:tcPr marL="68580" marR="68580" marT="0" marB="0"/>
                </a:tc>
              </a:tr>
              <a:tr h="822960">
                <a:tc>
                  <a:txBody>
                    <a:bodyPr/>
                    <a:lstStyle/>
                    <a:p>
                      <a:pPr algn="ctr" rtl="1">
                        <a:lnSpc>
                          <a:spcPct val="115000"/>
                        </a:lnSpc>
                        <a:spcAft>
                          <a:spcPts val="0"/>
                        </a:spcAft>
                      </a:pPr>
                      <a:r>
                        <a:rPr lang="ar-SA" sz="2400">
                          <a:effectLst/>
                        </a:rPr>
                        <a:t>الدخل 2</a:t>
                      </a:r>
                      <a:endParaRPr lang="en-US" sz="1800">
                        <a:solidFill>
                          <a:srgbClr val="5F497A"/>
                        </a:solidFill>
                        <a:effectLst/>
                        <a:latin typeface="Calibri"/>
                        <a:ea typeface="Calibri"/>
                        <a:cs typeface="Arial"/>
                      </a:endParaRPr>
                    </a:p>
                  </a:txBody>
                  <a:tcPr marL="68580" marR="68580" marT="0" marB="0"/>
                </a:tc>
                <a:tc>
                  <a:txBody>
                    <a:bodyPr/>
                    <a:lstStyle/>
                    <a:p>
                      <a:pPr indent="355600" algn="ctr" rtl="1">
                        <a:lnSpc>
                          <a:spcPct val="115000"/>
                        </a:lnSpc>
                        <a:spcAft>
                          <a:spcPts val="0"/>
                        </a:spcAft>
                      </a:pPr>
                      <a:r>
                        <a:rPr lang="ar-SA" sz="2400">
                          <a:effectLst/>
                        </a:rPr>
                        <a:t>ر.س.‏ 1,400</a:t>
                      </a:r>
                      <a:endParaRPr lang="en-US" sz="1800">
                        <a:solidFill>
                          <a:srgbClr val="5F497A"/>
                        </a:solidFill>
                        <a:effectLst/>
                        <a:latin typeface="Calibri"/>
                        <a:ea typeface="Calibri"/>
                        <a:cs typeface="Arial"/>
                      </a:endParaRPr>
                    </a:p>
                  </a:txBody>
                  <a:tcPr marL="68580" marR="68580" marT="0" marB="0"/>
                </a:tc>
                <a:tc>
                  <a:txBody>
                    <a:bodyPr/>
                    <a:lstStyle/>
                    <a:p>
                      <a:pPr indent="355600" algn="ctr" rtl="1">
                        <a:lnSpc>
                          <a:spcPct val="115000"/>
                        </a:lnSpc>
                        <a:spcAft>
                          <a:spcPts val="0"/>
                        </a:spcAft>
                      </a:pPr>
                      <a:r>
                        <a:rPr lang="ar-SA" sz="2400">
                          <a:effectLst/>
                        </a:rPr>
                        <a:t>ر.س.‏ 1,500</a:t>
                      </a:r>
                      <a:endParaRPr lang="en-US" sz="1800">
                        <a:solidFill>
                          <a:srgbClr val="5F497A"/>
                        </a:solidFill>
                        <a:effectLst/>
                        <a:latin typeface="Calibri"/>
                        <a:ea typeface="Calibri"/>
                        <a:cs typeface="Arial"/>
                      </a:endParaRPr>
                    </a:p>
                  </a:txBody>
                  <a:tcPr marL="68580" marR="68580" marT="0" marB="0"/>
                </a:tc>
                <a:tc>
                  <a:txBody>
                    <a:bodyPr/>
                    <a:lstStyle/>
                    <a:p>
                      <a:pPr indent="355600" algn="ctr" rtl="1">
                        <a:lnSpc>
                          <a:spcPct val="115000"/>
                        </a:lnSpc>
                        <a:spcAft>
                          <a:spcPts val="0"/>
                        </a:spcAft>
                      </a:pPr>
                      <a:r>
                        <a:rPr lang="ar-SA" sz="2400">
                          <a:effectLst/>
                        </a:rPr>
                        <a:t>ر.س.‏ 100</a:t>
                      </a:r>
                      <a:endParaRPr lang="en-US" sz="1800">
                        <a:solidFill>
                          <a:srgbClr val="5F497A"/>
                        </a:solidFill>
                        <a:effectLst/>
                        <a:latin typeface="Calibri"/>
                        <a:ea typeface="Calibri"/>
                        <a:cs typeface="Arial"/>
                      </a:endParaRPr>
                    </a:p>
                  </a:txBody>
                  <a:tcPr marL="68580" marR="68580" marT="0" marB="0"/>
                </a:tc>
              </a:tr>
              <a:tr h="822960">
                <a:tc>
                  <a:txBody>
                    <a:bodyPr/>
                    <a:lstStyle/>
                    <a:p>
                      <a:pPr algn="ctr" rtl="1">
                        <a:lnSpc>
                          <a:spcPct val="115000"/>
                        </a:lnSpc>
                        <a:spcAft>
                          <a:spcPts val="0"/>
                        </a:spcAft>
                      </a:pPr>
                      <a:r>
                        <a:rPr lang="ar-SA" sz="2400">
                          <a:effectLst/>
                        </a:rPr>
                        <a:t>دخل آخر</a:t>
                      </a:r>
                      <a:endParaRPr lang="en-US" sz="1800">
                        <a:solidFill>
                          <a:srgbClr val="5F497A"/>
                        </a:solidFill>
                        <a:effectLst/>
                        <a:latin typeface="Calibri"/>
                        <a:ea typeface="Calibri"/>
                        <a:cs typeface="Arial"/>
                      </a:endParaRPr>
                    </a:p>
                  </a:txBody>
                  <a:tcPr marL="68580" marR="68580" marT="0" marB="0"/>
                </a:tc>
                <a:tc>
                  <a:txBody>
                    <a:bodyPr/>
                    <a:lstStyle/>
                    <a:p>
                      <a:pPr indent="355600" algn="ctr" rtl="1">
                        <a:lnSpc>
                          <a:spcPct val="115000"/>
                        </a:lnSpc>
                        <a:spcAft>
                          <a:spcPts val="0"/>
                        </a:spcAft>
                      </a:pPr>
                      <a:r>
                        <a:rPr lang="ar-SA" sz="2400">
                          <a:effectLst/>
                        </a:rPr>
                        <a:t>ر.س.‏ 300</a:t>
                      </a:r>
                      <a:endParaRPr lang="en-US" sz="1800">
                        <a:solidFill>
                          <a:srgbClr val="5F497A"/>
                        </a:solidFill>
                        <a:effectLst/>
                        <a:latin typeface="Calibri"/>
                        <a:ea typeface="Calibri"/>
                        <a:cs typeface="Arial"/>
                      </a:endParaRPr>
                    </a:p>
                  </a:txBody>
                  <a:tcPr marL="68580" marR="68580" marT="0" marB="0"/>
                </a:tc>
                <a:tc>
                  <a:txBody>
                    <a:bodyPr/>
                    <a:lstStyle/>
                    <a:p>
                      <a:pPr indent="355600" algn="ctr" rtl="1">
                        <a:lnSpc>
                          <a:spcPct val="115000"/>
                        </a:lnSpc>
                        <a:spcAft>
                          <a:spcPts val="0"/>
                        </a:spcAft>
                      </a:pPr>
                      <a:r>
                        <a:rPr lang="ar-SA" sz="2400">
                          <a:effectLst/>
                        </a:rPr>
                        <a:t>ر.س.‏ 0</a:t>
                      </a:r>
                      <a:endParaRPr lang="en-US" sz="1800">
                        <a:solidFill>
                          <a:srgbClr val="5F497A"/>
                        </a:solidFill>
                        <a:effectLst/>
                        <a:latin typeface="Calibri"/>
                        <a:ea typeface="Calibri"/>
                        <a:cs typeface="Arial"/>
                      </a:endParaRPr>
                    </a:p>
                  </a:txBody>
                  <a:tcPr marL="68580" marR="68580" marT="0" marB="0"/>
                </a:tc>
                <a:tc>
                  <a:txBody>
                    <a:bodyPr/>
                    <a:lstStyle/>
                    <a:p>
                      <a:pPr indent="355600" algn="l" rtl="0">
                        <a:lnSpc>
                          <a:spcPct val="115000"/>
                        </a:lnSpc>
                        <a:spcAft>
                          <a:spcPts val="0"/>
                        </a:spcAft>
                      </a:pPr>
                      <a:r>
                        <a:rPr lang="ar-SA" sz="2400">
                          <a:effectLst/>
                        </a:rPr>
                        <a:t>ر.س.‏- 300</a:t>
                      </a:r>
                      <a:r>
                        <a:rPr lang="en-US" sz="2400">
                          <a:effectLst/>
                        </a:rPr>
                        <a:t>  </a:t>
                      </a:r>
                      <a:endParaRPr lang="en-US" sz="1800">
                        <a:solidFill>
                          <a:srgbClr val="5F497A"/>
                        </a:solidFill>
                        <a:effectLst/>
                        <a:latin typeface="Calibri"/>
                        <a:ea typeface="Calibri"/>
                        <a:cs typeface="Arial"/>
                      </a:endParaRPr>
                    </a:p>
                  </a:txBody>
                  <a:tcPr marL="68580" marR="68580" marT="0" marB="0"/>
                </a:tc>
              </a:tr>
              <a:tr h="822960">
                <a:tc>
                  <a:txBody>
                    <a:bodyPr/>
                    <a:lstStyle/>
                    <a:p>
                      <a:pPr algn="ctr" rtl="1">
                        <a:lnSpc>
                          <a:spcPct val="115000"/>
                        </a:lnSpc>
                        <a:spcAft>
                          <a:spcPts val="0"/>
                        </a:spcAft>
                      </a:pPr>
                      <a:r>
                        <a:rPr lang="ar-SA" sz="2400" dirty="0">
                          <a:effectLst/>
                        </a:rPr>
                        <a:t>إجمالي الدخل</a:t>
                      </a:r>
                      <a:endParaRPr lang="en-US" sz="1800" dirty="0">
                        <a:solidFill>
                          <a:srgbClr val="5F497A"/>
                        </a:solidFill>
                        <a:effectLst/>
                        <a:latin typeface="Calibri"/>
                        <a:ea typeface="Calibri"/>
                        <a:cs typeface="Arial"/>
                      </a:endParaRPr>
                    </a:p>
                  </a:txBody>
                  <a:tcPr marL="68580" marR="68580" marT="0" marB="0"/>
                </a:tc>
                <a:tc>
                  <a:txBody>
                    <a:bodyPr/>
                    <a:lstStyle/>
                    <a:p>
                      <a:pPr indent="355600" algn="ctr" rtl="1">
                        <a:lnSpc>
                          <a:spcPct val="115000"/>
                        </a:lnSpc>
                        <a:spcAft>
                          <a:spcPts val="0"/>
                        </a:spcAft>
                      </a:pPr>
                      <a:r>
                        <a:rPr lang="ar-SA" sz="2400">
                          <a:effectLst/>
                        </a:rPr>
                        <a:t>ر.س.‏ 5,700</a:t>
                      </a:r>
                      <a:endParaRPr lang="en-US" sz="1800">
                        <a:solidFill>
                          <a:srgbClr val="5F497A"/>
                        </a:solidFill>
                        <a:effectLst/>
                        <a:latin typeface="Calibri"/>
                        <a:ea typeface="Calibri"/>
                        <a:cs typeface="Arial"/>
                      </a:endParaRPr>
                    </a:p>
                  </a:txBody>
                  <a:tcPr marL="68580" marR="68580" marT="0" marB="0"/>
                </a:tc>
                <a:tc>
                  <a:txBody>
                    <a:bodyPr/>
                    <a:lstStyle/>
                    <a:p>
                      <a:pPr indent="355600" algn="ctr" rtl="1">
                        <a:lnSpc>
                          <a:spcPct val="115000"/>
                        </a:lnSpc>
                        <a:spcAft>
                          <a:spcPts val="0"/>
                        </a:spcAft>
                      </a:pPr>
                      <a:r>
                        <a:rPr lang="ar-SA" sz="2400">
                          <a:effectLst/>
                        </a:rPr>
                        <a:t>ر.س.‏ 5,500</a:t>
                      </a:r>
                      <a:endParaRPr lang="en-US" sz="1800">
                        <a:solidFill>
                          <a:srgbClr val="5F497A"/>
                        </a:solidFill>
                        <a:effectLst/>
                        <a:latin typeface="Calibri"/>
                        <a:ea typeface="Calibri"/>
                        <a:cs typeface="Arial"/>
                      </a:endParaRPr>
                    </a:p>
                  </a:txBody>
                  <a:tcPr marL="68580" marR="68580" marT="0" marB="0"/>
                </a:tc>
                <a:tc>
                  <a:txBody>
                    <a:bodyPr/>
                    <a:lstStyle/>
                    <a:p>
                      <a:pPr indent="355600" algn="ctr" rtl="1">
                        <a:lnSpc>
                          <a:spcPct val="115000"/>
                        </a:lnSpc>
                        <a:spcAft>
                          <a:spcPts val="0"/>
                        </a:spcAft>
                      </a:pPr>
                      <a:r>
                        <a:rPr lang="ar-SA" sz="2400" dirty="0">
                          <a:effectLst/>
                        </a:rPr>
                        <a:t>200 رس. -</a:t>
                      </a:r>
                      <a:endParaRPr lang="en-US" sz="1800" dirty="0">
                        <a:solidFill>
                          <a:srgbClr val="5F497A"/>
                        </a:solidFill>
                        <a:effectLst/>
                        <a:latin typeface="Calibri"/>
                        <a:ea typeface="Calibri"/>
                        <a:cs typeface="Arial"/>
                      </a:endParaRPr>
                    </a:p>
                  </a:txBody>
                  <a:tcPr marL="68580" marR="68580" marT="0" marB="0"/>
                </a:tc>
              </a:tr>
            </a:tbl>
          </a:graphicData>
        </a:graphic>
      </p:graphicFrame>
    </p:spTree>
    <p:extLst>
      <p:ext uri="{BB962C8B-B14F-4D97-AF65-F5344CB8AC3E}">
        <p14:creationId xmlns:p14="http://schemas.microsoft.com/office/powerpoint/2010/main" val="37602329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descr="مخطط عمودي متفاوت المسافات يُظهر القيم المتوقعة والفعلية لإجمالي الدخل وإجمالي المصروفات وإجمالي النقد">
            <a:extLst>
              <a:ext uri="{FF2B5EF4-FFF2-40B4-BE49-F238E27FC236}">
                <a16:creationId xmlns:lc="http://schemas.openxmlformats.org/drawingml/2006/lockedCanvas" xmlns:arto="http://schemas.microsoft.com/office/word/2006/arto" xmlns="" xmlns:xdr="http://schemas.openxmlformats.org/drawingml/2006/spreadsheetDrawing" xmlns:a16="http://schemas.microsoft.com/office/drawing/2014/main" xmlns:w="http://schemas.openxmlformats.org/wordprocessingml/2006/main" xmlns:w10="urn:schemas-microsoft-com:office:word" xmlns:v="urn:schemas-microsoft-com:vml" xmlns:o="urn:schemas-microsoft-com:office:office" xmlns:w15="http://schemas.microsoft.com/office/word/2012/wordml"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00000000-0008-0000-0000-000008000000}"/>
              </a:ext>
            </a:extLst>
          </p:cNvPr>
          <p:cNvGraphicFramePr/>
          <p:nvPr>
            <p:extLst>
              <p:ext uri="{D42A27DB-BD31-4B8C-83A1-F6EECF244321}">
                <p14:modId xmlns:p14="http://schemas.microsoft.com/office/powerpoint/2010/main" val="2270701760"/>
              </p:ext>
            </p:extLst>
          </p:nvPr>
        </p:nvGraphicFramePr>
        <p:xfrm>
          <a:off x="762000" y="609600"/>
          <a:ext cx="7696200" cy="4038600"/>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609600" y="5029200"/>
            <a:ext cx="8001000" cy="13665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rtl="1">
              <a:lnSpc>
                <a:spcPct val="115000"/>
              </a:lnSpc>
              <a:spcAft>
                <a:spcPts val="600"/>
              </a:spcAft>
            </a:pPr>
            <a:r>
              <a:rPr lang="ar-SA" sz="2400" b="1" dirty="0">
                <a:ea typeface="Times New Roman"/>
                <a:cs typeface="Traditional Arabic"/>
              </a:rPr>
              <a:t>وبالنظر لجدول الدخل أعلاه نجد أن إجمالي الدخل الشهري الفعلي للأسرة هو مبلغ (5500 ريال) في حين أن المتوقع من قبل الأسرة للدخل خلال هذا الشهر كان (5700 ريال) فالفرق هو (-200 ريال).</a:t>
            </a:r>
            <a:endParaRPr lang="en-US" sz="1600" dirty="0">
              <a:ea typeface="Calibri"/>
              <a:cs typeface="Arial"/>
            </a:endParaRPr>
          </a:p>
        </p:txBody>
      </p:sp>
    </p:spTree>
    <p:extLst>
      <p:ext uri="{BB962C8B-B14F-4D97-AF65-F5344CB8AC3E}">
        <p14:creationId xmlns:p14="http://schemas.microsoft.com/office/powerpoint/2010/main" val="31722645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85340" y="304800"/>
            <a:ext cx="5178021" cy="587853"/>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lnSpc>
                <a:spcPct val="115000"/>
              </a:lnSpc>
              <a:spcAft>
                <a:spcPts val="600"/>
              </a:spcAft>
            </a:pPr>
            <a:r>
              <a:rPr lang="ar-SA"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Times New Roman"/>
                <a:cs typeface="Traditional Arabic"/>
              </a:rPr>
              <a:t>نموذج الميزانية – المصروفات الأسرية خلال الشهر</a:t>
            </a:r>
            <a:endParaRPr lang="en-US" sz="1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Calibri"/>
              <a:cs typeface="Arial"/>
            </a:endParaRPr>
          </a:p>
        </p:txBody>
      </p:sp>
      <p:graphicFrame>
        <p:nvGraphicFramePr>
          <p:cNvPr id="3" name="Table 2"/>
          <p:cNvGraphicFramePr>
            <a:graphicFrameLocks noGrp="1"/>
          </p:cNvGraphicFramePr>
          <p:nvPr>
            <p:extLst>
              <p:ext uri="{D42A27DB-BD31-4B8C-83A1-F6EECF244321}">
                <p14:modId xmlns:p14="http://schemas.microsoft.com/office/powerpoint/2010/main" val="661995822"/>
              </p:ext>
            </p:extLst>
          </p:nvPr>
        </p:nvGraphicFramePr>
        <p:xfrm>
          <a:off x="228600" y="990600"/>
          <a:ext cx="8610599" cy="5465577"/>
        </p:xfrm>
        <a:graphic>
          <a:graphicData uri="http://schemas.openxmlformats.org/drawingml/2006/table">
            <a:tbl>
              <a:tblPr rtl="1" firstRow="1" firstCol="1" bandRow="1">
                <a:tableStyleId>{3C2FFA5D-87B4-456A-9821-1D502468CF0F}</a:tableStyleId>
              </a:tblPr>
              <a:tblGrid>
                <a:gridCol w="3469890"/>
                <a:gridCol w="1754846"/>
                <a:gridCol w="1755731"/>
                <a:gridCol w="1630132"/>
              </a:tblGrid>
              <a:tr h="170587">
                <a:tc>
                  <a:txBody>
                    <a:bodyPr/>
                    <a:lstStyle/>
                    <a:p>
                      <a:pPr marL="342900" lvl="0" indent="-342900" algn="ctr" rtl="1">
                        <a:spcAft>
                          <a:spcPts val="0"/>
                        </a:spcAft>
                        <a:buFont typeface="+mj-lt"/>
                        <a:buAutoNum type="arabicParenBoth" startAt="2"/>
                      </a:pPr>
                      <a:r>
                        <a:rPr lang="ar-SA" sz="1400" dirty="0">
                          <a:effectLst/>
                        </a:rPr>
                        <a:t>المصروفات الشهرية</a:t>
                      </a:r>
                      <a:endParaRPr lang="en-US" sz="1400" dirty="0">
                        <a:solidFill>
                          <a:srgbClr val="5F497A"/>
                        </a:solidFill>
                        <a:effectLst/>
                        <a:latin typeface="Traditional Arabic" pitchFamily="18" charset="-78"/>
                        <a:cs typeface="Traditional Arabic" pitchFamily="18" charset="-78"/>
                      </a:endParaRPr>
                    </a:p>
                  </a:txBody>
                  <a:tcPr marL="53105" marR="53105" marT="0" marB="0"/>
                </a:tc>
                <a:tc>
                  <a:txBody>
                    <a:bodyPr/>
                    <a:lstStyle/>
                    <a:p>
                      <a:pPr indent="306070" algn="ctr" rtl="1">
                        <a:lnSpc>
                          <a:spcPct val="115000"/>
                        </a:lnSpc>
                        <a:spcAft>
                          <a:spcPts val="0"/>
                        </a:spcAft>
                      </a:pPr>
                      <a:r>
                        <a:rPr lang="ar-SA" sz="1400">
                          <a:effectLst/>
                        </a:rPr>
                        <a:t>المتوقع</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6070" algn="ctr" rtl="1">
                        <a:lnSpc>
                          <a:spcPct val="115000"/>
                        </a:lnSpc>
                        <a:spcAft>
                          <a:spcPts val="0"/>
                        </a:spcAft>
                      </a:pPr>
                      <a:r>
                        <a:rPr lang="ar-SA" sz="1400">
                          <a:effectLst/>
                        </a:rPr>
                        <a:t>الفعلي</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6070" algn="r" rtl="1">
                        <a:lnSpc>
                          <a:spcPct val="115000"/>
                        </a:lnSpc>
                        <a:spcAft>
                          <a:spcPts val="0"/>
                        </a:spcAft>
                      </a:pPr>
                      <a:r>
                        <a:rPr lang="ar-SA" sz="1400">
                          <a:effectLst/>
                        </a:rPr>
                        <a:t>الفرق</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r>
              <a:tr h="209665">
                <a:tc>
                  <a:txBody>
                    <a:bodyPr/>
                    <a:lstStyle/>
                    <a:p>
                      <a:pPr algn="ctr" rtl="1">
                        <a:lnSpc>
                          <a:spcPct val="115000"/>
                        </a:lnSpc>
                        <a:spcAft>
                          <a:spcPts val="0"/>
                        </a:spcAft>
                      </a:pPr>
                      <a:r>
                        <a:rPr lang="ar-SA" sz="1400">
                          <a:effectLst/>
                        </a:rPr>
                        <a:t>السكن</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1,500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1,500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r" rtl="1">
                        <a:lnSpc>
                          <a:spcPct val="115000"/>
                        </a:lnSpc>
                        <a:spcAft>
                          <a:spcPts val="0"/>
                        </a:spcAft>
                      </a:pPr>
                      <a:r>
                        <a:rPr lang="ar-SA" sz="1400">
                          <a:effectLst/>
                        </a:rPr>
                        <a:t>ر.س.‏ 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r>
              <a:tr h="220096">
                <a:tc>
                  <a:txBody>
                    <a:bodyPr/>
                    <a:lstStyle/>
                    <a:p>
                      <a:pPr algn="ctr" rtl="1">
                        <a:lnSpc>
                          <a:spcPct val="115000"/>
                        </a:lnSpc>
                        <a:spcAft>
                          <a:spcPts val="0"/>
                        </a:spcAft>
                      </a:pPr>
                      <a:r>
                        <a:rPr lang="ar-SA" sz="1400">
                          <a:effectLst/>
                        </a:rPr>
                        <a:t>البقالة</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250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280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l" rtl="0">
                        <a:lnSpc>
                          <a:spcPct val="115000"/>
                        </a:lnSpc>
                        <a:spcAft>
                          <a:spcPts val="0"/>
                        </a:spcAft>
                      </a:pPr>
                      <a:r>
                        <a:rPr lang="en-US" sz="1400">
                          <a:effectLst/>
                        </a:rPr>
                        <a:t>-</a:t>
                      </a:r>
                      <a:r>
                        <a:rPr lang="ar-SA" sz="1400">
                          <a:effectLst/>
                        </a:rPr>
                        <a:t>ر.س.‏ 30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r>
              <a:tr h="215924">
                <a:tc>
                  <a:txBody>
                    <a:bodyPr/>
                    <a:lstStyle/>
                    <a:p>
                      <a:pPr algn="ctr" rtl="1">
                        <a:lnSpc>
                          <a:spcPct val="115000"/>
                        </a:lnSpc>
                        <a:spcAft>
                          <a:spcPts val="0"/>
                        </a:spcAft>
                      </a:pPr>
                      <a:r>
                        <a:rPr lang="ar-SA" sz="1400" dirty="0">
                          <a:effectLst/>
                        </a:rPr>
                        <a:t>الهاتف</a:t>
                      </a:r>
                      <a:endParaRPr lang="en-US" sz="1400" dirty="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38</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38</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r" rtl="1">
                        <a:lnSpc>
                          <a:spcPct val="115000"/>
                        </a:lnSpc>
                        <a:spcAft>
                          <a:spcPts val="0"/>
                        </a:spcAft>
                      </a:pPr>
                      <a:r>
                        <a:rPr lang="ar-SA" sz="1400">
                          <a:effectLst/>
                        </a:rPr>
                        <a:t>ر.س.‏ 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r>
              <a:tr h="219053">
                <a:tc>
                  <a:txBody>
                    <a:bodyPr/>
                    <a:lstStyle/>
                    <a:p>
                      <a:pPr algn="ctr" rtl="1">
                        <a:lnSpc>
                          <a:spcPct val="115000"/>
                        </a:lnSpc>
                        <a:spcAft>
                          <a:spcPts val="0"/>
                        </a:spcAft>
                      </a:pPr>
                      <a:r>
                        <a:rPr lang="ar-SA" sz="1400">
                          <a:effectLst/>
                        </a:rPr>
                        <a:t>الكهرباء/الوقود</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65</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78</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l" rtl="0">
                        <a:lnSpc>
                          <a:spcPct val="115000"/>
                        </a:lnSpc>
                        <a:spcAft>
                          <a:spcPts val="0"/>
                        </a:spcAft>
                      </a:pPr>
                      <a:r>
                        <a:rPr lang="en-US" sz="1400">
                          <a:effectLst/>
                        </a:rPr>
                        <a:t>-</a:t>
                      </a:r>
                      <a:r>
                        <a:rPr lang="ar-SA" sz="1400">
                          <a:effectLst/>
                        </a:rPr>
                        <a:t>ر.س.‏ 13</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r>
              <a:tr h="214881">
                <a:tc>
                  <a:txBody>
                    <a:bodyPr/>
                    <a:lstStyle/>
                    <a:p>
                      <a:pPr algn="ctr" rtl="1">
                        <a:lnSpc>
                          <a:spcPct val="115000"/>
                        </a:lnSpc>
                        <a:spcAft>
                          <a:spcPts val="0"/>
                        </a:spcAft>
                      </a:pPr>
                      <a:r>
                        <a:rPr lang="ar-SA" sz="1400">
                          <a:effectLst/>
                        </a:rPr>
                        <a:t>المياه/الصرف الصحي/القمامة</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25</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21</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r" rtl="1">
                        <a:lnSpc>
                          <a:spcPct val="115000"/>
                        </a:lnSpc>
                        <a:spcAft>
                          <a:spcPts val="0"/>
                        </a:spcAft>
                      </a:pPr>
                      <a:r>
                        <a:rPr lang="ar-SA" sz="1400">
                          <a:effectLst/>
                        </a:rPr>
                        <a:t>ر.س.‏ 4</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r>
              <a:tr h="218010">
                <a:tc>
                  <a:txBody>
                    <a:bodyPr/>
                    <a:lstStyle/>
                    <a:p>
                      <a:pPr algn="ctr" rtl="1">
                        <a:lnSpc>
                          <a:spcPct val="115000"/>
                        </a:lnSpc>
                        <a:spcAft>
                          <a:spcPts val="0"/>
                        </a:spcAft>
                      </a:pPr>
                      <a:r>
                        <a:rPr lang="ar-SA" sz="1400">
                          <a:effectLst/>
                        </a:rPr>
                        <a:t>القنوات الفضائية</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75</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83</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l" rtl="0">
                        <a:lnSpc>
                          <a:spcPct val="115000"/>
                        </a:lnSpc>
                        <a:spcAft>
                          <a:spcPts val="0"/>
                        </a:spcAft>
                      </a:pPr>
                      <a:r>
                        <a:rPr lang="en-US" sz="1400">
                          <a:effectLst/>
                        </a:rPr>
                        <a:t>-</a:t>
                      </a:r>
                      <a:r>
                        <a:rPr lang="ar-SA" sz="1400">
                          <a:effectLst/>
                        </a:rPr>
                        <a:t>ر.س.‏ 8</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r>
              <a:tr h="221661">
                <a:tc>
                  <a:txBody>
                    <a:bodyPr/>
                    <a:lstStyle/>
                    <a:p>
                      <a:pPr algn="ctr" rtl="1">
                        <a:lnSpc>
                          <a:spcPct val="115000"/>
                        </a:lnSpc>
                        <a:spcAft>
                          <a:spcPts val="0"/>
                        </a:spcAft>
                      </a:pPr>
                      <a:r>
                        <a:rPr lang="ar-SA" sz="1400">
                          <a:effectLst/>
                        </a:rPr>
                        <a:t>الإنترنت</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60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60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r" rtl="1">
                        <a:lnSpc>
                          <a:spcPct val="115000"/>
                        </a:lnSpc>
                        <a:spcAft>
                          <a:spcPts val="0"/>
                        </a:spcAft>
                      </a:pPr>
                      <a:r>
                        <a:rPr lang="ar-SA" sz="1400">
                          <a:effectLst/>
                        </a:rPr>
                        <a:t>ر.س.‏ 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r>
              <a:tr h="216966">
                <a:tc>
                  <a:txBody>
                    <a:bodyPr/>
                    <a:lstStyle/>
                    <a:p>
                      <a:pPr algn="ctr" rtl="1">
                        <a:lnSpc>
                          <a:spcPct val="115000"/>
                        </a:lnSpc>
                        <a:spcAft>
                          <a:spcPts val="0"/>
                        </a:spcAft>
                      </a:pPr>
                      <a:r>
                        <a:rPr lang="ar-SA" sz="1400">
                          <a:effectLst/>
                        </a:rPr>
                        <a:t>الصيانة/الإصلاحات</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60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l" rtl="0">
                        <a:lnSpc>
                          <a:spcPct val="115000"/>
                        </a:lnSpc>
                        <a:spcAft>
                          <a:spcPts val="0"/>
                        </a:spcAft>
                      </a:pPr>
                      <a:r>
                        <a:rPr lang="en-US" sz="1400">
                          <a:effectLst/>
                        </a:rPr>
                        <a:t>-</a:t>
                      </a:r>
                      <a:r>
                        <a:rPr lang="ar-SA" sz="1400">
                          <a:effectLst/>
                        </a:rPr>
                        <a:t>ر.س.‏ 60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r>
              <a:tr h="205493">
                <a:tc>
                  <a:txBody>
                    <a:bodyPr/>
                    <a:lstStyle/>
                    <a:p>
                      <a:pPr algn="ctr" rtl="1">
                        <a:lnSpc>
                          <a:spcPct val="115000"/>
                        </a:lnSpc>
                        <a:spcAft>
                          <a:spcPts val="0"/>
                        </a:spcAft>
                      </a:pPr>
                      <a:r>
                        <a:rPr lang="ar-SA" sz="1400">
                          <a:effectLst/>
                        </a:rPr>
                        <a:t>رعاية الأطفال</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180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150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r" rtl="1">
                        <a:lnSpc>
                          <a:spcPct val="115000"/>
                        </a:lnSpc>
                        <a:spcAft>
                          <a:spcPts val="0"/>
                        </a:spcAft>
                      </a:pPr>
                      <a:r>
                        <a:rPr lang="ar-SA" sz="1400">
                          <a:effectLst/>
                        </a:rPr>
                        <a:t>ر.س.‏ 30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r>
              <a:tr h="215924">
                <a:tc>
                  <a:txBody>
                    <a:bodyPr/>
                    <a:lstStyle/>
                    <a:p>
                      <a:pPr algn="ctr" rtl="1">
                        <a:lnSpc>
                          <a:spcPct val="115000"/>
                        </a:lnSpc>
                        <a:spcAft>
                          <a:spcPts val="0"/>
                        </a:spcAft>
                      </a:pPr>
                      <a:r>
                        <a:rPr lang="ar-SA" sz="1400">
                          <a:effectLst/>
                        </a:rPr>
                        <a:t>الرسوم الدراسية</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250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250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r" rtl="1">
                        <a:lnSpc>
                          <a:spcPct val="115000"/>
                        </a:lnSpc>
                        <a:spcAft>
                          <a:spcPts val="0"/>
                        </a:spcAft>
                      </a:pPr>
                      <a:r>
                        <a:rPr lang="ar-SA" sz="1400">
                          <a:effectLst/>
                        </a:rPr>
                        <a:t>ر.س.‏ 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r>
              <a:tr h="219575">
                <a:tc>
                  <a:txBody>
                    <a:bodyPr/>
                    <a:lstStyle/>
                    <a:p>
                      <a:pPr algn="ctr" rtl="1">
                        <a:lnSpc>
                          <a:spcPct val="115000"/>
                        </a:lnSpc>
                        <a:spcAft>
                          <a:spcPts val="0"/>
                        </a:spcAft>
                      </a:pPr>
                      <a:r>
                        <a:rPr lang="ar-SA" sz="1400">
                          <a:effectLst/>
                        </a:rPr>
                        <a:t>الحيوانات الأليفة</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75</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80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l" rtl="0">
                        <a:lnSpc>
                          <a:spcPct val="115000"/>
                        </a:lnSpc>
                        <a:spcAft>
                          <a:spcPts val="0"/>
                        </a:spcAft>
                      </a:pPr>
                      <a:r>
                        <a:rPr lang="en-US" sz="1400">
                          <a:effectLst/>
                        </a:rPr>
                        <a:t>-</a:t>
                      </a:r>
                      <a:r>
                        <a:rPr lang="ar-SA" sz="1400">
                          <a:effectLst/>
                        </a:rPr>
                        <a:t>ر.س.‏ 5</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r>
              <a:tr h="214881">
                <a:tc>
                  <a:txBody>
                    <a:bodyPr/>
                    <a:lstStyle/>
                    <a:p>
                      <a:pPr algn="ctr" rtl="1">
                        <a:lnSpc>
                          <a:spcPct val="115000"/>
                        </a:lnSpc>
                        <a:spcAft>
                          <a:spcPts val="0"/>
                        </a:spcAft>
                      </a:pPr>
                      <a:r>
                        <a:rPr lang="ar-SA" sz="1400">
                          <a:effectLst/>
                        </a:rPr>
                        <a:t>وسائل النقل</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280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260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r" rtl="1">
                        <a:lnSpc>
                          <a:spcPct val="115000"/>
                        </a:lnSpc>
                        <a:spcAft>
                          <a:spcPts val="0"/>
                        </a:spcAft>
                      </a:pPr>
                      <a:r>
                        <a:rPr lang="ar-SA" sz="1400">
                          <a:effectLst/>
                        </a:rPr>
                        <a:t>ر.س.‏ 20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r>
              <a:tr h="218010">
                <a:tc>
                  <a:txBody>
                    <a:bodyPr/>
                    <a:lstStyle/>
                    <a:p>
                      <a:pPr algn="ctr" rtl="1">
                        <a:lnSpc>
                          <a:spcPct val="115000"/>
                        </a:lnSpc>
                        <a:spcAft>
                          <a:spcPts val="0"/>
                        </a:spcAft>
                      </a:pPr>
                      <a:r>
                        <a:rPr lang="ar-SA" sz="1400">
                          <a:effectLst/>
                        </a:rPr>
                        <a:t>الرعاية الشخصية</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75</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65</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r" rtl="1">
                        <a:lnSpc>
                          <a:spcPct val="115000"/>
                        </a:lnSpc>
                        <a:spcAft>
                          <a:spcPts val="0"/>
                        </a:spcAft>
                      </a:pPr>
                      <a:r>
                        <a:rPr lang="ar-SA" sz="1400">
                          <a:effectLst/>
                        </a:rPr>
                        <a:t>ر.س.‏ 10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r>
              <a:tr h="172739">
                <a:tc>
                  <a:txBody>
                    <a:bodyPr/>
                    <a:lstStyle/>
                    <a:p>
                      <a:pPr algn="ctr" rtl="1">
                        <a:lnSpc>
                          <a:spcPct val="115000"/>
                        </a:lnSpc>
                        <a:spcAft>
                          <a:spcPts val="0"/>
                        </a:spcAft>
                      </a:pPr>
                      <a:r>
                        <a:rPr lang="ar-SA" sz="1400">
                          <a:effectLst/>
                        </a:rPr>
                        <a:t>التأمين</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255</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255</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r" rtl="1">
                        <a:lnSpc>
                          <a:spcPct val="115000"/>
                        </a:lnSpc>
                        <a:spcAft>
                          <a:spcPts val="0"/>
                        </a:spcAft>
                      </a:pPr>
                      <a:r>
                        <a:rPr lang="ar-SA" sz="1400">
                          <a:effectLst/>
                        </a:rPr>
                        <a:t>ر.س.‏ 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r>
              <a:tr h="215924">
                <a:tc>
                  <a:txBody>
                    <a:bodyPr/>
                    <a:lstStyle/>
                    <a:p>
                      <a:pPr algn="ctr" rtl="1">
                        <a:lnSpc>
                          <a:spcPct val="115000"/>
                        </a:lnSpc>
                        <a:spcAft>
                          <a:spcPts val="0"/>
                        </a:spcAft>
                      </a:pPr>
                      <a:r>
                        <a:rPr lang="ar-SA" sz="1400">
                          <a:effectLst/>
                        </a:rPr>
                        <a:t>بطاقات الائتمان</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100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100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r" rtl="1">
                        <a:lnSpc>
                          <a:spcPct val="115000"/>
                        </a:lnSpc>
                        <a:spcAft>
                          <a:spcPts val="0"/>
                        </a:spcAft>
                      </a:pPr>
                      <a:r>
                        <a:rPr lang="ar-SA" sz="1400">
                          <a:effectLst/>
                        </a:rPr>
                        <a:t>ر.س.‏ 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r>
              <a:tr h="219053">
                <a:tc>
                  <a:txBody>
                    <a:bodyPr/>
                    <a:lstStyle/>
                    <a:p>
                      <a:pPr algn="ctr" rtl="1">
                        <a:lnSpc>
                          <a:spcPct val="115000"/>
                        </a:lnSpc>
                        <a:spcAft>
                          <a:spcPts val="0"/>
                        </a:spcAft>
                      </a:pPr>
                      <a:r>
                        <a:rPr lang="ar-SA" sz="1400">
                          <a:effectLst/>
                        </a:rPr>
                        <a:t>القروض</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r" rtl="1">
                        <a:lnSpc>
                          <a:spcPct val="115000"/>
                        </a:lnSpc>
                        <a:spcAft>
                          <a:spcPts val="0"/>
                        </a:spcAft>
                      </a:pPr>
                      <a:r>
                        <a:rPr lang="ar-SA" sz="1400">
                          <a:effectLst/>
                        </a:rPr>
                        <a:t>ر.س.‏ 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r>
              <a:tr h="207578">
                <a:tc>
                  <a:txBody>
                    <a:bodyPr/>
                    <a:lstStyle/>
                    <a:p>
                      <a:pPr algn="ctr" rtl="1">
                        <a:lnSpc>
                          <a:spcPct val="115000"/>
                        </a:lnSpc>
                        <a:spcAft>
                          <a:spcPts val="0"/>
                        </a:spcAft>
                      </a:pPr>
                      <a:r>
                        <a:rPr lang="ar-SA" sz="1400">
                          <a:effectLst/>
                        </a:rPr>
                        <a:t>الضرائب</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r" rtl="1">
                        <a:lnSpc>
                          <a:spcPct val="115000"/>
                        </a:lnSpc>
                        <a:spcAft>
                          <a:spcPts val="0"/>
                        </a:spcAft>
                      </a:pPr>
                      <a:r>
                        <a:rPr lang="ar-SA" sz="1400">
                          <a:effectLst/>
                        </a:rPr>
                        <a:t>ر.س.‏ 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r>
              <a:tr h="218010">
                <a:tc>
                  <a:txBody>
                    <a:bodyPr/>
                    <a:lstStyle/>
                    <a:p>
                      <a:pPr algn="ctr" rtl="1">
                        <a:lnSpc>
                          <a:spcPct val="115000"/>
                        </a:lnSpc>
                        <a:spcAft>
                          <a:spcPts val="0"/>
                        </a:spcAft>
                      </a:pPr>
                      <a:r>
                        <a:rPr lang="ar-SA" sz="1400">
                          <a:effectLst/>
                        </a:rPr>
                        <a:t>الهدايا/التبرعات</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150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150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r" rtl="1">
                        <a:lnSpc>
                          <a:spcPct val="115000"/>
                        </a:lnSpc>
                        <a:spcAft>
                          <a:spcPts val="0"/>
                        </a:spcAft>
                      </a:pPr>
                      <a:r>
                        <a:rPr lang="ar-SA" sz="1400">
                          <a:effectLst/>
                        </a:rPr>
                        <a:t>ر.س.‏ 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r>
              <a:tr h="213837">
                <a:tc>
                  <a:txBody>
                    <a:bodyPr/>
                    <a:lstStyle/>
                    <a:p>
                      <a:pPr algn="ctr" rtl="1">
                        <a:lnSpc>
                          <a:spcPct val="115000"/>
                        </a:lnSpc>
                        <a:spcAft>
                          <a:spcPts val="0"/>
                        </a:spcAft>
                      </a:pPr>
                      <a:r>
                        <a:rPr lang="ar-SA" sz="1400">
                          <a:effectLst/>
                        </a:rPr>
                        <a:t>المدخرات</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225</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225</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r" rtl="1">
                        <a:lnSpc>
                          <a:spcPct val="115000"/>
                        </a:lnSpc>
                        <a:spcAft>
                          <a:spcPts val="0"/>
                        </a:spcAft>
                      </a:pPr>
                      <a:r>
                        <a:rPr lang="ar-SA" sz="1400">
                          <a:effectLst/>
                        </a:rPr>
                        <a:t>ر.س.‏ 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r>
              <a:tr h="172739">
                <a:tc>
                  <a:txBody>
                    <a:bodyPr/>
                    <a:lstStyle/>
                    <a:p>
                      <a:pPr algn="ctr" rtl="1">
                        <a:lnSpc>
                          <a:spcPct val="115000"/>
                        </a:lnSpc>
                        <a:spcAft>
                          <a:spcPts val="0"/>
                        </a:spcAft>
                      </a:pPr>
                      <a:r>
                        <a:rPr lang="ar-SA" sz="1400">
                          <a:effectLst/>
                        </a:rPr>
                        <a:t>غير ذلك</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r" rtl="1">
                        <a:lnSpc>
                          <a:spcPct val="115000"/>
                        </a:lnSpc>
                        <a:spcAft>
                          <a:spcPts val="0"/>
                        </a:spcAft>
                      </a:pPr>
                      <a:r>
                        <a:rPr lang="ar-SA" sz="1400">
                          <a:effectLst/>
                        </a:rPr>
                        <a:t>ر.س.‏ 0</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r>
              <a:tr h="312933">
                <a:tc>
                  <a:txBody>
                    <a:bodyPr/>
                    <a:lstStyle/>
                    <a:p>
                      <a:pPr algn="ctr" rtl="1">
                        <a:lnSpc>
                          <a:spcPct val="115000"/>
                        </a:lnSpc>
                        <a:spcAft>
                          <a:spcPts val="0"/>
                        </a:spcAft>
                      </a:pPr>
                      <a:r>
                        <a:rPr lang="ar-SA" sz="1400">
                          <a:effectLst/>
                        </a:rPr>
                        <a:t>إجمالي المصروفات</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3,603</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ctr" rtl="1">
                        <a:lnSpc>
                          <a:spcPct val="115000"/>
                        </a:lnSpc>
                        <a:spcAft>
                          <a:spcPts val="0"/>
                        </a:spcAft>
                      </a:pPr>
                      <a:r>
                        <a:rPr lang="ar-SA" sz="1400">
                          <a:effectLst/>
                        </a:rPr>
                        <a:t>ر.س.‏ 3,655</a:t>
                      </a:r>
                      <a:endParaRPr lang="en-US" sz="1400">
                        <a:solidFill>
                          <a:srgbClr val="5F497A"/>
                        </a:solidFill>
                        <a:effectLst/>
                        <a:latin typeface="Traditional Arabic" pitchFamily="18" charset="-78"/>
                        <a:ea typeface="Calibri"/>
                        <a:cs typeface="Traditional Arabic" pitchFamily="18" charset="-78"/>
                      </a:endParaRPr>
                    </a:p>
                  </a:txBody>
                  <a:tcPr marL="53105" marR="53105" marT="0" marB="0"/>
                </a:tc>
                <a:tc>
                  <a:txBody>
                    <a:bodyPr/>
                    <a:lstStyle/>
                    <a:p>
                      <a:pPr indent="304800" algn="l" rtl="0">
                        <a:lnSpc>
                          <a:spcPct val="115000"/>
                        </a:lnSpc>
                        <a:spcAft>
                          <a:spcPts val="0"/>
                        </a:spcAft>
                      </a:pPr>
                      <a:r>
                        <a:rPr lang="en-US" sz="1400" dirty="0">
                          <a:effectLst/>
                        </a:rPr>
                        <a:t>-</a:t>
                      </a:r>
                      <a:r>
                        <a:rPr lang="ar-SA" sz="1400" dirty="0">
                          <a:effectLst/>
                        </a:rPr>
                        <a:t>ر.س.‏ 52</a:t>
                      </a:r>
                      <a:endParaRPr lang="en-US" sz="1400" dirty="0">
                        <a:solidFill>
                          <a:srgbClr val="5F497A"/>
                        </a:solidFill>
                        <a:effectLst/>
                        <a:latin typeface="Traditional Arabic" pitchFamily="18" charset="-78"/>
                        <a:ea typeface="Calibri"/>
                        <a:cs typeface="Traditional Arabic" pitchFamily="18" charset="-78"/>
                      </a:endParaRPr>
                    </a:p>
                  </a:txBody>
                  <a:tcPr marL="53105" marR="53105" marT="0" marB="0"/>
                </a:tc>
              </a:tr>
            </a:tbl>
          </a:graphicData>
        </a:graphic>
      </p:graphicFrame>
    </p:spTree>
    <p:extLst>
      <p:ext uri="{BB962C8B-B14F-4D97-AF65-F5344CB8AC3E}">
        <p14:creationId xmlns:p14="http://schemas.microsoft.com/office/powerpoint/2010/main" val="8133421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tretch>
            <a:fillRect/>
          </a:stretch>
        </p:blipFill>
        <p:spPr>
          <a:xfrm>
            <a:off x="1346200" y="693057"/>
            <a:ext cx="6629400" cy="2819400"/>
          </a:xfrm>
          <a:prstGeom prst="rect">
            <a:avLst/>
          </a:prstGeom>
        </p:spPr>
      </p:pic>
      <p:sp>
        <p:nvSpPr>
          <p:cNvPr id="3" name="Rectangle 2"/>
          <p:cNvSpPr/>
          <p:nvPr/>
        </p:nvSpPr>
        <p:spPr>
          <a:xfrm>
            <a:off x="1346200" y="3955143"/>
            <a:ext cx="6730999" cy="156966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lvl="0" algn="just" rtl="1">
              <a:spcAft>
                <a:spcPts val="600"/>
              </a:spcAft>
              <a:buClr>
                <a:srgbClr val="943634"/>
              </a:buClr>
              <a:buSzPts val="1600"/>
              <a:tabLst>
                <a:tab pos="228600" algn="l"/>
              </a:tabLst>
            </a:pPr>
            <a:r>
              <a:rPr lang="ar-SA" sz="2400" b="1" dirty="0">
                <a:ea typeface="Times New Roman"/>
                <a:cs typeface="Traditional Arabic"/>
              </a:rPr>
              <a:t>ولحساب التدفق النقدي لهذه الأسرة يتم المقارنة بين المتوقع والفعلي لإجمالي الدخل والمقارنة بين المتوقع والفعلي للمصروفات الشهرية وكان الناتج وفق الجدول أعلاه نقص في التدفقات النقدية بمقدار 252 ريال الفعلي عن التقديري. </a:t>
            </a:r>
            <a:endParaRPr lang="en-US" sz="2400" dirty="0">
              <a:effectLst/>
            </a:endParaRPr>
          </a:p>
        </p:txBody>
      </p:sp>
    </p:spTree>
    <p:extLst>
      <p:ext uri="{BB962C8B-B14F-4D97-AF65-F5344CB8AC3E}">
        <p14:creationId xmlns:p14="http://schemas.microsoft.com/office/powerpoint/2010/main" val="2742605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solidFill>
                <a:prstClr val="black"/>
              </a:solidFill>
            </a:endParaRPr>
          </a:p>
        </p:txBody>
      </p:sp>
      <p:pic>
        <p:nvPicPr>
          <p:cNvPr id="8193" name="Picture 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438399"/>
            <a:ext cx="5811838" cy="35909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2392557" y="786081"/>
            <a:ext cx="4358886"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rtl="1" fontAlgn="base">
              <a:spcBef>
                <a:spcPct val="0"/>
              </a:spcBef>
              <a:spcAft>
                <a:spcPct val="0"/>
              </a:spcAft>
            </a:pPr>
            <a:r>
              <a:rPr lang="ar-EG" sz="8000" b="1" dirty="0" smtClean="0">
                <a:solidFill>
                  <a:srgbClr val="D99594"/>
                </a:solidFill>
                <a:latin typeface="Traditional Arabic" pitchFamily="18" charset="-78"/>
                <a:cs typeface="Traditional Arabic" pitchFamily="18" charset="-78"/>
              </a:rPr>
              <a:t>إستراحة تدريبية</a:t>
            </a:r>
            <a:endParaRPr lang="ar-EG" sz="2000" dirty="0" smtClean="0">
              <a:solidFill>
                <a:prstClr val="black"/>
              </a:solidFill>
              <a:latin typeface="Arial" pitchFamily="34" charset="0"/>
            </a:endParaRPr>
          </a:p>
        </p:txBody>
      </p:sp>
    </p:spTree>
    <p:extLst>
      <p:ext uri="{BB962C8B-B14F-4D97-AF65-F5344CB8AC3E}">
        <p14:creationId xmlns:p14="http://schemas.microsoft.com/office/powerpoint/2010/main" val="31827407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596964862"/>
              </p:ext>
            </p:extLst>
          </p:nvPr>
        </p:nvGraphicFramePr>
        <p:xfrm>
          <a:off x="874202" y="2209800"/>
          <a:ext cx="7507798"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Hexagon 4"/>
          <p:cNvSpPr/>
          <p:nvPr/>
        </p:nvSpPr>
        <p:spPr>
          <a:xfrm>
            <a:off x="1905001" y="228600"/>
            <a:ext cx="5257799" cy="1752599"/>
          </a:xfrm>
          <a:prstGeom prst="hexagon">
            <a:avLst/>
          </a:prstGeom>
          <a:ln/>
        </p:spPr>
        <p:style>
          <a:lnRef idx="1">
            <a:schemeClr val="accent2"/>
          </a:lnRef>
          <a:fillRef idx="2">
            <a:schemeClr val="accent2"/>
          </a:fillRef>
          <a:effectRef idx="1">
            <a:schemeClr val="accent2"/>
          </a:effectRef>
          <a:fontRef idx="minor">
            <a:schemeClr val="dk1"/>
          </a:fontRef>
        </p:style>
        <p:txBody>
          <a:bodyPr rtlCol="1" anchor="ctr"/>
          <a:lstStyle/>
          <a:p>
            <a:pPr algn="ctr" rtl="1">
              <a:lnSpc>
                <a:spcPct val="115000"/>
              </a:lnSpc>
              <a:spcAft>
                <a:spcPts val="1000"/>
              </a:spcAft>
            </a:pPr>
            <a:r>
              <a:rPr lang="ar-EG" sz="3600" b="1" kern="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raditional Arabic" pitchFamily="18" charset="-78"/>
                <a:ea typeface="Calibri"/>
                <a:cs typeface="Traditional Arabic" pitchFamily="18" charset="-78"/>
              </a:rPr>
              <a:t>الجلسة التدريبية الثانية</a:t>
            </a:r>
          </a:p>
          <a:p>
            <a:pPr algn="ctr" rtl="1">
              <a:lnSpc>
                <a:spcPct val="115000"/>
              </a:lnSpc>
              <a:spcAft>
                <a:spcPts val="1000"/>
              </a:spcAft>
            </a:pPr>
            <a:r>
              <a:rPr lang="ar-EG"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a typeface="Times New Roman"/>
                <a:cs typeface="Traditional Arabic"/>
              </a:rPr>
              <a:t>التنوع في الإستثمار </a:t>
            </a:r>
            <a:endParaRPr lang="en-US" sz="4000" b="1" kern="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raditional Arabic" pitchFamily="18" charset="-78"/>
              <a:ea typeface="Calibri"/>
              <a:cs typeface="Traditional Arabic" pitchFamily="18" charset="-78"/>
            </a:endParaRPr>
          </a:p>
        </p:txBody>
      </p:sp>
    </p:spTree>
    <p:extLst>
      <p:ext uri="{BB962C8B-B14F-4D97-AF65-F5344CB8AC3E}">
        <p14:creationId xmlns:p14="http://schemas.microsoft.com/office/powerpoint/2010/main" val="416001396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457200"/>
            <a:ext cx="4872507" cy="1233714"/>
          </a:xfrm>
          <a:prstGeom prst="rect">
            <a:avLst/>
          </a:prstGeom>
          <a:ln/>
        </p:spPr>
        <p:style>
          <a:lnRef idx="0">
            <a:schemeClr val="accent4"/>
          </a:lnRef>
          <a:fillRef idx="3">
            <a:schemeClr val="accent4"/>
          </a:fillRef>
          <a:effectRef idx="3">
            <a:schemeClr val="accent4"/>
          </a:effectRef>
          <a:fontRef idx="minor">
            <a:schemeClr val="lt1"/>
          </a:fontRef>
        </p:style>
        <p:txBody>
          <a:bodyPr rtlCol="1" anchor="ctr"/>
          <a:lstStyle/>
          <a:p>
            <a:pPr lvl="0" algn="ctr" rtl="1">
              <a:lnSpc>
                <a:spcPct val="115000"/>
              </a:lnSpc>
              <a:spcAft>
                <a:spcPts val="1000"/>
              </a:spcAft>
            </a:pPr>
            <a:r>
              <a:rPr lang="ar-SA" sz="4000" b="1" dirty="0">
                <a:ln w="18415" cmpd="sng">
                  <a:solidFill>
                    <a:srgbClr val="FFFFFF"/>
                  </a:solidFill>
                  <a:prstDash val="solid"/>
                </a:ln>
                <a:solidFill>
                  <a:srgbClr val="FFFFFF"/>
                </a:solidFill>
                <a:effectLst>
                  <a:outerShdw blurRad="63500" dir="3600000" algn="tl" rotWithShape="0">
                    <a:srgbClr val="000000">
                      <a:alpha val="70000"/>
                    </a:srgbClr>
                  </a:outerShdw>
                </a:effectLst>
                <a:ea typeface="Calibri"/>
                <a:cs typeface="Traditional Arabic"/>
              </a:rPr>
              <a:t>وزير مالية الإسراف المحترف</a:t>
            </a:r>
            <a:endParaRPr lang="en-US" sz="1600" b="1" dirty="0">
              <a:ln w="18415" cmpd="sng">
                <a:solidFill>
                  <a:srgbClr val="FFFFFF"/>
                </a:solidFill>
                <a:prstDash val="solid"/>
              </a:ln>
              <a:solidFill>
                <a:srgbClr val="FFFFFF"/>
              </a:solidFill>
              <a:effectLst>
                <a:outerShdw blurRad="63500" dir="3600000" algn="tl" rotWithShape="0">
                  <a:srgbClr val="000000">
                    <a:alpha val="70000"/>
                  </a:srgbClr>
                </a:outerShdw>
              </a:effectLst>
              <a:ea typeface="Calibri"/>
              <a:cs typeface="Arial"/>
            </a:endParaRPr>
          </a:p>
        </p:txBody>
      </p:sp>
      <p:graphicFrame>
        <p:nvGraphicFramePr>
          <p:cNvPr id="3" name="Diagram 2"/>
          <p:cNvGraphicFramePr/>
          <p:nvPr>
            <p:extLst>
              <p:ext uri="{D42A27DB-BD31-4B8C-83A1-F6EECF244321}">
                <p14:modId xmlns:p14="http://schemas.microsoft.com/office/powerpoint/2010/main" val="2751663895"/>
              </p:ext>
            </p:extLst>
          </p:nvPr>
        </p:nvGraphicFramePr>
        <p:xfrm>
          <a:off x="457200" y="2819400"/>
          <a:ext cx="8305800" cy="381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3962400" y="1905000"/>
            <a:ext cx="4621778" cy="658642"/>
          </a:xfrm>
          <a:prstGeom prst="rect">
            <a:avLst/>
          </a:prstGeom>
        </p:spPr>
        <p:txBody>
          <a:bodyPr wrap="none">
            <a:spAutoFit/>
          </a:bodyPr>
          <a:lstStyle/>
          <a:p>
            <a:pPr algn="just" rtl="1">
              <a:lnSpc>
                <a:spcPct val="115000"/>
              </a:lnSpc>
              <a:spcAft>
                <a:spcPts val="600"/>
              </a:spcAft>
            </a:pPr>
            <a:r>
              <a:rPr lang="ar-SA" sz="3200" b="1" dirty="0">
                <a:solidFill>
                  <a:srgbClr val="365F91"/>
                </a:solidFill>
                <a:ea typeface="Times New Roman"/>
                <a:cs typeface="Traditional Arabic"/>
              </a:rPr>
              <a:t>كيف نصنع وزير مالية الأسرة المحترف؟</a:t>
            </a:r>
            <a:endParaRPr lang="en-US" sz="1400" dirty="0">
              <a:ea typeface="Calibri"/>
              <a:cs typeface="Arial"/>
            </a:endParaRPr>
          </a:p>
        </p:txBody>
      </p:sp>
    </p:spTree>
    <p:extLst>
      <p:ext uri="{BB962C8B-B14F-4D97-AF65-F5344CB8AC3E}">
        <p14:creationId xmlns:p14="http://schemas.microsoft.com/office/powerpoint/2010/main" val="108062425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9220" y="609600"/>
            <a:ext cx="3884397" cy="658642"/>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lvl="0" algn="just" rtl="1">
              <a:lnSpc>
                <a:spcPct val="115000"/>
              </a:lnSpc>
              <a:spcAft>
                <a:spcPts val="600"/>
              </a:spcAft>
            </a:pPr>
            <a:r>
              <a:rPr lang="ar-EG" sz="3200" b="1" u="sng"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Times New Roman"/>
                <a:cs typeface="Traditional Arabic"/>
              </a:rPr>
              <a:t>نصائح هامة لوزير مالية الأسرة: </a:t>
            </a:r>
            <a:endParaRPr lang="en-US" sz="1400" b="1" u="sng"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Calibri"/>
              <a:cs typeface="Arial"/>
            </a:endParaRPr>
          </a:p>
        </p:txBody>
      </p:sp>
      <p:graphicFrame>
        <p:nvGraphicFramePr>
          <p:cNvPr id="3" name="Diagram 2"/>
          <p:cNvGraphicFramePr/>
          <p:nvPr>
            <p:extLst>
              <p:ext uri="{D42A27DB-BD31-4B8C-83A1-F6EECF244321}">
                <p14:modId xmlns:p14="http://schemas.microsoft.com/office/powerpoint/2010/main" val="2340112038"/>
              </p:ext>
            </p:extLst>
          </p:nvPr>
        </p:nvGraphicFramePr>
        <p:xfrm>
          <a:off x="589607" y="1524000"/>
          <a:ext cx="82296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82758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Box 1"/>
          <p:cNvSpPr txBox="1"/>
          <p:nvPr/>
        </p:nvSpPr>
        <p:spPr>
          <a:xfrm>
            <a:off x="-2362199" y="1447800"/>
            <a:ext cx="184730" cy="369332"/>
          </a:xfrm>
          <a:prstGeom prst="rect">
            <a:avLst/>
          </a:prstGeom>
          <a:noFill/>
        </p:spPr>
        <p:txBody>
          <a:bodyPr wrap="none" rtlCol="1">
            <a:spAutoFit/>
          </a:bodyPr>
          <a:lstStyle/>
          <a:p>
            <a:endParaRPr lang="ar-EG" dirty="0">
              <a:solidFill>
                <a:prstClr val="black"/>
              </a:solidFill>
            </a:endParaRPr>
          </a:p>
        </p:txBody>
      </p:sp>
      <p:sp>
        <p:nvSpPr>
          <p:cNvPr id="4" name="Rectangle 3"/>
          <p:cNvSpPr/>
          <p:nvPr/>
        </p:nvSpPr>
        <p:spPr>
          <a:xfrm>
            <a:off x="4582886" y="533400"/>
            <a:ext cx="4264309" cy="729430"/>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algn="just" rtl="1">
              <a:lnSpc>
                <a:spcPct val="115000"/>
              </a:lnSpc>
              <a:spcAft>
                <a:spcPts val="600"/>
              </a:spcAft>
            </a:pPr>
            <a:r>
              <a:rPr lang="ar-SA" sz="3600" b="1" dirty="0">
                <a:solidFill>
                  <a:srgbClr val="0070C0"/>
                </a:solidFill>
                <a:ea typeface="Times New Roman"/>
                <a:cs typeface="Traditional Arabic"/>
              </a:rPr>
              <a:t>دوافع عدم وضع ميزانية للأسرة</a:t>
            </a:r>
            <a:r>
              <a:rPr lang="ar-SA" sz="3600" b="1" dirty="0">
                <a:ea typeface="Times New Roman"/>
                <a:cs typeface="Traditional Arabic"/>
              </a:rPr>
              <a:t>: </a:t>
            </a:r>
            <a:endParaRPr lang="en-US" sz="3600" dirty="0">
              <a:ea typeface="Calibri"/>
              <a:cs typeface="Arial"/>
            </a:endParaRPr>
          </a:p>
        </p:txBody>
      </p:sp>
      <p:sp>
        <p:nvSpPr>
          <p:cNvPr id="5" name="Rectangle 4"/>
          <p:cNvSpPr/>
          <p:nvPr/>
        </p:nvSpPr>
        <p:spPr>
          <a:xfrm>
            <a:off x="873454" y="1632466"/>
            <a:ext cx="8019143" cy="2800767"/>
          </a:xfrm>
          <a:prstGeom prst="rect">
            <a:avLst/>
          </a:prstGeom>
        </p:spPr>
        <p:txBody>
          <a:bodyPr wrap="square">
            <a:spAutoFit/>
          </a:bodyPr>
          <a:lstStyle/>
          <a:p>
            <a:pPr marL="342900" lvl="0" indent="-342900" algn="just" rtl="1">
              <a:lnSpc>
                <a:spcPct val="115000"/>
              </a:lnSpc>
              <a:spcAft>
                <a:spcPts val="600"/>
              </a:spcAft>
              <a:buClr>
                <a:srgbClr val="365F91"/>
              </a:buClr>
              <a:buSzPts val="1800"/>
              <a:buFont typeface="Wingdings"/>
              <a:buChar char=""/>
              <a:tabLst>
                <a:tab pos="228600" algn="l"/>
              </a:tabLst>
            </a:pPr>
            <a:r>
              <a:rPr lang="ar-SA" sz="2800" b="1" dirty="0">
                <a:latin typeface="Traditional Arabic" pitchFamily="18" charset="-78"/>
                <a:ea typeface="Times New Roman"/>
                <a:cs typeface="Traditional Arabic" pitchFamily="18" charset="-78"/>
              </a:rPr>
              <a:t>سلوك نمط معيشي محدد للأفراد أو الأسر</a:t>
            </a:r>
            <a:r>
              <a:rPr lang="ar-SA" sz="2800" b="1" dirty="0" smtClean="0">
                <a:latin typeface="Traditional Arabic" pitchFamily="18" charset="-78"/>
                <a:ea typeface="Times New Roman"/>
                <a:cs typeface="Traditional Arabic" pitchFamily="18" charset="-78"/>
              </a:rPr>
              <a:t>.</a:t>
            </a:r>
            <a:endParaRPr lang="en-US" sz="2800" b="1" dirty="0">
              <a:latin typeface="Traditional Arabic" pitchFamily="18" charset="-78"/>
              <a:ea typeface="Calibri"/>
              <a:cs typeface="Traditional Arabic" pitchFamily="18" charset="-78"/>
            </a:endParaRPr>
          </a:p>
          <a:p>
            <a:pPr marL="342900" lvl="0" indent="-342900" algn="just" rtl="1">
              <a:lnSpc>
                <a:spcPct val="115000"/>
              </a:lnSpc>
              <a:spcAft>
                <a:spcPts val="600"/>
              </a:spcAft>
              <a:buClr>
                <a:srgbClr val="365F91"/>
              </a:buClr>
              <a:buSzPts val="1800"/>
              <a:buFont typeface="Wingdings"/>
              <a:buChar char=""/>
              <a:tabLst>
                <a:tab pos="228600" algn="l"/>
              </a:tabLst>
            </a:pPr>
            <a:r>
              <a:rPr lang="ar-SA" sz="2800" b="1" dirty="0">
                <a:latin typeface="Traditional Arabic" pitchFamily="18" charset="-78"/>
                <a:ea typeface="Times New Roman"/>
                <a:cs typeface="Traditional Arabic" pitchFamily="18" charset="-78"/>
              </a:rPr>
              <a:t>عدم امتلاك مهارات الرياضيات المناسبة لعمل الميزانية الدقيقة</a:t>
            </a:r>
            <a:r>
              <a:rPr lang="ar-SA" sz="2800" b="1" dirty="0" smtClean="0">
                <a:latin typeface="Traditional Arabic" pitchFamily="18" charset="-78"/>
                <a:ea typeface="Times New Roman"/>
                <a:cs typeface="Traditional Arabic" pitchFamily="18" charset="-78"/>
              </a:rPr>
              <a:t>.</a:t>
            </a:r>
            <a:endParaRPr lang="en-US" sz="2800" b="1" dirty="0">
              <a:latin typeface="Traditional Arabic" pitchFamily="18" charset="-78"/>
              <a:ea typeface="Calibri"/>
              <a:cs typeface="Traditional Arabic" pitchFamily="18" charset="-78"/>
            </a:endParaRPr>
          </a:p>
          <a:p>
            <a:pPr marL="342900" lvl="0" indent="-342900" algn="just" rtl="1">
              <a:lnSpc>
                <a:spcPct val="115000"/>
              </a:lnSpc>
              <a:spcAft>
                <a:spcPts val="600"/>
              </a:spcAft>
              <a:buClr>
                <a:srgbClr val="365F91"/>
              </a:buClr>
              <a:buSzPts val="1800"/>
              <a:buFont typeface="Wingdings"/>
              <a:buChar char=""/>
              <a:tabLst>
                <a:tab pos="228600" algn="l"/>
              </a:tabLst>
            </a:pPr>
            <a:r>
              <a:rPr lang="ar-SA" sz="2800" b="1" dirty="0">
                <a:latin typeface="Traditional Arabic" pitchFamily="18" charset="-78"/>
                <a:ea typeface="Times New Roman"/>
                <a:cs typeface="Traditional Arabic" pitchFamily="18" charset="-78"/>
              </a:rPr>
              <a:t>وجود الوظائف الآمنة التي تجعل رب الأسرة يركن إلى الإنفاق دون وجود محددات. </a:t>
            </a:r>
            <a:endParaRPr lang="en-US" sz="2800" b="1" dirty="0">
              <a:latin typeface="Traditional Arabic" pitchFamily="18" charset="-78"/>
              <a:ea typeface="Calibri"/>
              <a:cs typeface="Traditional Arabic" pitchFamily="18" charset="-78"/>
            </a:endParaRPr>
          </a:p>
          <a:p>
            <a:pPr marL="342900" lvl="0" indent="-342900" algn="just" rtl="1">
              <a:lnSpc>
                <a:spcPct val="115000"/>
              </a:lnSpc>
              <a:spcAft>
                <a:spcPts val="600"/>
              </a:spcAft>
              <a:buClr>
                <a:srgbClr val="365F91"/>
              </a:buClr>
              <a:buSzPts val="1800"/>
              <a:buFont typeface="Wingdings"/>
              <a:buChar char=""/>
              <a:tabLst>
                <a:tab pos="228600" algn="l"/>
              </a:tabLst>
            </a:pPr>
            <a:r>
              <a:rPr lang="ar-SA" sz="2800" b="1" dirty="0">
                <a:latin typeface="Traditional Arabic" pitchFamily="18" charset="-78"/>
                <a:ea typeface="Times New Roman"/>
                <a:cs typeface="Traditional Arabic" pitchFamily="18" charset="-78"/>
              </a:rPr>
              <a:t>تخفيف العبء النفسي على المُنفق وفق ما يعتقده بعض الناس.</a:t>
            </a:r>
            <a:endParaRPr lang="en-US" sz="2800" b="1" dirty="0">
              <a:latin typeface="Traditional Arabic" pitchFamily="18" charset="-78"/>
              <a:ea typeface="Calibri"/>
              <a:cs typeface="Traditional Arabic" pitchFamily="18" charset="-78"/>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2996" y="4648200"/>
            <a:ext cx="3200400" cy="19789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6312405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3953204616"/>
              </p:ext>
            </p:extLst>
          </p:nvPr>
        </p:nvGraphicFramePr>
        <p:xfrm>
          <a:off x="154297" y="2514600"/>
          <a:ext cx="8763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4161674" y="1705428"/>
            <a:ext cx="4621778" cy="658642"/>
          </a:xfrm>
          <a:prstGeom prst="rect">
            <a:avLst/>
          </a:prstGeom>
        </p:spPr>
        <p:txBody>
          <a:bodyPr wrap="none">
            <a:spAutoFit/>
          </a:bodyPr>
          <a:lstStyle/>
          <a:p>
            <a:pPr algn="just" rtl="1">
              <a:lnSpc>
                <a:spcPct val="115000"/>
              </a:lnSpc>
              <a:spcAft>
                <a:spcPts val="600"/>
              </a:spcAft>
            </a:pPr>
            <a:r>
              <a:rPr lang="ar-SA" sz="3200" b="1" u="sng" dirty="0">
                <a:solidFill>
                  <a:schemeClr val="accent2">
                    <a:lumMod val="75000"/>
                  </a:schemeClr>
                </a:solidFill>
                <a:ea typeface="Times New Roman"/>
                <a:cs typeface="Traditional Arabic"/>
              </a:rPr>
              <a:t>كيف نصنع وزير مالية الأسرة المحترف؟</a:t>
            </a:r>
            <a:endParaRPr lang="en-US" sz="1400" u="sng" dirty="0">
              <a:solidFill>
                <a:schemeClr val="accent2">
                  <a:lumMod val="75000"/>
                </a:schemeClr>
              </a:solidFill>
              <a:ea typeface="Calibri"/>
              <a:cs typeface="Arial"/>
            </a:endParaRPr>
          </a:p>
        </p:txBody>
      </p:sp>
      <p:sp>
        <p:nvSpPr>
          <p:cNvPr id="5" name="Rectangle 4"/>
          <p:cNvSpPr/>
          <p:nvPr/>
        </p:nvSpPr>
        <p:spPr>
          <a:xfrm>
            <a:off x="4027022" y="658629"/>
            <a:ext cx="4891083" cy="72943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lgn="just" rtl="1">
              <a:lnSpc>
                <a:spcPct val="115000"/>
              </a:lnSpc>
              <a:spcAft>
                <a:spcPts val="600"/>
              </a:spcAft>
            </a:pPr>
            <a:r>
              <a:rPr lang="ar-EG"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Times New Roman"/>
                <a:cs typeface="Traditional Arabic"/>
              </a:rPr>
              <a:t>الإدارة المالية الرشيدة لميزانية الأسرة:</a:t>
            </a:r>
            <a:endParaRPr lang="en-US"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Calibri"/>
              <a:cs typeface="Arial"/>
            </a:endParaRPr>
          </a:p>
        </p:txBody>
      </p:sp>
    </p:spTree>
    <p:extLst>
      <p:ext uri="{BB962C8B-B14F-4D97-AF65-F5344CB8AC3E}">
        <p14:creationId xmlns:p14="http://schemas.microsoft.com/office/powerpoint/2010/main" val="28539339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lowchart: Document 9"/>
          <p:cNvSpPr/>
          <p:nvPr/>
        </p:nvSpPr>
        <p:spPr>
          <a:xfrm>
            <a:off x="2362199" y="609600"/>
            <a:ext cx="4822371" cy="2514600"/>
          </a:xfrm>
          <a:prstGeom prst="flowChartDocumen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EG" sz="4000" b="1" cap="all" dirty="0">
                <a:ln>
                  <a:noFill/>
                </a:ln>
                <a:gradFill>
                  <a:gsLst>
                    <a:gs pos="0">
                      <a:srgbClr val="7293C9"/>
                    </a:gs>
                    <a:gs pos="49000">
                      <a:srgbClr val="4B78BB"/>
                    </a:gs>
                    <a:gs pos="50000">
                      <a:srgbClr val="3268A9"/>
                    </a:gs>
                    <a:gs pos="92000">
                      <a:srgbClr val="2F5C92"/>
                    </a:gs>
                    <a:gs pos="100000">
                      <a:srgbClr val="2E5B90"/>
                    </a:gs>
                  </a:gsLst>
                  <a:lin ang="5400000" scaled="0"/>
                </a:gradFill>
                <a:effectLst>
                  <a:reflection blurRad="12700" stA="50000" endPos="50000" dist="5004" dir="5400000" sy="-100000"/>
                </a:effectLst>
                <a:latin typeface="Calibri"/>
                <a:ea typeface="Calibri"/>
                <a:cs typeface="Traditional Arabic"/>
              </a:rPr>
              <a:t>الوحدة التدريبية الأولي</a:t>
            </a:r>
            <a:endParaRPr lang="en-US" sz="4000" dirty="0">
              <a:effectLst/>
              <a:latin typeface="Calibri"/>
              <a:ea typeface="Calibri"/>
              <a:cs typeface="Arial"/>
            </a:endParaRPr>
          </a:p>
          <a:p>
            <a:pPr algn="ctr" rtl="1">
              <a:lnSpc>
                <a:spcPct val="115000"/>
              </a:lnSpc>
              <a:spcAft>
                <a:spcPts val="1000"/>
              </a:spcAft>
            </a:pPr>
            <a:r>
              <a:rPr lang="ar-EG" sz="4400" b="1" cap="all" dirty="0">
                <a:ln>
                  <a:noFill/>
                </a:ln>
                <a:gradFill>
                  <a:gsLst>
                    <a:gs pos="0">
                      <a:srgbClr val="7293C9"/>
                    </a:gs>
                    <a:gs pos="49000">
                      <a:srgbClr val="4B78BB"/>
                    </a:gs>
                    <a:gs pos="50000">
                      <a:srgbClr val="3268A9"/>
                    </a:gs>
                    <a:gs pos="92000">
                      <a:srgbClr val="2F5C92"/>
                    </a:gs>
                    <a:gs pos="100000">
                      <a:srgbClr val="2E5B90"/>
                    </a:gs>
                  </a:gsLst>
                  <a:lin ang="5400000" scaled="0"/>
                </a:gradFill>
                <a:effectLst>
                  <a:reflection blurRad="12700" stA="50000" endPos="50000" dist="5004" dir="5400000" sy="-100000"/>
                </a:effectLst>
                <a:latin typeface="Calibri"/>
                <a:ea typeface="Calibri"/>
                <a:cs typeface="Traditional Arabic"/>
              </a:rPr>
              <a:t>السلوكيات المالية للأسرة</a:t>
            </a:r>
            <a:endParaRPr lang="en-US" sz="4400" dirty="0">
              <a:effectLst/>
              <a:latin typeface="Calibri"/>
              <a:ea typeface="Calibri"/>
              <a:cs typeface="Arial"/>
            </a:endParaRPr>
          </a:p>
        </p:txBody>
      </p:sp>
      <p:pic>
        <p:nvPicPr>
          <p:cNvPr id="11" name="Picture 10"/>
          <p:cNvPicPr/>
          <p:nvPr/>
        </p:nvPicPr>
        <p:blipFill>
          <a:blip r:embed="rId2">
            <a:extLst>
              <a:ext uri="{28A0092B-C50C-407E-A947-70E740481C1C}">
                <a14:useLocalDpi xmlns:a14="http://schemas.microsoft.com/office/drawing/2010/main" val="0"/>
              </a:ext>
            </a:extLst>
          </a:blip>
          <a:stretch>
            <a:fillRect/>
          </a:stretch>
        </p:blipFill>
        <p:spPr>
          <a:xfrm>
            <a:off x="2209800" y="3385231"/>
            <a:ext cx="5105400" cy="25622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999972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Hexagon 2"/>
          <p:cNvSpPr/>
          <p:nvPr/>
        </p:nvSpPr>
        <p:spPr>
          <a:xfrm>
            <a:off x="2438400" y="457200"/>
            <a:ext cx="4572000" cy="1295400"/>
          </a:xfrm>
          <a:prstGeom prst="hexagon">
            <a:avLst/>
          </a:prstGeom>
        </p:spPr>
        <p:style>
          <a:lnRef idx="1">
            <a:schemeClr val="accent3"/>
          </a:lnRef>
          <a:fillRef idx="2">
            <a:schemeClr val="accent3"/>
          </a:fillRef>
          <a:effectRef idx="1">
            <a:schemeClr val="accent3"/>
          </a:effectRef>
          <a:fontRef idx="minor">
            <a:schemeClr val="dk1"/>
          </a:fontRef>
        </p:style>
        <p:txBody>
          <a:bodyPr rtlCol="1" anchor="ctr"/>
          <a:lstStyle/>
          <a:p>
            <a:pPr lvl="0" algn="ctr" rtl="1">
              <a:lnSpc>
                <a:spcPct val="115000"/>
              </a:lnSpc>
              <a:spcAft>
                <a:spcPts val="1000"/>
              </a:spcAft>
            </a:pPr>
            <a:r>
              <a:rPr lang="ar-EG" sz="4000" b="1" cap="all" dirty="0">
                <a:ln w="4496" cap="flat" cmpd="sng" algn="ctr">
                  <a:solidFill>
                    <a:srgbClr val="5C437A"/>
                  </a:solidFill>
                  <a:prstDash val="solid"/>
                  <a:round/>
                </a:ln>
                <a:gradFill>
                  <a:gsLst>
                    <a:gs pos="0">
                      <a:srgbClr val="381563"/>
                    </a:gs>
                    <a:gs pos="43000">
                      <a:srgbClr val="7B34D2"/>
                    </a:gs>
                    <a:gs pos="48000">
                      <a:srgbClr val="7230C3"/>
                    </a:gs>
                    <a:gs pos="100000">
                      <a:srgbClr val="381563"/>
                    </a:gs>
                  </a:gsLst>
                  <a:lin ang="5400000" scaled="0"/>
                </a:gradFill>
                <a:effectLst>
                  <a:reflection blurRad="12700" stA="28000" endPos="45000" dist="1003" dir="5400000" sy="-100000" algn="bl"/>
                </a:effectLst>
                <a:ea typeface="Calibri"/>
                <a:cs typeface="Traditional Arabic"/>
              </a:rPr>
              <a:t>الهدف من الوعي المالي</a:t>
            </a:r>
            <a:endParaRPr lang="en-US" sz="1600" dirty="0">
              <a:solidFill>
                <a:prstClr val="black"/>
              </a:solidFill>
              <a:ea typeface="Calibri"/>
              <a:cs typeface="Arial"/>
            </a:endParaRPr>
          </a:p>
        </p:txBody>
      </p:sp>
      <p:sp>
        <p:nvSpPr>
          <p:cNvPr id="4" name="Rectangle 3"/>
          <p:cNvSpPr/>
          <p:nvPr/>
        </p:nvSpPr>
        <p:spPr>
          <a:xfrm>
            <a:off x="6248400" y="2133600"/>
            <a:ext cx="2417650" cy="658642"/>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 rtl="1">
              <a:lnSpc>
                <a:spcPct val="115000"/>
              </a:lnSpc>
              <a:spcAft>
                <a:spcPts val="600"/>
              </a:spcAft>
            </a:pPr>
            <a:r>
              <a:rPr lang="ar-EG" sz="3200" b="1" u="sng"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Times New Roman"/>
                <a:cs typeface="Traditional Arabic"/>
              </a:rPr>
              <a:t>ثقافة الوعي المالي: </a:t>
            </a:r>
            <a:endParaRPr lang="en-US" sz="1400" b="1" u="sng"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Calibri"/>
              <a:cs typeface="Arial"/>
            </a:endParaRPr>
          </a:p>
        </p:txBody>
      </p:sp>
      <p:sp>
        <p:nvSpPr>
          <p:cNvPr id="5" name="Rectangle 4"/>
          <p:cNvSpPr/>
          <p:nvPr/>
        </p:nvSpPr>
        <p:spPr>
          <a:xfrm>
            <a:off x="304800" y="2967335"/>
            <a:ext cx="8361250" cy="1569660"/>
          </a:xfrm>
          <a:prstGeom prst="rect">
            <a:avLst/>
          </a:prstGeom>
        </p:spPr>
        <p:txBody>
          <a:bodyPr wrap="square">
            <a:spAutoFit/>
          </a:bodyPr>
          <a:lstStyle/>
          <a:p>
            <a:pPr algn="r"/>
            <a:r>
              <a:rPr lang="ar-EG" sz="3200" b="1" dirty="0">
                <a:ea typeface="Times New Roman"/>
                <a:cs typeface="Traditional Arabic"/>
              </a:rPr>
              <a:t>الوعي المالي هو الثقافة المالية التي تمكن الفرد من التصرف في المال الذي بين يديه والمملوك له تصرف يمتاز بالرشد والإنفاق المنضبط بضوابط الإحتياج الضروري</a:t>
            </a:r>
            <a:endParaRPr lang="ar-EG" sz="3200"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1800" y="4724400"/>
            <a:ext cx="3429000" cy="1828799"/>
          </a:xfrm>
          <a:prstGeom prst="rect">
            <a:avLst/>
          </a:prstGeom>
        </p:spPr>
      </p:pic>
    </p:spTree>
    <p:extLst>
      <p:ext uri="{BB962C8B-B14F-4D97-AF65-F5344CB8AC3E}">
        <p14:creationId xmlns:p14="http://schemas.microsoft.com/office/powerpoint/2010/main" val="3402335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p:cNvGraphicFramePr/>
          <p:nvPr>
            <p:extLst>
              <p:ext uri="{D42A27DB-BD31-4B8C-83A1-F6EECF244321}">
                <p14:modId xmlns:p14="http://schemas.microsoft.com/office/powerpoint/2010/main" val="939067600"/>
              </p:ext>
            </p:extLst>
          </p:nvPr>
        </p:nvGraphicFramePr>
        <p:xfrm>
          <a:off x="0" y="1447800"/>
          <a:ext cx="8915400" cy="52459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
          <p:cNvSpPr/>
          <p:nvPr/>
        </p:nvSpPr>
        <p:spPr>
          <a:xfrm>
            <a:off x="4634632" y="648636"/>
            <a:ext cx="3884397" cy="658642"/>
          </a:xfrm>
          <a:prstGeom prst="rect">
            <a:avLst/>
          </a:prstGeom>
        </p:spPr>
        <p:style>
          <a:lnRef idx="2">
            <a:schemeClr val="accent4"/>
          </a:lnRef>
          <a:fillRef idx="1">
            <a:schemeClr val="lt1"/>
          </a:fillRef>
          <a:effectRef idx="0">
            <a:schemeClr val="accent4"/>
          </a:effectRef>
          <a:fontRef idx="minor">
            <a:schemeClr val="dk1"/>
          </a:fontRef>
        </p:style>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just" rtl="1">
              <a:lnSpc>
                <a:spcPct val="115000"/>
              </a:lnSpc>
              <a:spcAft>
                <a:spcPts val="600"/>
              </a:spcAft>
            </a:pPr>
            <a:r>
              <a:rPr lang="ar-EG"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Times New Roman"/>
                <a:cs typeface="Traditional Arabic"/>
              </a:rPr>
              <a:t>ما هو الهدف من الوعي المالي؟</a:t>
            </a:r>
            <a:endParaRPr lang="en-US" sz="1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Calibri"/>
              <a:cs typeface="Arial"/>
            </a:endParaRPr>
          </a:p>
        </p:txBody>
      </p:sp>
    </p:spTree>
    <p:extLst>
      <p:ext uri="{BB962C8B-B14F-4D97-AF65-F5344CB8AC3E}">
        <p14:creationId xmlns:p14="http://schemas.microsoft.com/office/powerpoint/2010/main" val="285628768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2" name="Rectangle 1"/>
          <p:cNvSpPr/>
          <p:nvPr/>
        </p:nvSpPr>
        <p:spPr>
          <a:xfrm>
            <a:off x="762000" y="1828800"/>
            <a:ext cx="7620000" cy="1732782"/>
          </a:xfrm>
          <a:prstGeom prst="rect">
            <a:avLst/>
          </a:prstGeom>
        </p:spPr>
        <p:txBody>
          <a:bodyPr wrap="square">
            <a:spAutoFit/>
          </a:bodyPr>
          <a:lstStyle/>
          <a:p>
            <a:pPr marL="342900" lvl="0" indent="-342900" algn="just" rtl="1">
              <a:lnSpc>
                <a:spcPct val="115000"/>
              </a:lnSpc>
              <a:spcAft>
                <a:spcPts val="600"/>
              </a:spcAft>
              <a:buClr>
                <a:srgbClr val="365F91"/>
              </a:buClr>
              <a:buSzPts val="1800"/>
              <a:buFont typeface="Wingdings"/>
              <a:buChar char=""/>
              <a:tabLst>
                <a:tab pos="228600" algn="l"/>
              </a:tabLst>
            </a:pPr>
            <a:r>
              <a:rPr lang="ar-EG" sz="2800" b="1" dirty="0">
                <a:latin typeface="Traditional Arabic" pitchFamily="18" charset="-78"/>
                <a:ea typeface="Times New Roman"/>
                <a:cs typeface="Traditional Arabic" pitchFamily="18" charset="-78"/>
              </a:rPr>
              <a:t>تحسين المسار المهني والقيام بتجارب جديدة في مجال العمل.</a:t>
            </a:r>
            <a:endParaRPr lang="en-US" sz="2800" b="1" dirty="0">
              <a:latin typeface="Traditional Arabic" pitchFamily="18" charset="-78"/>
              <a:ea typeface="Calibri"/>
              <a:cs typeface="Traditional Arabic" pitchFamily="18" charset="-78"/>
            </a:endParaRPr>
          </a:p>
          <a:p>
            <a:pPr marL="342900" lvl="0" indent="-342900" algn="just" rtl="1">
              <a:lnSpc>
                <a:spcPct val="115000"/>
              </a:lnSpc>
              <a:spcAft>
                <a:spcPts val="600"/>
              </a:spcAft>
              <a:buClr>
                <a:srgbClr val="365F91"/>
              </a:buClr>
              <a:buSzPts val="1800"/>
              <a:buFont typeface="Wingdings"/>
              <a:buChar char=""/>
              <a:tabLst>
                <a:tab pos="228600" algn="l"/>
              </a:tabLst>
            </a:pPr>
            <a:r>
              <a:rPr lang="ar-EG" sz="2800" b="1" dirty="0">
                <a:latin typeface="Traditional Arabic" pitchFamily="18" charset="-78"/>
                <a:ea typeface="Times New Roman"/>
                <a:cs typeface="Traditional Arabic" pitchFamily="18" charset="-78"/>
              </a:rPr>
              <a:t>تنويع مصادر الدخل وإستثمار المواهب والهوايات لكسب الأموال.</a:t>
            </a:r>
            <a:endParaRPr lang="en-US" sz="2800" b="1" dirty="0">
              <a:latin typeface="Traditional Arabic" pitchFamily="18" charset="-78"/>
              <a:ea typeface="Calibri"/>
              <a:cs typeface="Traditional Arabic" pitchFamily="18" charset="-78"/>
            </a:endParaRPr>
          </a:p>
          <a:p>
            <a:pPr marL="342900" lvl="0" indent="-342900" algn="just" rtl="1">
              <a:lnSpc>
                <a:spcPct val="115000"/>
              </a:lnSpc>
              <a:spcAft>
                <a:spcPts val="600"/>
              </a:spcAft>
              <a:buClr>
                <a:srgbClr val="365F91"/>
              </a:buClr>
              <a:buSzPts val="1800"/>
              <a:buFont typeface="Wingdings"/>
              <a:buChar char=""/>
              <a:tabLst>
                <a:tab pos="228600" algn="l"/>
              </a:tabLst>
            </a:pPr>
            <a:r>
              <a:rPr lang="ar-EG" sz="2800" b="1" dirty="0">
                <a:latin typeface="Traditional Arabic" pitchFamily="18" charset="-78"/>
                <a:ea typeface="Times New Roman"/>
                <a:cs typeface="Traditional Arabic" pitchFamily="18" charset="-78"/>
              </a:rPr>
              <a:t>إنفاق بعض المال على التدريب وإكتساب خبرات مفيدة.</a:t>
            </a:r>
            <a:endParaRPr lang="en-US" sz="2800" b="1" dirty="0">
              <a:latin typeface="Traditional Arabic" pitchFamily="18" charset="-78"/>
              <a:ea typeface="Calibri"/>
              <a:cs typeface="Traditional Arabic" pitchFamily="18" charset="-78"/>
            </a:endParaRPr>
          </a:p>
        </p:txBody>
      </p:sp>
      <p:sp>
        <p:nvSpPr>
          <p:cNvPr id="3" name="Rectangle 2"/>
          <p:cNvSpPr/>
          <p:nvPr/>
        </p:nvSpPr>
        <p:spPr>
          <a:xfrm>
            <a:off x="3783378" y="780365"/>
            <a:ext cx="4737194" cy="646331"/>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pPr lvl="0" algn="just" rtl="1">
              <a:spcAft>
                <a:spcPts val="600"/>
              </a:spcAft>
              <a:buClr>
                <a:srgbClr val="76923C"/>
              </a:buClr>
            </a:pPr>
            <a:r>
              <a:rPr lang="ar-EG" sz="3600" b="1" dirty="0">
                <a:solidFill>
                  <a:srgbClr val="76923C"/>
                </a:solidFill>
                <a:ea typeface="Times New Roman"/>
                <a:cs typeface="Traditional Arabic"/>
              </a:rPr>
              <a:t>كبف نحصل على الإستقلال </a:t>
            </a:r>
            <a:r>
              <a:rPr lang="ar-EG" sz="3600" b="1" dirty="0" smtClean="0">
                <a:solidFill>
                  <a:srgbClr val="76923C"/>
                </a:solidFill>
                <a:ea typeface="Times New Roman"/>
                <a:cs typeface="Traditional Arabic"/>
              </a:rPr>
              <a:t>المالي؟</a:t>
            </a:r>
            <a:endParaRPr lang="en-US" sz="3600" dirty="0">
              <a:effectLs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400" y="4114800"/>
            <a:ext cx="3419475" cy="2201875"/>
          </a:xfrm>
          <a:prstGeom prst="ellipse">
            <a:avLst/>
          </a:prstGeom>
          <a:ln>
            <a:noFill/>
          </a:ln>
          <a:effectLst>
            <a:softEdge rad="112500"/>
          </a:effectLst>
        </p:spPr>
      </p:pic>
    </p:spTree>
    <p:extLst>
      <p:ext uri="{BB962C8B-B14F-4D97-AF65-F5344CB8AC3E}">
        <p14:creationId xmlns:p14="http://schemas.microsoft.com/office/powerpoint/2010/main" val="31680499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67199" y="685800"/>
            <a:ext cx="4360489" cy="658642"/>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algn="r" rtl="1">
              <a:lnSpc>
                <a:spcPct val="115000"/>
              </a:lnSpc>
              <a:spcAft>
                <a:spcPts val="600"/>
              </a:spcAft>
            </a:pPr>
            <a:r>
              <a:rPr lang="ar-SA" sz="3200" b="1" dirty="0">
                <a:solidFill>
                  <a:srgbClr val="0070C0"/>
                </a:solidFill>
                <a:ea typeface="Times New Roman"/>
                <a:cs typeface="Traditional Arabic"/>
              </a:rPr>
              <a:t>الأثر والفائدة من تطبيق الوعي المالي:</a:t>
            </a:r>
            <a:endParaRPr lang="en-US" sz="1400" dirty="0">
              <a:ea typeface="Calibri"/>
              <a:cs typeface="Arial"/>
            </a:endParaRPr>
          </a:p>
        </p:txBody>
      </p:sp>
      <p:graphicFrame>
        <p:nvGraphicFramePr>
          <p:cNvPr id="6" name="Diagram 5"/>
          <p:cNvGraphicFramePr/>
          <p:nvPr>
            <p:extLst>
              <p:ext uri="{D42A27DB-BD31-4B8C-83A1-F6EECF244321}">
                <p14:modId xmlns:p14="http://schemas.microsoft.com/office/powerpoint/2010/main" val="1122711210"/>
              </p:ext>
            </p:extLst>
          </p:nvPr>
        </p:nvGraphicFramePr>
        <p:xfrm>
          <a:off x="1371600" y="2057400"/>
          <a:ext cx="6858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63448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ectangle 1"/>
          <p:cNvSpPr/>
          <p:nvPr/>
        </p:nvSpPr>
        <p:spPr>
          <a:xfrm>
            <a:off x="2947047" y="537030"/>
            <a:ext cx="3505200" cy="1110796"/>
          </a:xfrm>
          <a:prstGeom prst="rect">
            <a:avLst/>
          </a:prstGeom>
          <a:ln/>
        </p:spPr>
        <p:style>
          <a:lnRef idx="0">
            <a:schemeClr val="accent5"/>
          </a:lnRef>
          <a:fillRef idx="3">
            <a:schemeClr val="accent5"/>
          </a:fillRef>
          <a:effectRef idx="3">
            <a:schemeClr val="accent5"/>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EG" sz="4000" b="1" cap="all" dirty="0">
                <a:ln w="4496" cap="flat" cmpd="sng" algn="ctr">
                  <a:solidFill>
                    <a:srgbClr val="5C437A"/>
                  </a:solidFill>
                  <a:prstDash val="solid"/>
                  <a:round/>
                </a:ln>
                <a:gradFill>
                  <a:gsLst>
                    <a:gs pos="0">
                      <a:srgbClr val="381563"/>
                    </a:gs>
                    <a:gs pos="43000">
                      <a:srgbClr val="7B34D2"/>
                    </a:gs>
                    <a:gs pos="48000">
                      <a:srgbClr val="7230C3"/>
                    </a:gs>
                    <a:gs pos="100000">
                      <a:srgbClr val="381563"/>
                    </a:gs>
                  </a:gsLst>
                  <a:lin ang="5400000" scaled="0"/>
                </a:gradFill>
                <a:effectLst>
                  <a:reflection blurRad="12700" stA="28000" endPos="45000" dist="1003" dir="5400000" sy="-100000" algn="bl"/>
                </a:effectLst>
                <a:latin typeface="Traditional Arabic" pitchFamily="18" charset="-78"/>
                <a:ea typeface="Calibri"/>
                <a:cs typeface="Traditional Arabic" pitchFamily="18" charset="-78"/>
              </a:rPr>
              <a:t>التنويع في الإستثمار</a:t>
            </a:r>
            <a:endParaRPr lang="en-US" sz="4000" b="1" dirty="0">
              <a:effectLst/>
              <a:latin typeface="Traditional Arabic" pitchFamily="18" charset="-78"/>
              <a:ea typeface="Calibri"/>
              <a:cs typeface="Traditional Arabic" pitchFamily="18" charset="-78"/>
            </a:endParaRPr>
          </a:p>
          <a:p>
            <a:pPr algn="ctr" rtl="1">
              <a:lnSpc>
                <a:spcPct val="115000"/>
              </a:lnSpc>
              <a:spcAft>
                <a:spcPts val="1000"/>
              </a:spcAft>
            </a:pPr>
            <a:r>
              <a:rPr lang="en-US" sz="1100" dirty="0">
                <a:effectLst/>
                <a:latin typeface="Calibri"/>
                <a:ea typeface="Calibri"/>
                <a:cs typeface="Arial"/>
              </a:rPr>
              <a:t> </a:t>
            </a:r>
          </a:p>
        </p:txBody>
      </p:sp>
      <p:sp>
        <p:nvSpPr>
          <p:cNvPr id="3" name="Rectangle 2"/>
          <p:cNvSpPr/>
          <p:nvPr/>
        </p:nvSpPr>
        <p:spPr>
          <a:xfrm>
            <a:off x="6895962" y="2142518"/>
            <a:ext cx="1689885" cy="729430"/>
          </a:xfrm>
          <a:prstGeom prst="rect">
            <a:avLst/>
          </a:prstGeom>
        </p:spPr>
        <p:txBody>
          <a:bodyPr wrap="none">
            <a:spAutoFit/>
          </a:bodyPr>
          <a:lstStyle/>
          <a:p>
            <a:pPr marL="228600" algn="just" rtl="1">
              <a:lnSpc>
                <a:spcPct val="115000"/>
              </a:lnSpc>
              <a:spcAft>
                <a:spcPts val="600"/>
              </a:spcAft>
            </a:pPr>
            <a:r>
              <a:rPr lang="ar-SA" sz="3600" b="1" u="sng" dirty="0">
                <a:solidFill>
                  <a:srgbClr val="365F91"/>
                </a:solidFill>
                <a:ea typeface="Times New Roman"/>
                <a:cs typeface="Traditional Arabic"/>
              </a:rPr>
              <a:t>الإستثمار</a:t>
            </a:r>
            <a:r>
              <a:rPr lang="ar-SA" sz="3600" b="1" u="sng" dirty="0" smtClean="0">
                <a:solidFill>
                  <a:srgbClr val="365F91"/>
                </a:solidFill>
                <a:ea typeface="Times New Roman"/>
                <a:cs typeface="Traditional Arabic"/>
              </a:rPr>
              <a:t>:</a:t>
            </a:r>
            <a:endParaRPr lang="en-US" sz="1600" dirty="0">
              <a:ea typeface="Calibri"/>
              <a:cs typeface="Arial"/>
            </a:endParaRPr>
          </a:p>
        </p:txBody>
      </p:sp>
      <p:sp>
        <p:nvSpPr>
          <p:cNvPr id="4" name="Rectangle 3"/>
          <p:cNvSpPr/>
          <p:nvPr/>
        </p:nvSpPr>
        <p:spPr>
          <a:xfrm>
            <a:off x="813447" y="3124200"/>
            <a:ext cx="7772400" cy="1578894"/>
          </a:xfrm>
          <a:prstGeom prst="rect">
            <a:avLst/>
          </a:prstGeom>
        </p:spPr>
        <p:txBody>
          <a:bodyPr wrap="square">
            <a:spAutoFit/>
          </a:bodyPr>
          <a:lstStyle/>
          <a:p>
            <a:pPr algn="just" rtl="1">
              <a:lnSpc>
                <a:spcPct val="115000"/>
              </a:lnSpc>
              <a:spcAft>
                <a:spcPts val="600"/>
              </a:spcAft>
            </a:pPr>
            <a:r>
              <a:rPr lang="ar-EG" sz="2800" b="1" dirty="0">
                <a:ea typeface="Times New Roman"/>
                <a:cs typeface="Traditional Arabic"/>
              </a:rPr>
              <a:t>الإستثمار يعني شراء أصول ذات قيمة، تدعى الأصول الرأسمالية، يشتريها المستثمر بناء على توقعات لها إما</a:t>
            </a:r>
            <a:r>
              <a:rPr lang="en-US" sz="2800" b="1" dirty="0">
                <a:latin typeface="Traditional Arabic"/>
                <a:ea typeface="Times New Roman"/>
                <a:cs typeface="Arial"/>
              </a:rPr>
              <a:t>:</a:t>
            </a:r>
            <a:r>
              <a:rPr lang="ar-EG" sz="2800" b="1" dirty="0">
                <a:ea typeface="Times New Roman"/>
                <a:cs typeface="Traditional Arabic"/>
              </a:rPr>
              <a:t> بارتفاع قيمتها بمرور الوقت</a:t>
            </a:r>
            <a:r>
              <a:rPr lang="en-US" sz="2800" b="1" dirty="0">
                <a:latin typeface="Traditional Arabic"/>
                <a:ea typeface="Times New Roman"/>
                <a:cs typeface="Arial"/>
              </a:rPr>
              <a:t>.</a:t>
            </a:r>
            <a:r>
              <a:rPr lang="ar-EG" sz="2800" b="1" dirty="0">
                <a:ea typeface="Times New Roman"/>
                <a:cs typeface="Traditional Arabic"/>
              </a:rPr>
              <a:t> وإما بأنها سوف تكون مصدراً جديداً للدخ </a:t>
            </a:r>
            <a:r>
              <a:rPr lang="ar-SA" sz="2800" b="1" dirty="0">
                <a:ea typeface="Times New Roman"/>
                <a:cs typeface="Traditional Arabic"/>
              </a:rPr>
              <a:t>،</a:t>
            </a:r>
            <a:r>
              <a:rPr lang="ar-EG" sz="2800" b="1" dirty="0">
                <a:ea typeface="Times New Roman"/>
                <a:cs typeface="Traditional Arabic"/>
              </a:rPr>
              <a:t>أو أنها تحقق الأمرين معاً</a:t>
            </a:r>
            <a:r>
              <a:rPr lang="en-US" sz="2800" b="1" dirty="0">
                <a:latin typeface="Traditional Arabic"/>
                <a:ea typeface="Times New Roman"/>
                <a:cs typeface="Arial"/>
              </a:rPr>
              <a:t>.</a:t>
            </a:r>
            <a:endParaRPr lang="en-US" sz="1600" dirty="0">
              <a:ea typeface="Calibri"/>
              <a:cs typeface="Arial"/>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09900" y="4876800"/>
            <a:ext cx="3124200" cy="1874520"/>
          </a:xfrm>
          <a:prstGeom prst="rect">
            <a:avLst/>
          </a:prstGeom>
          <a:ln>
            <a:noFill/>
          </a:ln>
          <a:effectLst>
            <a:softEdge rad="112500"/>
          </a:effectLst>
        </p:spPr>
      </p:pic>
    </p:spTree>
    <p:extLst>
      <p:ext uri="{BB962C8B-B14F-4D97-AF65-F5344CB8AC3E}">
        <p14:creationId xmlns:p14="http://schemas.microsoft.com/office/powerpoint/2010/main" val="24735712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90600" y="609600"/>
            <a:ext cx="7696200" cy="587853"/>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 rtl="1">
              <a:lnSpc>
                <a:spcPct val="115000"/>
              </a:lnSpc>
              <a:spcAft>
                <a:spcPts val="600"/>
              </a:spcAft>
            </a:pPr>
            <a:r>
              <a:rPr lang="ar-EG" sz="2800" b="1" u="sng"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Times New Roman"/>
                <a:cs typeface="Traditional Arabic"/>
              </a:rPr>
              <a:t> كيف يمكن للمستثمر أن يدعم إحتمالات تحقيقيه للنجاح الاستثماري؟ </a:t>
            </a:r>
            <a:endParaRPr lang="en-US" sz="1400" b="1" u="sng"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Calibri"/>
              <a:cs typeface="Arial"/>
            </a:endParaRPr>
          </a:p>
        </p:txBody>
      </p:sp>
      <p:graphicFrame>
        <p:nvGraphicFramePr>
          <p:cNvPr id="6" name="Diagram 5"/>
          <p:cNvGraphicFramePr/>
          <p:nvPr>
            <p:extLst>
              <p:ext uri="{D42A27DB-BD31-4B8C-83A1-F6EECF244321}">
                <p14:modId xmlns:p14="http://schemas.microsoft.com/office/powerpoint/2010/main" val="3516221042"/>
              </p:ext>
            </p:extLst>
          </p:nvPr>
        </p:nvGraphicFramePr>
        <p:xfrm>
          <a:off x="838200" y="1752600"/>
          <a:ext cx="74676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29186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297682677"/>
              </p:ext>
            </p:extLst>
          </p:nvPr>
        </p:nvGraphicFramePr>
        <p:xfrm>
          <a:off x="429178" y="1981200"/>
          <a:ext cx="8305800"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6248400" y="699462"/>
            <a:ext cx="2486578" cy="729430"/>
          </a:xfrm>
          <a:prstGeom prst="rect">
            <a:avLst/>
          </a:prstGeom>
        </p:spPr>
        <p:txBody>
          <a:bodyPr wrap="none">
            <a:spAutoFit/>
          </a:bodyPr>
          <a:lstStyle/>
          <a:p>
            <a:pPr algn="just" rtl="1">
              <a:lnSpc>
                <a:spcPct val="115000"/>
              </a:lnSpc>
              <a:spcAft>
                <a:spcPts val="600"/>
              </a:spcAft>
            </a:pPr>
            <a:r>
              <a:rPr lang="ar-SA" sz="3600" b="1" u="sng"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a typeface="Times New Roman"/>
                <a:cs typeface="Traditional Arabic"/>
              </a:rPr>
              <a:t>أساليب الإستثمار:</a:t>
            </a:r>
            <a:endParaRPr lang="en-US" b="1" u="sng"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a typeface="Calibri"/>
              <a:cs typeface="Arial"/>
            </a:endParaRPr>
          </a:p>
        </p:txBody>
      </p:sp>
    </p:spTree>
    <p:extLst>
      <p:ext uri="{BB962C8B-B14F-4D97-AF65-F5344CB8AC3E}">
        <p14:creationId xmlns:p14="http://schemas.microsoft.com/office/powerpoint/2010/main" val="37732224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256209741"/>
              </p:ext>
            </p:extLst>
          </p:nvPr>
        </p:nvGraphicFramePr>
        <p:xfrm>
          <a:off x="381000" y="1066800"/>
          <a:ext cx="8458200" cy="640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Rectangle 11"/>
          <p:cNvSpPr/>
          <p:nvPr/>
        </p:nvSpPr>
        <p:spPr>
          <a:xfrm>
            <a:off x="1600200" y="381001"/>
            <a:ext cx="5943600" cy="707886"/>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pPr marL="457200" algn="ctr" rtl="1"/>
            <a:r>
              <a:rPr lang="ar-IQ" sz="4000" b="1" dirty="0">
                <a:solidFill>
                  <a:prstClr val="white"/>
                </a:solidFill>
                <a:ea typeface="Calibri"/>
                <a:cs typeface="Traditional Arabic"/>
              </a:rPr>
              <a:t>التقييم الذاتي لمهارتنا </a:t>
            </a:r>
            <a:r>
              <a:rPr lang="ar-IQ" sz="4000" b="1" dirty="0" smtClean="0">
                <a:solidFill>
                  <a:prstClr val="white"/>
                </a:solidFill>
                <a:ea typeface="Calibri"/>
                <a:cs typeface="Traditional Arabic"/>
              </a:rPr>
              <a:t>ا</a:t>
            </a:r>
            <a:r>
              <a:rPr lang="ar-EG" sz="4000" b="1" dirty="0" smtClean="0">
                <a:solidFill>
                  <a:prstClr val="white"/>
                </a:solidFill>
                <a:ea typeface="Calibri"/>
                <a:cs typeface="Traditional Arabic"/>
              </a:rPr>
              <a:t>لإ</a:t>
            </a:r>
            <a:r>
              <a:rPr lang="ar-IQ" sz="4000" b="1" dirty="0" smtClean="0">
                <a:solidFill>
                  <a:prstClr val="white"/>
                </a:solidFill>
                <a:ea typeface="Calibri"/>
                <a:cs typeface="Traditional Arabic"/>
              </a:rPr>
              <a:t>شرافية</a:t>
            </a:r>
            <a:endParaRPr lang="en-US" sz="4000" dirty="0">
              <a:solidFill>
                <a:prstClr val="white"/>
              </a:solidFill>
            </a:endParaRPr>
          </a:p>
        </p:txBody>
      </p:sp>
    </p:spTree>
    <p:extLst>
      <p:ext uri="{BB962C8B-B14F-4D97-AF65-F5344CB8AC3E}">
        <p14:creationId xmlns:p14="http://schemas.microsoft.com/office/powerpoint/2010/main" val="283425364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70000" contrast="-7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ectangle 1"/>
          <p:cNvSpPr/>
          <p:nvPr/>
        </p:nvSpPr>
        <p:spPr>
          <a:xfrm>
            <a:off x="5791200" y="457200"/>
            <a:ext cx="2699778" cy="729430"/>
          </a:xfrm>
          <a:prstGeom prst="rect">
            <a:avLst/>
          </a:prstGeom>
        </p:spPr>
        <p:style>
          <a:lnRef idx="2">
            <a:schemeClr val="accent4"/>
          </a:lnRef>
          <a:fillRef idx="1">
            <a:schemeClr val="lt1"/>
          </a:fillRef>
          <a:effectRef idx="0">
            <a:schemeClr val="accent4"/>
          </a:effectRef>
          <a:fontRef idx="minor">
            <a:schemeClr val="dk1"/>
          </a:fontRef>
        </p:style>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 rtl="1">
              <a:lnSpc>
                <a:spcPct val="115000"/>
              </a:lnSpc>
              <a:spcAft>
                <a:spcPts val="600"/>
              </a:spcAft>
            </a:pPr>
            <a:r>
              <a:rPr lang="ar-SA"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Times New Roman"/>
                <a:cs typeface="Traditional Arabic"/>
              </a:rPr>
              <a:t>الإستثمار والتضخم:</a:t>
            </a:r>
            <a:endParaRPr lang="en-US" sz="1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Calibri"/>
              <a:cs typeface="Arial"/>
            </a:endParaRPr>
          </a:p>
        </p:txBody>
      </p:sp>
      <p:sp>
        <p:nvSpPr>
          <p:cNvPr id="3" name="Rectangle 2"/>
          <p:cNvSpPr/>
          <p:nvPr/>
        </p:nvSpPr>
        <p:spPr>
          <a:xfrm>
            <a:off x="457200" y="2667000"/>
            <a:ext cx="8490978" cy="2228302"/>
          </a:xfrm>
          <a:prstGeom prst="rect">
            <a:avLst/>
          </a:prstGeom>
        </p:spPr>
        <p:txBody>
          <a:bodyPr wrap="square">
            <a:spAutoFit/>
          </a:bodyPr>
          <a:lstStyle/>
          <a:p>
            <a:pPr algn="just" rtl="1">
              <a:lnSpc>
                <a:spcPct val="115000"/>
              </a:lnSpc>
              <a:spcAft>
                <a:spcPts val="600"/>
              </a:spcAft>
            </a:pPr>
            <a:r>
              <a:rPr lang="ar-SA" sz="2800" b="1" u="sng"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raditional Arabic" pitchFamily="18" charset="-78"/>
                <a:ea typeface="Times New Roman"/>
                <a:cs typeface="Traditional Arabic" pitchFamily="18" charset="-78"/>
              </a:rPr>
              <a:t>من أهم أسباب الإستثمار دوره في تخفيف آثار التضخم السيئة على المدخرات، ويمكن وصف التضخم بأنه</a:t>
            </a:r>
            <a:r>
              <a:rPr lang="en-US" sz="2800" b="1"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raditional Arabic" pitchFamily="18" charset="-78"/>
                <a:ea typeface="Times New Roman"/>
                <a:cs typeface="Traditional Arabic" pitchFamily="18" charset="-78"/>
              </a:rPr>
              <a:t>:</a:t>
            </a:r>
            <a:endParaRPr lang="en-US" sz="2800" b="1" u="sng" dirty="0">
              <a:latin typeface="Traditional Arabic" pitchFamily="18" charset="-78"/>
              <a:ea typeface="Calibri"/>
              <a:cs typeface="Traditional Arabic" pitchFamily="18" charset="-78"/>
            </a:endParaRPr>
          </a:p>
          <a:p>
            <a:pPr marL="342900" lvl="0" indent="-342900" algn="just" rtl="1">
              <a:lnSpc>
                <a:spcPct val="115000"/>
              </a:lnSpc>
              <a:spcAft>
                <a:spcPts val="600"/>
              </a:spcAft>
              <a:buSzPts val="1000"/>
              <a:buFont typeface="Wingdings"/>
              <a:buChar char=""/>
              <a:tabLst>
                <a:tab pos="228600" algn="l"/>
              </a:tabLst>
            </a:pPr>
            <a:r>
              <a:rPr lang="ar-SA" sz="2800" b="1" dirty="0">
                <a:latin typeface="Traditional Arabic" pitchFamily="18" charset="-78"/>
                <a:ea typeface="Times New Roman"/>
                <a:cs typeface="Traditional Arabic" pitchFamily="18" charset="-78"/>
              </a:rPr>
              <a:t>الإرتفاع الكبير والمتواصل لكلفة معظم السلع والخدمات</a:t>
            </a:r>
            <a:r>
              <a:rPr lang="en-US" sz="2800" b="1" dirty="0">
                <a:latin typeface="Traditional Arabic" pitchFamily="18" charset="-78"/>
                <a:ea typeface="Times New Roman"/>
                <a:cs typeface="Traditional Arabic" pitchFamily="18" charset="-78"/>
              </a:rPr>
              <a:t>.</a:t>
            </a:r>
            <a:endParaRPr lang="en-US" sz="2800" b="1" dirty="0">
              <a:latin typeface="Traditional Arabic" pitchFamily="18" charset="-78"/>
              <a:ea typeface="Calibri"/>
              <a:cs typeface="Traditional Arabic" pitchFamily="18" charset="-78"/>
            </a:endParaRPr>
          </a:p>
          <a:p>
            <a:pPr marL="342900" lvl="0" indent="-342900" algn="just" rtl="1">
              <a:lnSpc>
                <a:spcPct val="115000"/>
              </a:lnSpc>
              <a:spcAft>
                <a:spcPts val="600"/>
              </a:spcAft>
              <a:buSzPts val="1000"/>
              <a:buFont typeface="Wingdings"/>
              <a:buChar char=""/>
              <a:tabLst>
                <a:tab pos="228600" algn="l"/>
              </a:tabLst>
            </a:pPr>
            <a:r>
              <a:rPr lang="ar-SA" sz="2800" b="1" dirty="0">
                <a:solidFill>
                  <a:srgbClr val="000000"/>
                </a:solidFill>
                <a:latin typeface="Traditional Arabic" pitchFamily="18" charset="-78"/>
                <a:ea typeface="Times New Roman"/>
                <a:cs typeface="Traditional Arabic" pitchFamily="18" charset="-78"/>
              </a:rPr>
              <a:t>الإنخفاض المتواصل للقوة الشرائية للعملة (أياً كانت عملة البلد).</a:t>
            </a:r>
            <a:endParaRPr lang="en-US" sz="2800" b="1" dirty="0">
              <a:latin typeface="Traditional Arabic" pitchFamily="18" charset="-78"/>
              <a:ea typeface="Calibri"/>
              <a:cs typeface="Traditional Arabic" pitchFamily="18" charset="-78"/>
            </a:endParaRPr>
          </a:p>
        </p:txBody>
      </p:sp>
    </p:spTree>
    <p:extLst>
      <p:ext uri="{BB962C8B-B14F-4D97-AF65-F5344CB8AC3E}">
        <p14:creationId xmlns:p14="http://schemas.microsoft.com/office/powerpoint/2010/main" val="6121286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9144000" cy="6858001"/>
          </a:xfrm>
          <a:prstGeom prst="rect">
            <a:avLst/>
          </a:prstGeom>
        </p:spPr>
      </p:pic>
      <p:sp>
        <p:nvSpPr>
          <p:cNvPr id="2" name="Rectangle 1"/>
          <p:cNvSpPr/>
          <p:nvPr/>
        </p:nvSpPr>
        <p:spPr>
          <a:xfrm>
            <a:off x="5948524" y="609600"/>
            <a:ext cx="2887329" cy="729430"/>
          </a:xfrm>
          <a:prstGeom prst="rect">
            <a:avLst/>
          </a:prstGeom>
        </p:spPr>
        <p:style>
          <a:lnRef idx="2">
            <a:schemeClr val="accent1"/>
          </a:lnRef>
          <a:fillRef idx="1">
            <a:schemeClr val="lt1"/>
          </a:fillRef>
          <a:effectRef idx="0">
            <a:schemeClr val="accent1"/>
          </a:effectRef>
          <a:fontRef idx="minor">
            <a:schemeClr val="dk1"/>
          </a:fontRef>
        </p:style>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 rtl="1">
              <a:lnSpc>
                <a:spcPct val="115000"/>
              </a:lnSpc>
              <a:spcAft>
                <a:spcPts val="600"/>
              </a:spcAft>
            </a:pPr>
            <a:r>
              <a:rPr lang="ar-SA"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Times New Roman"/>
                <a:cs typeface="Traditional Arabic"/>
              </a:rPr>
              <a:t>التغلب على التضخم:</a:t>
            </a:r>
            <a:endParaRPr lang="en-US" sz="1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Calibri"/>
              <a:cs typeface="Arial"/>
            </a:endParaRPr>
          </a:p>
        </p:txBody>
      </p:sp>
      <p:sp>
        <p:nvSpPr>
          <p:cNvPr id="3" name="Rectangle 2"/>
          <p:cNvSpPr/>
          <p:nvPr/>
        </p:nvSpPr>
        <p:spPr>
          <a:xfrm>
            <a:off x="449942" y="1708529"/>
            <a:ext cx="8238433" cy="2074414"/>
          </a:xfrm>
          <a:prstGeom prst="rect">
            <a:avLst/>
          </a:prstGeom>
        </p:spPr>
        <p:txBody>
          <a:bodyPr wrap="square">
            <a:spAutoFit/>
          </a:bodyPr>
          <a:lstStyle/>
          <a:p>
            <a:pPr algn="just" rtl="1">
              <a:lnSpc>
                <a:spcPct val="115000"/>
              </a:lnSpc>
              <a:spcAft>
                <a:spcPts val="600"/>
              </a:spcAft>
            </a:pPr>
            <a:r>
              <a:rPr lang="ar-SA" sz="2800" b="1" dirty="0">
                <a:ea typeface="Times New Roman"/>
                <a:cs typeface="Traditional Arabic"/>
              </a:rPr>
              <a:t>لو ترك المستثمر أمواله في حساب جارٍ في البنك، فإن القوة الشرائية لهذه الأموال ستتناقص مع مرور الوقت بفعل التضخم عما كانت عليه في السابق، لكن بالمقارنة لو إستثمرها فمن المتوقع حصوله على أرباح رأسمالية ودخل إضافي يعززان قوته الشرائية بشكل أكبر.</a:t>
            </a:r>
            <a:endParaRPr lang="en-US" sz="1600" dirty="0">
              <a:ea typeface="Calibri"/>
              <a:cs typeface="Aria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3706" y="4281714"/>
            <a:ext cx="3176588" cy="19762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08078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595086"/>
            <a:ext cx="4872507" cy="1752600"/>
          </a:xfrm>
          <a:prstGeom prst="rect">
            <a:avLst/>
          </a:prstGeom>
          <a:ln/>
        </p:spPr>
        <p:style>
          <a:lnRef idx="0">
            <a:schemeClr val="accent4"/>
          </a:lnRef>
          <a:fillRef idx="3">
            <a:schemeClr val="accent4"/>
          </a:fillRef>
          <a:effectRef idx="3">
            <a:schemeClr val="accent4"/>
          </a:effectRef>
          <a:fontRef idx="minor">
            <a:schemeClr val="lt1"/>
          </a:fontRef>
        </p:style>
        <p:txBody>
          <a:bodyPr rtlCol="1" anchor="ctr"/>
          <a:lstStyle/>
          <a:p>
            <a:pPr algn="ctr" rtl="1">
              <a:lnSpc>
                <a:spcPct val="115000"/>
              </a:lnSpc>
              <a:spcAft>
                <a:spcPts val="1000"/>
              </a:spcAft>
            </a:pPr>
            <a:r>
              <a:rPr lang="ar-EG"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raditional Arabic" pitchFamily="18" charset="-78"/>
                <a:ea typeface="Calibri"/>
                <a:cs typeface="Traditional Arabic" pitchFamily="18" charset="-78"/>
              </a:rPr>
              <a:t>الجلسة التدريبية الأولى </a:t>
            </a:r>
          </a:p>
          <a:p>
            <a:pPr lvl="0" algn="ctr" rtl="1">
              <a:lnSpc>
                <a:spcPct val="115000"/>
              </a:lnSpc>
              <a:spcAft>
                <a:spcPts val="1000"/>
              </a:spcAft>
            </a:pPr>
            <a:r>
              <a:rPr lang="ar-EG" sz="4800" dirty="0">
                <a:ln w="18415" cmpd="sng">
                  <a:solidFill>
                    <a:srgbClr val="FFFFFF"/>
                  </a:solidFill>
                  <a:prstDash val="solid"/>
                </a:ln>
                <a:solidFill>
                  <a:srgbClr val="FFFFFF"/>
                </a:solidFill>
                <a:effectLst>
                  <a:outerShdw blurRad="63500" dir="3600000" algn="tl" rotWithShape="0">
                    <a:srgbClr val="000000">
                      <a:alpha val="70000"/>
                    </a:srgbClr>
                  </a:outerShdw>
                </a:effectLst>
                <a:ea typeface="Times New Roman"/>
                <a:cs typeface="Traditional Arabic"/>
              </a:rPr>
              <a:t>مفهوم الأسرة</a:t>
            </a:r>
            <a:endParaRPr lang="en-US" sz="1600" dirty="0">
              <a:ln w="18415" cmpd="sng">
                <a:solidFill>
                  <a:srgbClr val="FFFFFF"/>
                </a:solidFill>
                <a:prstDash val="solid"/>
              </a:ln>
              <a:solidFill>
                <a:srgbClr val="FFFFFF"/>
              </a:solidFill>
              <a:effectLst>
                <a:outerShdw blurRad="63500" dir="3600000" algn="tl" rotWithShape="0">
                  <a:srgbClr val="000000">
                    <a:alpha val="70000"/>
                  </a:srgbClr>
                </a:outerShdw>
              </a:effectLst>
              <a:ea typeface="Calibri"/>
              <a:cs typeface="Arial"/>
            </a:endParaRPr>
          </a:p>
        </p:txBody>
      </p:sp>
      <p:graphicFrame>
        <p:nvGraphicFramePr>
          <p:cNvPr id="3" name="Diagram 2"/>
          <p:cNvGraphicFramePr/>
          <p:nvPr>
            <p:extLst>
              <p:ext uri="{D42A27DB-BD31-4B8C-83A1-F6EECF244321}">
                <p14:modId xmlns:p14="http://schemas.microsoft.com/office/powerpoint/2010/main" val="3281134673"/>
              </p:ext>
            </p:extLst>
          </p:nvPr>
        </p:nvGraphicFramePr>
        <p:xfrm>
          <a:off x="990600" y="2667000"/>
          <a:ext cx="7086599" cy="375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954164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ectangle 1"/>
          <p:cNvSpPr/>
          <p:nvPr/>
        </p:nvSpPr>
        <p:spPr>
          <a:xfrm>
            <a:off x="5257800" y="638629"/>
            <a:ext cx="3323346" cy="72943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lgn="just" rtl="1">
              <a:lnSpc>
                <a:spcPct val="115000"/>
              </a:lnSpc>
              <a:spcAft>
                <a:spcPts val="600"/>
              </a:spcAft>
            </a:pPr>
            <a:r>
              <a:rPr lang="ar-SA" sz="3600" b="1" dirty="0">
                <a:solidFill>
                  <a:srgbClr val="0070C0"/>
                </a:solidFill>
                <a:ea typeface="Times New Roman"/>
                <a:cs typeface="Traditional Arabic"/>
              </a:rPr>
              <a:t>سمات المستثمر الذكي: </a:t>
            </a:r>
            <a:endParaRPr lang="en-US" sz="1600" dirty="0">
              <a:ea typeface="Calibri"/>
              <a:cs typeface="Arial"/>
            </a:endParaRPr>
          </a:p>
        </p:txBody>
      </p:sp>
      <p:sp>
        <p:nvSpPr>
          <p:cNvPr id="3" name="Rectangle 2"/>
          <p:cNvSpPr/>
          <p:nvPr/>
        </p:nvSpPr>
        <p:spPr>
          <a:xfrm>
            <a:off x="3068095" y="1894114"/>
            <a:ext cx="5516254" cy="658642"/>
          </a:xfrm>
          <a:prstGeom prst="rect">
            <a:avLst/>
          </a:prstGeom>
        </p:spPr>
        <p:txBody>
          <a:bodyPr wrap="none">
            <a:spAutoFit/>
          </a:bodyPr>
          <a:lstStyle/>
          <a:p>
            <a:pPr algn="just" rtl="1">
              <a:lnSpc>
                <a:spcPct val="115000"/>
              </a:lnSpc>
              <a:spcAft>
                <a:spcPts val="600"/>
              </a:spcAft>
            </a:pPr>
            <a:r>
              <a:rPr lang="ar-SA" sz="3200" b="1" dirty="0">
                <a:solidFill>
                  <a:srgbClr val="943634"/>
                </a:solidFill>
                <a:ea typeface="Times New Roman"/>
                <a:cs typeface="Traditional Arabic"/>
              </a:rPr>
              <a:t>كيف تصبح مستثمر ذكي في ظل الوعي المالي؟</a:t>
            </a:r>
            <a:endParaRPr lang="en-US" sz="1600" dirty="0">
              <a:ea typeface="Calibri"/>
              <a:cs typeface="Arial"/>
            </a:endParaRPr>
          </a:p>
        </p:txBody>
      </p:sp>
      <p:sp>
        <p:nvSpPr>
          <p:cNvPr id="4" name="Rectangle 3"/>
          <p:cNvSpPr/>
          <p:nvPr/>
        </p:nvSpPr>
        <p:spPr>
          <a:xfrm>
            <a:off x="381000" y="2745736"/>
            <a:ext cx="8200146" cy="1578894"/>
          </a:xfrm>
          <a:prstGeom prst="rect">
            <a:avLst/>
          </a:prstGeom>
        </p:spPr>
        <p:txBody>
          <a:bodyPr wrap="square">
            <a:spAutoFit/>
          </a:bodyPr>
          <a:lstStyle/>
          <a:p>
            <a:pPr algn="just" rtl="1">
              <a:lnSpc>
                <a:spcPct val="115000"/>
              </a:lnSpc>
              <a:spcAft>
                <a:spcPts val="600"/>
              </a:spcAft>
            </a:pPr>
            <a:r>
              <a:rPr lang="ar-SA" sz="2800" b="1" dirty="0">
                <a:ea typeface="Times New Roman"/>
                <a:cs typeface="Traditional Arabic"/>
              </a:rPr>
              <a:t>يتميز المستثمر الذكي بالعديد من المقومات التي تجعله يسيطر على أمواله، قبل أن يفرض سيطرته على السوق، وعندما يصبح لديك هذا النوع من الفن والثقافة؛ فإنك ستغدو واحدًا من أفضل المنخرطين في لعبة المال.</a:t>
            </a:r>
            <a:endParaRPr lang="en-US" sz="1600" dirty="0">
              <a:ea typeface="Calibri"/>
              <a:cs typeface="Aria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5625" y="4648200"/>
            <a:ext cx="2952750" cy="193357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655299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Rectangle 6"/>
          <p:cNvSpPr/>
          <p:nvPr/>
        </p:nvSpPr>
        <p:spPr>
          <a:xfrm>
            <a:off x="6302958" y="609600"/>
            <a:ext cx="2278188" cy="729430"/>
          </a:xfrm>
          <a:prstGeom prst="rect">
            <a:avLst/>
          </a:prstGeom>
        </p:spPr>
        <p:style>
          <a:lnRef idx="2">
            <a:schemeClr val="accent5"/>
          </a:lnRef>
          <a:fillRef idx="1">
            <a:schemeClr val="lt1"/>
          </a:fillRef>
          <a:effectRef idx="0">
            <a:schemeClr val="accent5"/>
          </a:effectRef>
          <a:fontRef idx="minor">
            <a:schemeClr val="dk1"/>
          </a:fontRef>
        </p:style>
        <p:txBody>
          <a:bodyPr wrap="none">
            <a:spAutoFit/>
          </a:bodyPr>
          <a:lstStyle/>
          <a:p>
            <a:pPr algn="just" rtl="1">
              <a:lnSpc>
                <a:spcPct val="115000"/>
              </a:lnSpc>
              <a:spcAft>
                <a:spcPts val="600"/>
              </a:spcAft>
            </a:pPr>
            <a:r>
              <a:rPr lang="ar-SA" sz="3600" b="1" dirty="0">
                <a:solidFill>
                  <a:srgbClr val="76923C"/>
                </a:solidFill>
                <a:ea typeface="Times New Roman"/>
                <a:cs typeface="Traditional Arabic"/>
              </a:rPr>
              <a:t>المستثمر الذكي:</a:t>
            </a:r>
            <a:endParaRPr lang="en-US" dirty="0">
              <a:ea typeface="Calibri"/>
              <a:cs typeface="Arial"/>
            </a:endParaRPr>
          </a:p>
        </p:txBody>
      </p:sp>
      <p:sp>
        <p:nvSpPr>
          <p:cNvPr id="8" name="Rectangle 7"/>
          <p:cNvSpPr/>
          <p:nvPr/>
        </p:nvSpPr>
        <p:spPr>
          <a:xfrm>
            <a:off x="381000" y="1872420"/>
            <a:ext cx="8200146" cy="3219343"/>
          </a:xfrm>
          <a:prstGeom prst="rect">
            <a:avLst/>
          </a:prstGeom>
        </p:spPr>
        <p:txBody>
          <a:bodyPr wrap="square">
            <a:spAutoFit/>
          </a:bodyPr>
          <a:lstStyle/>
          <a:p>
            <a:pPr marL="342900" lvl="0" indent="-342900" algn="just" rtl="1">
              <a:lnSpc>
                <a:spcPct val="115000"/>
              </a:lnSpc>
              <a:spcAft>
                <a:spcPts val="600"/>
              </a:spcAft>
              <a:buFont typeface="Symbol"/>
              <a:buChar char=""/>
            </a:pPr>
            <a:r>
              <a:rPr lang="ar-SA" sz="2400" b="1" dirty="0">
                <a:latin typeface="Traditional Arabic" pitchFamily="18" charset="-78"/>
                <a:ea typeface="Times New Roman"/>
                <a:cs typeface="Traditional Arabic" pitchFamily="18" charset="-78"/>
              </a:rPr>
              <a:t>إن السهم ليس مجرد رمز أو إشارة إلكترونية؛ بل هو حصة ملكية في نشاط له قيمة حقيقية لا تعتمد على سعر سهمه.</a:t>
            </a:r>
            <a:endParaRPr lang="en-US" sz="2400" b="1" dirty="0">
              <a:latin typeface="Traditional Arabic" pitchFamily="18" charset="-78"/>
              <a:ea typeface="Calibri"/>
              <a:cs typeface="Traditional Arabic" pitchFamily="18" charset="-78"/>
            </a:endParaRPr>
          </a:p>
          <a:p>
            <a:pPr marL="342900" lvl="0" indent="-342900" algn="just" rtl="1">
              <a:lnSpc>
                <a:spcPct val="115000"/>
              </a:lnSpc>
              <a:spcAft>
                <a:spcPts val="600"/>
              </a:spcAft>
              <a:buFont typeface="Symbol"/>
              <a:buChar char=""/>
            </a:pPr>
            <a:r>
              <a:rPr lang="ar-SA" sz="2400" b="1" dirty="0">
                <a:latin typeface="Traditional Arabic" pitchFamily="18" charset="-78"/>
                <a:ea typeface="Times New Roman"/>
                <a:cs typeface="Traditional Arabic" pitchFamily="18" charset="-78"/>
              </a:rPr>
              <a:t>كما أن القيمة المستقبلية لكلإ هي وظيفة سعرها الحالي، وكلما إرتفع السعر انخفضت عوائدك؛ لكن يجب أن تضع نفسك في إطار “هامش الوقاية من المخاطر أي عدم الإفراط في دفع الأموال.</a:t>
            </a:r>
            <a:endParaRPr lang="en-US" sz="2400" b="1" dirty="0">
              <a:latin typeface="Traditional Arabic" pitchFamily="18" charset="-78"/>
              <a:ea typeface="Calibri"/>
              <a:cs typeface="Traditional Arabic" pitchFamily="18" charset="-78"/>
            </a:endParaRPr>
          </a:p>
          <a:p>
            <a:pPr marL="342900" lvl="0" indent="-342900" algn="just" rtl="1">
              <a:lnSpc>
                <a:spcPct val="115000"/>
              </a:lnSpc>
              <a:spcAft>
                <a:spcPts val="600"/>
              </a:spcAft>
              <a:buFont typeface="Symbol"/>
              <a:buChar char=""/>
            </a:pPr>
            <a:r>
              <a:rPr lang="ar-SA" sz="2400" b="1" dirty="0">
                <a:latin typeface="Traditional Arabic" pitchFamily="18" charset="-78"/>
                <a:ea typeface="Times New Roman"/>
                <a:cs typeface="Traditional Arabic" pitchFamily="18" charset="-78"/>
              </a:rPr>
              <a:t>ويؤسس الإستثمار بذكاء قاعدة مميزة في عقل رائد الأعمال، كما ينشئ الإطار الفكري الصحيح؛ من أجل إتخاذ القرارات السليمة،.</a:t>
            </a:r>
            <a:endParaRPr lang="en-US" sz="2400" b="1" dirty="0">
              <a:latin typeface="Traditional Arabic" pitchFamily="18" charset="-78"/>
              <a:ea typeface="Calibri"/>
              <a:cs typeface="Traditional Arabic" pitchFamily="18" charset="-78"/>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4876800"/>
            <a:ext cx="2857500" cy="16002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879951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48772" y="-97971"/>
            <a:ext cx="9292771" cy="6977742"/>
          </a:xfrm>
          <a:prstGeom prst="rect">
            <a:avLst/>
          </a:prstGeom>
        </p:spPr>
      </p:pic>
      <p:sp>
        <p:nvSpPr>
          <p:cNvPr id="2" name="Rectangle 1"/>
          <p:cNvSpPr/>
          <p:nvPr/>
        </p:nvSpPr>
        <p:spPr>
          <a:xfrm>
            <a:off x="685800" y="304800"/>
            <a:ext cx="7848600" cy="1083374"/>
          </a:xfrm>
          <a:prstGeom prst="rect">
            <a:avLst/>
          </a:prstGeom>
        </p:spPr>
        <p:txBody>
          <a:bodyPr wrap="square">
            <a:spAutoFit/>
          </a:bodyPr>
          <a:lstStyle/>
          <a:p>
            <a:pPr algn="just" rtl="1">
              <a:lnSpc>
                <a:spcPct val="115000"/>
              </a:lnSpc>
              <a:spcAft>
                <a:spcPts val="600"/>
              </a:spcAft>
            </a:pPr>
            <a:r>
              <a:rPr lang="ar-SA" sz="2800" b="1" dirty="0">
                <a:solidFill>
                  <a:srgbClr val="632423"/>
                </a:solidFill>
                <a:ea typeface="Times New Roman"/>
                <a:cs typeface="Traditional Arabic"/>
              </a:rPr>
              <a:t>ما هي الطرق التي أتحول بها من مستثمر عادي يمتلك بعض الأموال ويريد تشغيلها والإستثمار بها الى مستثمر ذكي ؟</a:t>
            </a:r>
            <a:endParaRPr lang="en-US" sz="1600" dirty="0">
              <a:ea typeface="Calibri"/>
              <a:cs typeface="Arial"/>
            </a:endParaRPr>
          </a:p>
        </p:txBody>
      </p:sp>
      <p:sp>
        <p:nvSpPr>
          <p:cNvPr id="3" name="Rectangle 2"/>
          <p:cNvSpPr/>
          <p:nvPr/>
        </p:nvSpPr>
        <p:spPr>
          <a:xfrm>
            <a:off x="6493506" y="1676400"/>
            <a:ext cx="2056973" cy="658642"/>
          </a:xfrm>
          <a:prstGeom prst="rect">
            <a:avLst/>
          </a:prstGeom>
        </p:spPr>
        <p:txBody>
          <a:bodyPr wrap="none">
            <a:spAutoFit/>
          </a:bodyPr>
          <a:lstStyle/>
          <a:p>
            <a:pPr algn="just" rtl="1">
              <a:lnSpc>
                <a:spcPct val="115000"/>
              </a:lnSpc>
              <a:spcAft>
                <a:spcPts val="600"/>
              </a:spcAft>
            </a:pPr>
            <a:r>
              <a:rPr lang="ar-SA" sz="3200"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Times New Roman"/>
                <a:cs typeface="Traditional Arabic"/>
              </a:rPr>
              <a:t>الإستثمار الذكي:</a:t>
            </a:r>
            <a:endParaRPr lang="en-US" sz="1600"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Calibri"/>
              <a:cs typeface="Arial"/>
            </a:endParaRPr>
          </a:p>
        </p:txBody>
      </p:sp>
      <p:sp>
        <p:nvSpPr>
          <p:cNvPr id="4" name="Rectangle 3"/>
          <p:cNvSpPr/>
          <p:nvPr/>
        </p:nvSpPr>
        <p:spPr>
          <a:xfrm>
            <a:off x="609600" y="2667000"/>
            <a:ext cx="8001000" cy="1578894"/>
          </a:xfrm>
          <a:prstGeom prst="rect">
            <a:avLst/>
          </a:prstGeom>
        </p:spPr>
        <p:txBody>
          <a:bodyPr wrap="square">
            <a:spAutoFit/>
          </a:bodyPr>
          <a:lstStyle/>
          <a:p>
            <a:pPr algn="just" rtl="1">
              <a:lnSpc>
                <a:spcPct val="115000"/>
              </a:lnSpc>
              <a:spcAft>
                <a:spcPts val="600"/>
              </a:spcAft>
            </a:pPr>
            <a:r>
              <a:rPr lang="ar-SA" sz="2800" b="1" dirty="0">
                <a:ea typeface="Times New Roman"/>
                <a:cs typeface="Traditional Arabic"/>
              </a:rPr>
              <a:t> يعطيك حرية سحب رأس مالك في أي وقت تشاء أي عند الحاجة ستجده وتجد أرباحك معه ،بخلاف الإستثمار العادي، قد تضطر إلى الإنتظار مدة كبيرة حتى تحصل على رأس مالك .</a:t>
            </a:r>
            <a:endParaRPr lang="en-US" sz="1600" dirty="0">
              <a:ea typeface="Calibri"/>
              <a:cs typeface="Aria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3302" y="4249523"/>
            <a:ext cx="3388622" cy="2438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833009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ectangle 1"/>
          <p:cNvSpPr/>
          <p:nvPr/>
        </p:nvSpPr>
        <p:spPr>
          <a:xfrm>
            <a:off x="5029200" y="533400"/>
            <a:ext cx="3759362" cy="65864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lgn="just" rtl="1">
              <a:lnSpc>
                <a:spcPct val="115000"/>
              </a:lnSpc>
              <a:spcAft>
                <a:spcPts val="600"/>
              </a:spcAft>
            </a:pPr>
            <a:r>
              <a:rPr lang="ar-SA"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Times New Roman"/>
                <a:cs typeface="Traditional Arabic"/>
              </a:rPr>
              <a:t>المثال الأول (الإستثمار الذكي):</a:t>
            </a:r>
            <a:endPar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Calibri"/>
              <a:cs typeface="Arial"/>
            </a:endParaRPr>
          </a:p>
        </p:txBody>
      </p:sp>
      <p:sp>
        <p:nvSpPr>
          <p:cNvPr id="3" name="Rectangle 2"/>
          <p:cNvSpPr/>
          <p:nvPr/>
        </p:nvSpPr>
        <p:spPr>
          <a:xfrm>
            <a:off x="304800" y="1905000"/>
            <a:ext cx="8483762" cy="2569934"/>
          </a:xfrm>
          <a:prstGeom prst="rect">
            <a:avLst/>
          </a:prstGeom>
        </p:spPr>
        <p:txBody>
          <a:bodyPr wrap="square">
            <a:spAutoFit/>
          </a:bodyPr>
          <a:lstStyle/>
          <a:p>
            <a:pPr algn="just" rtl="1">
              <a:lnSpc>
                <a:spcPct val="115000"/>
              </a:lnSpc>
              <a:spcAft>
                <a:spcPts val="600"/>
              </a:spcAft>
            </a:pPr>
            <a:r>
              <a:rPr lang="ar-SA" sz="2800" b="1" dirty="0">
                <a:ea typeface="Times New Roman"/>
                <a:cs typeface="Traditional Arabic"/>
              </a:rPr>
              <a:t>شراء فيلا أو عقار أو حتى قطعة أرض، إن أردت الإنسحاب أو أردت أموال بسرعة للحاجة ببساطة ستبيع تلك العقارات وستحصل على ما تريد وبربح فوق رأس مالك هذا بجانب الدخل الشهري الثابت الذي تحصل عليه من ذلك العقار ،فوق هذا كله أنت محصن ضد التضخم المالي والأزمات الاقتصادية المحلية، والعالمية بنسبة كبيرة والكثير من المميزات في هذا الاستثمار الذكي.</a:t>
            </a:r>
            <a:endParaRPr lang="en-US" sz="1600" dirty="0">
              <a:ea typeface="Calibri"/>
              <a:cs typeface="Aria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13541" y="4529363"/>
            <a:ext cx="3302404" cy="2054403"/>
          </a:xfrm>
          <a:prstGeom prst="rect">
            <a:avLst/>
          </a:prstGeom>
        </p:spPr>
      </p:pic>
    </p:spTree>
    <p:extLst>
      <p:ext uri="{BB962C8B-B14F-4D97-AF65-F5344CB8AC3E}">
        <p14:creationId xmlns:p14="http://schemas.microsoft.com/office/powerpoint/2010/main" val="69715033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2" name="Rectangle 1"/>
          <p:cNvSpPr/>
          <p:nvPr/>
        </p:nvSpPr>
        <p:spPr>
          <a:xfrm>
            <a:off x="4724400" y="609600"/>
            <a:ext cx="3855543" cy="65864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lgn="just" rtl="1">
              <a:lnSpc>
                <a:spcPct val="115000"/>
              </a:lnSpc>
              <a:spcAft>
                <a:spcPts val="600"/>
              </a:spcAft>
            </a:pPr>
            <a:r>
              <a:rPr lang="ar-SA"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Times New Roman"/>
                <a:cs typeface="Traditional Arabic"/>
              </a:rPr>
              <a:t>المثال الثاني (الإستثمار العادي):</a:t>
            </a:r>
            <a:endParaRPr lang="en-US"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Calibri"/>
              <a:cs typeface="Arial"/>
            </a:endParaRPr>
          </a:p>
        </p:txBody>
      </p:sp>
      <p:sp>
        <p:nvSpPr>
          <p:cNvPr id="3" name="Rectangle 2"/>
          <p:cNvSpPr/>
          <p:nvPr/>
        </p:nvSpPr>
        <p:spPr>
          <a:xfrm>
            <a:off x="533400" y="1905000"/>
            <a:ext cx="8342086" cy="2246769"/>
          </a:xfrm>
          <a:prstGeom prst="rect">
            <a:avLst/>
          </a:prstGeom>
        </p:spPr>
        <p:txBody>
          <a:bodyPr wrap="square">
            <a:spAutoFit/>
          </a:bodyPr>
          <a:lstStyle/>
          <a:p>
            <a:pPr algn="r"/>
            <a:r>
              <a:rPr lang="ar-SA" sz="2800" b="1" dirty="0">
                <a:ea typeface="Times New Roman"/>
                <a:cs typeface="Traditional Arabic"/>
              </a:rPr>
              <a:t>الإستثمار في سوق المال والعملات وغيرها كثير والمقصود هنا بالإستثمار العادي أي السوق المتأرجح بصورة يومية ، بل بصورة تتغير كل ساعة ،لاشك أن أرباح هذا الإستثمار قوية أيضاً وخصوصاً لمن إقتحم تلك المجالات بخبرة وإحترافية وحذر شديد لكن المخاطر أعلى مما لا يؤهله لأن يكون إستثماراّ ذكياً في (البورصة) كأحد أمثلة الاستثمار العادي ،فإن احتجت أموالاً في التو واللحظة لن يمكنك الإنسحاب </a:t>
            </a:r>
            <a:endParaRPr lang="ar-EG" sz="28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9400" y="4419600"/>
            <a:ext cx="3429000" cy="21526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0110584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 y="4393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solidFill>
                <a:prstClr val="black"/>
              </a:solidFill>
            </a:endParaRPr>
          </a:p>
        </p:txBody>
      </p:sp>
      <p:sp>
        <p:nvSpPr>
          <p:cNvPr id="5" name="Rectangle 4"/>
          <p:cNvSpPr>
            <a:spLocks noChangeArrowheads="1"/>
          </p:cNvSpPr>
          <p:nvPr/>
        </p:nvSpPr>
        <p:spPr bwMode="auto">
          <a:xfrm>
            <a:off x="8959271" y="50113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r" rtl="1" fontAlgn="base">
              <a:spcBef>
                <a:spcPct val="0"/>
              </a:spcBef>
              <a:spcAft>
                <a:spcPct val="0"/>
              </a:spcAft>
            </a:pPr>
            <a:endParaRPr lang="ar-EG" smtClean="0">
              <a:solidFill>
                <a:prstClr val="black"/>
              </a:solidFill>
              <a:latin typeface="Arial" pitchFamily="34" charset="0"/>
            </a:endParaRPr>
          </a:p>
        </p:txBody>
      </p:sp>
      <p:pic>
        <p:nvPicPr>
          <p:cNvPr id="6" name="Picture 5"/>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2" y="0"/>
            <a:ext cx="9143999" cy="6858000"/>
          </a:xfrm>
          <a:prstGeom prst="rect">
            <a:avLst/>
          </a:prstGeom>
          <a:ln>
            <a:noFill/>
          </a:ln>
          <a:effectLst>
            <a:softEdge rad="112500"/>
          </a:effectLst>
        </p:spPr>
      </p:pic>
      <p:sp>
        <p:nvSpPr>
          <p:cNvPr id="7" name="Text Box 2"/>
          <p:cNvSpPr txBox="1">
            <a:spLocks noChangeArrowheads="1"/>
          </p:cNvSpPr>
          <p:nvPr/>
        </p:nvSpPr>
        <p:spPr bwMode="auto">
          <a:xfrm>
            <a:off x="2743201" y="2286000"/>
            <a:ext cx="3657600" cy="3028950"/>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tabLst>
                <a:tab pos="2174240" algn="l"/>
                <a:tab pos="3236595" algn="ctr"/>
              </a:tabLst>
            </a:pPr>
            <a:r>
              <a:rPr lang="ar-EG" sz="3200" b="1" dirty="0">
                <a:solidFill>
                  <a:srgbClr val="A50021"/>
                </a:solidFill>
                <a:ea typeface="Times New Roman"/>
                <a:cs typeface="Traditional Arabic"/>
              </a:rPr>
              <a:t>نشاط </a:t>
            </a:r>
            <a:r>
              <a:rPr lang="ar-EG" sz="3200" b="1" dirty="0" smtClean="0">
                <a:solidFill>
                  <a:srgbClr val="A50021"/>
                </a:solidFill>
                <a:ea typeface="Times New Roman"/>
                <a:cs typeface="Traditional Arabic"/>
              </a:rPr>
              <a:t>-4</a:t>
            </a:r>
            <a:endParaRPr lang="en-US" sz="3200" dirty="0">
              <a:solidFill>
                <a:prstClr val="black"/>
              </a:solidFill>
              <a:ea typeface="Calibri"/>
              <a:cs typeface="Arial"/>
            </a:endParaRPr>
          </a:p>
          <a:p>
            <a:pPr algn="ctr" rtl="1">
              <a:lnSpc>
                <a:spcPct val="107000"/>
              </a:lnSpc>
              <a:spcAft>
                <a:spcPts val="800"/>
              </a:spcAft>
            </a:pPr>
            <a:r>
              <a:rPr lang="ar-EG" sz="3200" b="1" dirty="0">
                <a:solidFill>
                  <a:srgbClr val="A50021"/>
                </a:solidFill>
                <a:ea typeface="Times New Roman"/>
                <a:cs typeface="Traditional Arabic"/>
              </a:rPr>
              <a:t>عزيزي المتدرب: </a:t>
            </a:r>
            <a:r>
              <a:rPr lang="ar-EG" sz="3200" b="1" dirty="0">
                <a:solidFill>
                  <a:prstClr val="black"/>
                </a:solidFill>
                <a:ea typeface="Times New Roman"/>
                <a:cs typeface="Traditional Arabic"/>
              </a:rPr>
              <a:t>إذكر ماتعرفه </a:t>
            </a:r>
            <a:r>
              <a:rPr lang="ar-SA" sz="3200" b="1" dirty="0">
                <a:ea typeface="Times New Roman"/>
                <a:cs typeface="Traditional Arabic"/>
              </a:rPr>
              <a:t>التويع في الإستثمار</a:t>
            </a:r>
            <a:r>
              <a:rPr lang="ar-SA" sz="3200" b="1" dirty="0" smtClean="0">
                <a:solidFill>
                  <a:prstClr val="black"/>
                </a:solidFill>
                <a:ea typeface="Times New Roman"/>
                <a:cs typeface="Traditional Arabic"/>
              </a:rPr>
              <a:t>؟  </a:t>
            </a:r>
            <a:endParaRPr lang="en-US" sz="3200" dirty="0">
              <a:solidFill>
                <a:prstClr val="black"/>
              </a:solidFill>
              <a:ea typeface="Calibri"/>
              <a:cs typeface="Arial"/>
            </a:endParaRPr>
          </a:p>
          <a:p>
            <a:pPr algn="ctr" rtl="1">
              <a:lnSpc>
                <a:spcPct val="115000"/>
              </a:lnSpc>
            </a:pPr>
            <a:r>
              <a:rPr lang="ar-EG" sz="2400" b="1" dirty="0">
                <a:solidFill>
                  <a:prstClr val="black"/>
                </a:solidFill>
                <a:ea typeface="Times New Roman"/>
                <a:cs typeface="Traditional Arabic"/>
              </a:rPr>
              <a:t>.......................................................................</a:t>
            </a:r>
            <a:endParaRPr lang="en-US" sz="1100" dirty="0">
              <a:solidFill>
                <a:prstClr val="black"/>
              </a:solidFill>
              <a:ea typeface="Calibri"/>
              <a:cs typeface="Arial"/>
            </a:endParaRPr>
          </a:p>
          <a:p>
            <a:pPr algn="r" rtl="1">
              <a:lnSpc>
                <a:spcPct val="115000"/>
              </a:lnSpc>
              <a:spcAft>
                <a:spcPts val="1000"/>
              </a:spcAft>
            </a:pPr>
            <a:r>
              <a:rPr lang="en-US" sz="1100" dirty="0">
                <a:solidFill>
                  <a:prstClr val="black"/>
                </a:solidFill>
                <a:ea typeface="Calibri"/>
                <a:cs typeface="Arial"/>
              </a:rPr>
              <a:t> </a:t>
            </a:r>
          </a:p>
        </p:txBody>
      </p:sp>
      <p:sp>
        <p:nvSpPr>
          <p:cNvPr id="8"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r" rtl="1" fontAlgn="base">
              <a:spcBef>
                <a:spcPct val="0"/>
              </a:spcBef>
              <a:spcAft>
                <a:spcPct val="0"/>
              </a:spcAft>
            </a:pPr>
            <a:endParaRPr lang="ar-EG" smtClean="0">
              <a:solidFill>
                <a:prstClr val="black"/>
              </a:solidFill>
              <a:latin typeface="Arial" pitchFamily="34" charset="0"/>
            </a:endParaRPr>
          </a:p>
        </p:txBody>
      </p:sp>
      <p:sp>
        <p:nvSpPr>
          <p:cNvPr id="9" name="Rectangle 4"/>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r" rtl="1" fontAlgn="base">
              <a:spcBef>
                <a:spcPct val="0"/>
              </a:spcBef>
              <a:spcAft>
                <a:spcPct val="0"/>
              </a:spcAft>
            </a:pPr>
            <a:endParaRPr lang="ar-EG" smtClean="0">
              <a:solidFill>
                <a:prstClr val="black"/>
              </a:solidFill>
              <a:latin typeface="Arial" pitchFamily="34" charset="0"/>
            </a:endParaRPr>
          </a:p>
        </p:txBody>
      </p:sp>
      <p:sp>
        <p:nvSpPr>
          <p:cNvPr id="10" name="Rectangle 6"/>
          <p:cNvSpPr>
            <a:spLocks noChangeArrowheads="1"/>
          </p:cNvSpPr>
          <p:nvPr/>
        </p:nvSpPr>
        <p:spPr bwMode="auto">
          <a:xfrm>
            <a:off x="0" y="914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r" rtl="1" fontAlgn="base">
              <a:spcBef>
                <a:spcPct val="0"/>
              </a:spcBef>
              <a:spcAft>
                <a:spcPct val="0"/>
              </a:spcAft>
            </a:pPr>
            <a:endParaRPr lang="ar-EG" smtClean="0">
              <a:solidFill>
                <a:prstClr val="black"/>
              </a:solidFill>
              <a:latin typeface="Arial" pitchFamily="34" charset="0"/>
            </a:endParaRPr>
          </a:p>
        </p:txBody>
      </p:sp>
    </p:spTree>
    <p:extLst>
      <p:ext uri="{BB962C8B-B14F-4D97-AF65-F5344CB8AC3E}">
        <p14:creationId xmlns:p14="http://schemas.microsoft.com/office/powerpoint/2010/main" val="21699390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3"/>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72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0" y="3810"/>
            <a:ext cx="9144000" cy="685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ounded Rectangle 1"/>
          <p:cNvSpPr/>
          <p:nvPr/>
        </p:nvSpPr>
        <p:spPr>
          <a:xfrm>
            <a:off x="5029200" y="1219200"/>
            <a:ext cx="3200400" cy="952500"/>
          </a:xfrm>
          <a:prstGeom prst="round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000" b="1" dirty="0" smtClean="0">
                <a:solidFill>
                  <a:srgbClr val="C0504D">
                    <a:lumMod val="50000"/>
                  </a:srgbClr>
                </a:solidFill>
              </a:rPr>
              <a:t>فيديو تدريبي </a:t>
            </a:r>
            <a:endParaRPr lang="ar-EG" sz="4000" b="1" dirty="0">
              <a:solidFill>
                <a:srgbClr val="C0504D">
                  <a:lumMod val="50000"/>
                </a:srgbClr>
              </a:solidFill>
            </a:endParaRPr>
          </a:p>
        </p:txBody>
      </p:sp>
    </p:spTree>
    <p:extLst>
      <p:ext uri="{BB962C8B-B14F-4D97-AF65-F5344CB8AC3E}">
        <p14:creationId xmlns:p14="http://schemas.microsoft.com/office/powerpoint/2010/main" val="387943739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676400" y="1905000"/>
            <a:ext cx="5189220" cy="4503420"/>
          </a:xfrm>
          <a:prstGeom prst="rect">
            <a:avLst/>
          </a:prstGeom>
        </p:spPr>
      </p:pic>
      <p:sp>
        <p:nvSpPr>
          <p:cNvPr id="3" name="Rectangle 2"/>
          <p:cNvSpPr/>
          <p:nvPr/>
        </p:nvSpPr>
        <p:spPr>
          <a:xfrm>
            <a:off x="3200400" y="381000"/>
            <a:ext cx="3108543" cy="1862048"/>
          </a:xfrm>
          <a:prstGeom prst="rect">
            <a:avLst/>
          </a:prstGeom>
        </p:spPr>
        <p:txBody>
          <a:bodyPr wrap="none">
            <a:spAutoFit/>
          </a:bodyPr>
          <a:lstStyle/>
          <a:p>
            <a:pPr algn="ctr"/>
            <a:r>
              <a:rPr lang="ar-SA" sz="11500" b="1" dirty="0">
                <a:solidFill>
                  <a:srgbClr val="4BACC6">
                    <a:lumMod val="75000"/>
                  </a:srgbClr>
                </a:solidFill>
                <a:ea typeface="Times New Roman"/>
                <a:cs typeface="Traditional Arabic"/>
              </a:rPr>
              <a:t>الخاتمة</a:t>
            </a:r>
            <a:endParaRPr lang="ar-EG" sz="11500" dirty="0">
              <a:solidFill>
                <a:srgbClr val="4BACC6">
                  <a:lumMod val="75000"/>
                </a:srgbClr>
              </a:solidFill>
            </a:endParaRPr>
          </a:p>
        </p:txBody>
      </p:sp>
    </p:spTree>
    <p:extLst>
      <p:ext uri="{BB962C8B-B14F-4D97-AF65-F5344CB8AC3E}">
        <p14:creationId xmlns:p14="http://schemas.microsoft.com/office/powerpoint/2010/main" val="427164774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228600"/>
            <a:ext cx="8153400" cy="6480748"/>
          </a:xfrm>
          <a:prstGeom prst="rect">
            <a:avLst/>
          </a:prstGeom>
        </p:spPr>
        <p:txBody>
          <a:bodyPr wrap="square">
            <a:spAutoFit/>
          </a:bodyPr>
          <a:lstStyle/>
          <a:p>
            <a:pPr algn="ctr" rtl="1" fontAlgn="base">
              <a:lnSpc>
                <a:spcPct val="115000"/>
              </a:lnSpc>
              <a:spcAft>
                <a:spcPts val="1000"/>
              </a:spcAft>
            </a:pPr>
            <a:r>
              <a:rPr lang="ar-SA" sz="4000" b="1" u="sng" dirty="0">
                <a:solidFill>
                  <a:schemeClr val="accent2">
                    <a:lumMod val="75000"/>
                  </a:schemeClr>
                </a:solidFill>
                <a:ea typeface="Times New Roman"/>
                <a:cs typeface="Traditional Arabic"/>
              </a:rPr>
              <a:t>كلمة ختام</a:t>
            </a:r>
            <a:endParaRPr lang="en-US" sz="4000" dirty="0">
              <a:solidFill>
                <a:schemeClr val="accent2">
                  <a:lumMod val="75000"/>
                </a:schemeClr>
              </a:solidFill>
              <a:ea typeface="Calibri"/>
              <a:cs typeface="Arial"/>
            </a:endParaRPr>
          </a:p>
          <a:p>
            <a:pPr algn="ctr" rtl="1" fontAlgn="base">
              <a:lnSpc>
                <a:spcPct val="115000"/>
              </a:lnSpc>
              <a:spcAft>
                <a:spcPts val="1000"/>
              </a:spcAft>
            </a:pPr>
            <a:r>
              <a:rPr lang="ar-EG" sz="3600" b="1" dirty="0">
                <a:solidFill>
                  <a:srgbClr val="181D0F"/>
                </a:solidFill>
                <a:cs typeface="Traditional Arabic"/>
              </a:rPr>
              <a:t>لكل </a:t>
            </a:r>
            <a:r>
              <a:rPr lang="ar-EG" sz="3600" b="1" dirty="0" smtClean="0">
                <a:solidFill>
                  <a:srgbClr val="181D0F"/>
                </a:solidFill>
                <a:cs typeface="Traditional Arabic"/>
              </a:rPr>
              <a:t>بداية نهاية </a:t>
            </a:r>
            <a:r>
              <a:rPr lang="ar-EG" sz="3600" b="1" dirty="0">
                <a:solidFill>
                  <a:srgbClr val="181D0F"/>
                </a:solidFill>
                <a:cs typeface="Traditional Arabic"/>
              </a:rPr>
              <a:t>مهما طـالت ، وها نحن قد نخط حروف نهايتنا على أرصفة هذا المحور المبارك ، الذي سعينا فيه لاستغلال وقتنا بأمور</a:t>
            </a:r>
            <a:endParaRPr lang="en-US" sz="3600" dirty="0">
              <a:solidFill>
                <a:prstClr val="black"/>
              </a:solidFill>
              <a:ea typeface="Calibri"/>
              <a:cs typeface="Arial"/>
            </a:endParaRPr>
          </a:p>
          <a:p>
            <a:pPr algn="ctr" rtl="1" fontAlgn="base">
              <a:lnSpc>
                <a:spcPct val="115000"/>
              </a:lnSpc>
              <a:spcAft>
                <a:spcPts val="1000"/>
              </a:spcAft>
            </a:pPr>
            <a:r>
              <a:rPr lang="ar-EG" sz="3600" b="1" dirty="0">
                <a:solidFill>
                  <a:srgbClr val="181D0F"/>
                </a:solidFill>
                <a:cs typeface="Traditional Arabic"/>
              </a:rPr>
              <a:t> تفيدننا في ديننا ودنيانا ،آملين من الله أن يكون حقق أهدافه وغاياته التي سطرت له ،</a:t>
            </a:r>
            <a:endParaRPr lang="en-US" sz="3600" dirty="0">
              <a:solidFill>
                <a:prstClr val="black"/>
              </a:solidFill>
              <a:ea typeface="Calibri"/>
              <a:cs typeface="Arial"/>
            </a:endParaRPr>
          </a:p>
          <a:p>
            <a:pPr algn="ctr" rtl="1" fontAlgn="base">
              <a:lnSpc>
                <a:spcPct val="115000"/>
              </a:lnSpc>
              <a:spcAft>
                <a:spcPts val="1000"/>
              </a:spcAft>
            </a:pPr>
            <a:r>
              <a:rPr lang="ar-EG" sz="3600" b="1" dirty="0">
                <a:solidFill>
                  <a:srgbClr val="181D0F"/>
                </a:solidFill>
                <a:cs typeface="Traditional Arabic"/>
              </a:rPr>
              <a:t>مع خالص تحياتي وشكري للجميع والى اللقاء في دورات تدريبية قادمة</a:t>
            </a:r>
            <a:endParaRPr lang="en-US" sz="3600" dirty="0">
              <a:solidFill>
                <a:prstClr val="black"/>
              </a:solidFill>
              <a:ea typeface="Calibri"/>
              <a:cs typeface="Arial"/>
            </a:endParaRPr>
          </a:p>
          <a:p>
            <a:pPr algn="ctr" rtl="1" fontAlgn="base">
              <a:lnSpc>
                <a:spcPct val="115000"/>
              </a:lnSpc>
              <a:spcAft>
                <a:spcPts val="1000"/>
              </a:spcAft>
            </a:pPr>
            <a:r>
              <a:rPr lang="ar-EG" sz="4000" b="1" dirty="0">
                <a:solidFill>
                  <a:schemeClr val="accent2">
                    <a:lumMod val="75000"/>
                  </a:schemeClr>
                </a:solidFill>
                <a:cs typeface="Traditional Arabic"/>
              </a:rPr>
              <a:t>....... </a:t>
            </a:r>
            <a:endParaRPr lang="en-US" sz="4000" dirty="0">
              <a:solidFill>
                <a:schemeClr val="accent2">
                  <a:lumMod val="75000"/>
                </a:schemeClr>
              </a:solidFill>
              <a:ea typeface="Calibri"/>
              <a:cs typeface="Arial"/>
            </a:endParaRPr>
          </a:p>
        </p:txBody>
      </p:sp>
    </p:spTree>
    <p:extLst>
      <p:ext uri="{BB962C8B-B14F-4D97-AF65-F5344CB8AC3E}">
        <p14:creationId xmlns:p14="http://schemas.microsoft.com/office/powerpoint/2010/main" val="24297600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72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0" y="1905"/>
            <a:ext cx="9144000" cy="685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5029200" y="1600200"/>
            <a:ext cx="3200400" cy="952500"/>
          </a:xfrm>
          <a:prstGeom prst="round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EG" sz="4000" b="1" dirty="0" smtClean="0">
                <a:solidFill>
                  <a:srgbClr val="C0504D">
                    <a:lumMod val="50000"/>
                  </a:srgbClr>
                </a:solidFill>
              </a:rPr>
              <a:t>فيديو تدريبي </a:t>
            </a:r>
            <a:endParaRPr lang="ar-EG" sz="4000" b="1" dirty="0">
              <a:solidFill>
                <a:srgbClr val="C0504D">
                  <a:lumMod val="50000"/>
                </a:srgbClr>
              </a:solidFill>
            </a:endParaRPr>
          </a:p>
        </p:txBody>
      </p:sp>
    </p:spTree>
    <p:extLst>
      <p:ext uri="{BB962C8B-B14F-4D97-AF65-F5344CB8AC3E}">
        <p14:creationId xmlns:p14="http://schemas.microsoft.com/office/powerpoint/2010/main" val="12146454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 y="4393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solidFill>
                <a:prstClr val="black"/>
              </a:solidFill>
            </a:endParaRPr>
          </a:p>
        </p:txBody>
      </p:sp>
      <p:sp>
        <p:nvSpPr>
          <p:cNvPr id="5" name="Rectangle 4"/>
          <p:cNvSpPr>
            <a:spLocks noChangeArrowheads="1"/>
          </p:cNvSpPr>
          <p:nvPr/>
        </p:nvSpPr>
        <p:spPr bwMode="auto">
          <a:xfrm>
            <a:off x="8959271" y="50113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r" rtl="1" fontAlgn="base">
              <a:spcBef>
                <a:spcPct val="0"/>
              </a:spcBef>
              <a:spcAft>
                <a:spcPct val="0"/>
              </a:spcAft>
            </a:pPr>
            <a:endParaRPr lang="ar-EG" smtClean="0">
              <a:solidFill>
                <a:prstClr val="black"/>
              </a:solidFill>
              <a:latin typeface="Arial" pitchFamily="34" charset="0"/>
            </a:endParaRPr>
          </a:p>
        </p:txBody>
      </p:sp>
      <p:pic>
        <p:nvPicPr>
          <p:cNvPr id="6" name="Picture 5"/>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2" y="0"/>
            <a:ext cx="9143999" cy="6858000"/>
          </a:xfrm>
          <a:prstGeom prst="rect">
            <a:avLst/>
          </a:prstGeom>
          <a:ln>
            <a:noFill/>
          </a:ln>
          <a:effectLst>
            <a:softEdge rad="112500"/>
          </a:effectLst>
        </p:spPr>
      </p:pic>
      <p:sp>
        <p:nvSpPr>
          <p:cNvPr id="7" name="Text Box 2"/>
          <p:cNvSpPr txBox="1">
            <a:spLocks noChangeArrowheads="1"/>
          </p:cNvSpPr>
          <p:nvPr/>
        </p:nvSpPr>
        <p:spPr bwMode="auto">
          <a:xfrm>
            <a:off x="2743201" y="2286000"/>
            <a:ext cx="3657600" cy="3028950"/>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tabLst>
                <a:tab pos="2174240" algn="l"/>
                <a:tab pos="3236595" algn="ctr"/>
              </a:tabLst>
            </a:pPr>
            <a:r>
              <a:rPr lang="ar-EG" sz="3200" b="1" dirty="0">
                <a:solidFill>
                  <a:srgbClr val="A50021"/>
                </a:solidFill>
                <a:effectLst/>
                <a:latin typeface="Calibri"/>
                <a:ea typeface="Times New Roman"/>
                <a:cs typeface="Traditional Arabic"/>
              </a:rPr>
              <a:t>نشاط -1</a:t>
            </a:r>
            <a:endParaRPr lang="en-US" sz="3200" dirty="0">
              <a:effectLst/>
              <a:latin typeface="Calibri"/>
              <a:ea typeface="Calibri"/>
              <a:cs typeface="Arial"/>
            </a:endParaRPr>
          </a:p>
          <a:p>
            <a:pPr algn="ctr" rtl="1">
              <a:lnSpc>
                <a:spcPct val="107000"/>
              </a:lnSpc>
              <a:spcAft>
                <a:spcPts val="800"/>
              </a:spcAft>
            </a:pPr>
            <a:r>
              <a:rPr lang="ar-EG" sz="3200" b="1" dirty="0">
                <a:solidFill>
                  <a:srgbClr val="A50021"/>
                </a:solidFill>
                <a:effectLst/>
                <a:latin typeface="Calibri"/>
                <a:ea typeface="Times New Roman"/>
                <a:cs typeface="Traditional Arabic"/>
              </a:rPr>
              <a:t>عزيزي المتدرب: </a:t>
            </a:r>
            <a:r>
              <a:rPr lang="ar-EG" sz="3200" b="1" dirty="0">
                <a:effectLst/>
                <a:latin typeface="Calibri"/>
                <a:ea typeface="Times New Roman"/>
                <a:cs typeface="Traditional Arabic"/>
              </a:rPr>
              <a:t>إذكر ماتعرفه عن </a:t>
            </a:r>
            <a:r>
              <a:rPr lang="ar-SA" sz="3200" b="1" dirty="0">
                <a:effectLst/>
                <a:latin typeface="Calibri"/>
                <a:ea typeface="Times New Roman"/>
                <a:cs typeface="Traditional Arabic"/>
              </a:rPr>
              <a:t>مفهوم الأسرة؟  </a:t>
            </a:r>
            <a:endParaRPr lang="en-US" sz="3200" dirty="0">
              <a:effectLst/>
              <a:latin typeface="Calibri"/>
              <a:ea typeface="Calibri"/>
              <a:cs typeface="Arial"/>
            </a:endParaRPr>
          </a:p>
          <a:p>
            <a:pPr algn="ctr" rtl="1">
              <a:lnSpc>
                <a:spcPct val="115000"/>
              </a:lnSpc>
              <a:spcAft>
                <a:spcPts val="0"/>
              </a:spcAft>
            </a:pPr>
            <a:r>
              <a:rPr lang="ar-EG" sz="2400" b="1" dirty="0">
                <a:effectLst/>
                <a:latin typeface="Calibri"/>
                <a:ea typeface="Times New Roman"/>
                <a:cs typeface="Traditional Arabic"/>
              </a:rPr>
              <a:t>.......................................................................</a:t>
            </a:r>
            <a:endParaRPr lang="en-US" sz="1100" dirty="0">
              <a:effectLst/>
              <a:latin typeface="Calibri"/>
              <a:ea typeface="Calibri"/>
              <a:cs typeface="Arial"/>
            </a:endParaRPr>
          </a:p>
          <a:p>
            <a:pPr algn="r" rtl="1">
              <a:lnSpc>
                <a:spcPct val="115000"/>
              </a:lnSpc>
              <a:spcAft>
                <a:spcPts val="1000"/>
              </a:spcAft>
            </a:pPr>
            <a:r>
              <a:rPr lang="en-US" sz="1100" dirty="0">
                <a:effectLst/>
                <a:latin typeface="Calibri"/>
                <a:ea typeface="Calibri"/>
                <a:cs typeface="Arial"/>
              </a:rPr>
              <a:t> </a:t>
            </a:r>
          </a:p>
        </p:txBody>
      </p:sp>
      <p:sp>
        <p:nvSpPr>
          <p:cNvPr id="8"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4"/>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6"/>
          <p:cNvSpPr>
            <a:spLocks noChangeArrowheads="1"/>
          </p:cNvSpPr>
          <p:nvPr/>
        </p:nvSpPr>
        <p:spPr bwMode="auto">
          <a:xfrm>
            <a:off x="0" y="914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5867150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2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2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2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1450</TotalTime>
  <Words>3412</Words>
  <Application>Microsoft Office PowerPoint</Application>
  <PresentationFormat>On-screen Show (4:3)</PresentationFormat>
  <Paragraphs>481</Paragraphs>
  <Slides>78</Slides>
  <Notes>11</Notes>
  <HiddenSlides>0</HiddenSlides>
  <MMClips>0</MMClips>
  <ScaleCrop>false</ScaleCrop>
  <HeadingPairs>
    <vt:vector size="4" baseType="variant">
      <vt:variant>
        <vt:lpstr>Theme</vt:lpstr>
      </vt:variant>
      <vt:variant>
        <vt:i4>17</vt:i4>
      </vt:variant>
      <vt:variant>
        <vt:lpstr>Slide Titles</vt:lpstr>
      </vt:variant>
      <vt:variant>
        <vt:i4>78</vt:i4>
      </vt:variant>
    </vt:vector>
  </HeadingPairs>
  <TitlesOfParts>
    <vt:vector size="95" baseType="lpstr">
      <vt:lpstr>1_Office Theme</vt:lpstr>
      <vt:lpstr>2_Office Theme</vt:lpstr>
      <vt:lpstr>3_Office Theme</vt:lpstr>
      <vt:lpstr>5_Office Theme</vt:lpstr>
      <vt:lpstr>6_Office Theme</vt:lpstr>
      <vt:lpstr>7_Office Theme</vt:lpstr>
      <vt:lpstr>8_Office Theme</vt:lpstr>
      <vt:lpstr>Office Theme</vt:lpstr>
      <vt:lpstr>10_Office Theme</vt:lpstr>
      <vt:lpstr>4_Office Theme</vt:lpstr>
      <vt:lpstr>12_Office Theme</vt:lpstr>
      <vt:lpstr>21_Office Theme</vt:lpstr>
      <vt:lpstr>22_Office Theme</vt:lpstr>
      <vt:lpstr>23_Office Theme</vt:lpstr>
      <vt:lpstr>9_Office Theme</vt:lpstr>
      <vt:lpstr>17_Office Theme</vt:lpstr>
      <vt:lpstr>11_Office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SoSo</cp:lastModifiedBy>
  <cp:revision>239</cp:revision>
  <dcterms:created xsi:type="dcterms:W3CDTF">2006-08-16T00:00:00Z</dcterms:created>
  <dcterms:modified xsi:type="dcterms:W3CDTF">2021-07-11T16:20:57Z</dcterms:modified>
</cp:coreProperties>
</file>